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charts/chart4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56"/>
  </p:notesMasterIdLst>
  <p:sldIdLst>
    <p:sldId id="256" r:id="rId2"/>
    <p:sldId id="402" r:id="rId3"/>
    <p:sldId id="414" r:id="rId4"/>
    <p:sldId id="340" r:id="rId5"/>
    <p:sldId id="408" r:id="rId6"/>
    <p:sldId id="406" r:id="rId7"/>
    <p:sldId id="412" r:id="rId8"/>
    <p:sldId id="413" r:id="rId9"/>
    <p:sldId id="259" r:id="rId10"/>
    <p:sldId id="356" r:id="rId11"/>
    <p:sldId id="285" r:id="rId12"/>
    <p:sldId id="378" r:id="rId13"/>
    <p:sldId id="381" r:id="rId14"/>
    <p:sldId id="382" r:id="rId15"/>
    <p:sldId id="384" r:id="rId16"/>
    <p:sldId id="385" r:id="rId17"/>
    <p:sldId id="386" r:id="rId18"/>
    <p:sldId id="387" r:id="rId19"/>
    <p:sldId id="388" r:id="rId20"/>
    <p:sldId id="263" r:id="rId21"/>
    <p:sldId id="329" r:id="rId22"/>
    <p:sldId id="352" r:id="rId23"/>
    <p:sldId id="357" r:id="rId24"/>
    <p:sldId id="359" r:id="rId25"/>
    <p:sldId id="391" r:id="rId26"/>
    <p:sldId id="393" r:id="rId27"/>
    <p:sldId id="394" r:id="rId28"/>
    <p:sldId id="395" r:id="rId29"/>
    <p:sldId id="396" r:id="rId30"/>
    <p:sldId id="397" r:id="rId31"/>
    <p:sldId id="376" r:id="rId32"/>
    <p:sldId id="404" r:id="rId33"/>
    <p:sldId id="405" r:id="rId34"/>
    <p:sldId id="407" r:id="rId35"/>
    <p:sldId id="350" r:id="rId36"/>
    <p:sldId id="415" r:id="rId37"/>
    <p:sldId id="380" r:id="rId38"/>
    <p:sldId id="416" r:id="rId39"/>
    <p:sldId id="403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28" r:id="rId52"/>
    <p:sldId id="429" r:id="rId53"/>
    <p:sldId id="430" r:id="rId54"/>
    <p:sldId id="431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0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3" autoAdjust="0"/>
    <p:restoredTop sz="85880" autoAdjust="0"/>
  </p:normalViewPr>
  <p:slideViewPr>
    <p:cSldViewPr snapToGrid="0" snapToObjects="1">
      <p:cViewPr varScale="1">
        <p:scale>
          <a:sx n="67" d="100"/>
          <a:sy n="67" d="100"/>
        </p:scale>
        <p:origin x="-144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87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abby\Desktop\Taiheiyo_Presentation\PREZ_RESULTS\PREZ_GRAPH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abby\Desktop\Taiheiyo_Presentation\PREZ_RESULTS\C+SL_SIZE_DISTRIBUTIONS_v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abby\Desktop\Taiheiyo_Presentation\PREZ_RESULTS\C+SL_SIZE_DISTRIBUTIONS_v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abby\Desktop\Taiheiyo_Presentation\PREZ_RESULTS\PREZ_GRAPH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tabby\Desktop\Taiheiyo_Presentation\PREZ_RESULTS\C+SL4500_EDS_PREZ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CA" sz="2400"/>
              <a:t>Clinker</a:t>
            </a:r>
            <a:r>
              <a:rPr lang="en-CA" sz="2400" baseline="0"/>
              <a:t> + Slag 4500 Phase Mass Percentages</a:t>
            </a:r>
            <a:endParaRPr lang="en-CA" sz="2400"/>
          </a:p>
        </c:rich>
      </c:tx>
      <c:layout/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v>Clinker</c:v>
          </c:tx>
          <c:invertIfNegative val="0"/>
          <c:cat>
            <c:strRef>
              <c:f>'Sheet1 (2)'!$C$7:$E$7</c:f>
              <c:strCache>
                <c:ptCount val="3"/>
                <c:pt idx="0">
                  <c:v>Mixed Value</c:v>
                </c:pt>
                <c:pt idx="1">
                  <c:v>Simple Grey Level Segmentation</c:v>
                </c:pt>
                <c:pt idx="2">
                  <c:v>Particle-Based Grey Level Segmentation</c:v>
                </c:pt>
              </c:strCache>
            </c:strRef>
          </c:cat>
          <c:val>
            <c:numRef>
              <c:f>'Sheet1 (2)'!$C$8:$E$8</c:f>
              <c:numCache>
                <c:formatCode>General</c:formatCode>
                <c:ptCount val="3"/>
                <c:pt idx="0">
                  <c:v>57</c:v>
                </c:pt>
                <c:pt idx="1">
                  <c:v>51.94</c:v>
                </c:pt>
                <c:pt idx="2">
                  <c:v>57.7</c:v>
                </c:pt>
              </c:numCache>
            </c:numRef>
          </c:val>
        </c:ser>
        <c:ser>
          <c:idx val="1"/>
          <c:order val="1"/>
          <c:tx>
            <c:v>Slag</c:v>
          </c:tx>
          <c:invertIfNegative val="0"/>
          <c:cat>
            <c:strRef>
              <c:f>'Sheet1 (2)'!$C$7:$E$7</c:f>
              <c:strCache>
                <c:ptCount val="3"/>
                <c:pt idx="0">
                  <c:v>Mixed Value</c:v>
                </c:pt>
                <c:pt idx="1">
                  <c:v>Simple Grey Level Segmentation</c:v>
                </c:pt>
                <c:pt idx="2">
                  <c:v>Particle-Based Grey Level Segmentation</c:v>
                </c:pt>
              </c:strCache>
            </c:strRef>
          </c:cat>
          <c:val>
            <c:numRef>
              <c:f>'Sheet1 (2)'!$C$9:$E$9</c:f>
              <c:numCache>
                <c:formatCode>General</c:formatCode>
                <c:ptCount val="3"/>
                <c:pt idx="0">
                  <c:v>40</c:v>
                </c:pt>
                <c:pt idx="1">
                  <c:v>37.6</c:v>
                </c:pt>
                <c:pt idx="2">
                  <c:v>40.56</c:v>
                </c:pt>
              </c:numCache>
            </c:numRef>
          </c:val>
        </c:ser>
        <c:ser>
          <c:idx val="2"/>
          <c:order val="2"/>
          <c:tx>
            <c:v>Gypsum</c:v>
          </c:tx>
          <c:invertIfNegative val="0"/>
          <c:cat>
            <c:strRef>
              <c:f>'Sheet1 (2)'!$C$7:$E$7</c:f>
              <c:strCache>
                <c:ptCount val="3"/>
                <c:pt idx="0">
                  <c:v>Mixed Value</c:v>
                </c:pt>
                <c:pt idx="1">
                  <c:v>Simple Grey Level Segmentation</c:v>
                </c:pt>
                <c:pt idx="2">
                  <c:v>Particle-Based Grey Level Segmentation</c:v>
                </c:pt>
              </c:strCache>
            </c:strRef>
          </c:cat>
          <c:val>
            <c:numRef>
              <c:f>'Sheet1 (2)'!$C$10:$E$10</c:f>
              <c:numCache>
                <c:formatCode>General</c:formatCode>
                <c:ptCount val="3"/>
                <c:pt idx="0">
                  <c:v>3</c:v>
                </c:pt>
                <c:pt idx="1">
                  <c:v>10.56</c:v>
                </c:pt>
                <c:pt idx="2">
                  <c:v>1.7400000000000002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100"/>
        <c:axId val="65861120"/>
        <c:axId val="65862656"/>
      </c:barChart>
      <c:catAx>
        <c:axId val="65861120"/>
        <c:scaling>
          <c:orientation val="minMax"/>
        </c:scaling>
        <c:delete val="0"/>
        <c:axPos val="b"/>
        <c:majorTickMark val="none"/>
        <c:minorTickMark val="none"/>
        <c:tickLblPos val="nextTo"/>
        <c:crossAx val="65862656"/>
        <c:crosses val="autoZero"/>
        <c:auto val="1"/>
        <c:lblAlgn val="ctr"/>
        <c:lblOffset val="100"/>
        <c:noMultiLvlLbl val="0"/>
      </c:catAx>
      <c:valAx>
        <c:axId val="6586265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CA" sz="1400" dirty="0" smtClean="0"/>
                  <a:t>Phase Mass</a:t>
                </a:r>
                <a:endParaRPr lang="en-CA" sz="1400" dirty="0"/>
              </a:p>
            </c:rich>
          </c:tx>
          <c:layout/>
          <c:overlay val="0"/>
        </c:title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5861120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400"/>
            </a:pPr>
            <a:endParaRPr lang="en-US"/>
          </a:p>
        </c:txPr>
      </c:dTable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CA" sz="2400"/>
              <a:t>Slag 4500 Size Distributions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Isolated Sample</c:v>
          </c:tx>
          <c:marker>
            <c:symbol val="none"/>
          </c:marker>
          <c:xVal>
            <c:numRef>
              <c:f>cumulative_sum_tables!$U$2:$U$9577</c:f>
              <c:numCache>
                <c:formatCode>General</c:formatCode>
                <c:ptCount val="9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1.5</c:v>
                </c:pt>
                <c:pt idx="12">
                  <c:v>1.5</c:v>
                </c:pt>
                <c:pt idx="13">
                  <c:v>1.5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2.5</c:v>
                </c:pt>
                <c:pt idx="25">
                  <c:v>2.5</c:v>
                </c:pt>
                <c:pt idx="26">
                  <c:v>2.5</c:v>
                </c:pt>
                <c:pt idx="27">
                  <c:v>2.5</c:v>
                </c:pt>
                <c:pt idx="28">
                  <c:v>2.5</c:v>
                </c:pt>
                <c:pt idx="29">
                  <c:v>2.5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3.5</c:v>
                </c:pt>
                <c:pt idx="47">
                  <c:v>3.5</c:v>
                </c:pt>
                <c:pt idx="48">
                  <c:v>3.5</c:v>
                </c:pt>
                <c:pt idx="49">
                  <c:v>3.5</c:v>
                </c:pt>
                <c:pt idx="50">
                  <c:v>3.5</c:v>
                </c:pt>
                <c:pt idx="51">
                  <c:v>3.5</c:v>
                </c:pt>
                <c:pt idx="52">
                  <c:v>3.5</c:v>
                </c:pt>
                <c:pt idx="53">
                  <c:v>3.5</c:v>
                </c:pt>
                <c:pt idx="54">
                  <c:v>3.5</c:v>
                </c:pt>
                <c:pt idx="55">
                  <c:v>3.5</c:v>
                </c:pt>
                <c:pt idx="56">
                  <c:v>3.5</c:v>
                </c:pt>
                <c:pt idx="57">
                  <c:v>3.5</c:v>
                </c:pt>
                <c:pt idx="58">
                  <c:v>3.5</c:v>
                </c:pt>
                <c:pt idx="59">
                  <c:v>3.5</c:v>
                </c:pt>
                <c:pt idx="60">
                  <c:v>3.5</c:v>
                </c:pt>
                <c:pt idx="61">
                  <c:v>3.5</c:v>
                </c:pt>
                <c:pt idx="62">
                  <c:v>3.5</c:v>
                </c:pt>
                <c:pt idx="63">
                  <c:v>3.5</c:v>
                </c:pt>
                <c:pt idx="64">
                  <c:v>3.5</c:v>
                </c:pt>
                <c:pt idx="65">
                  <c:v>3.5</c:v>
                </c:pt>
                <c:pt idx="66">
                  <c:v>3.5</c:v>
                </c:pt>
                <c:pt idx="67">
                  <c:v>3.5</c:v>
                </c:pt>
                <c:pt idx="68">
                  <c:v>3.5</c:v>
                </c:pt>
                <c:pt idx="69">
                  <c:v>3.5</c:v>
                </c:pt>
                <c:pt idx="70">
                  <c:v>3.5</c:v>
                </c:pt>
                <c:pt idx="71">
                  <c:v>3.5</c:v>
                </c:pt>
                <c:pt idx="72">
                  <c:v>3.5</c:v>
                </c:pt>
                <c:pt idx="73">
                  <c:v>3.5</c:v>
                </c:pt>
                <c:pt idx="74">
                  <c:v>3.5</c:v>
                </c:pt>
                <c:pt idx="75">
                  <c:v>3.5</c:v>
                </c:pt>
                <c:pt idx="76">
                  <c:v>3.5</c:v>
                </c:pt>
                <c:pt idx="77">
                  <c:v>3.5</c:v>
                </c:pt>
                <c:pt idx="78">
                  <c:v>3.5</c:v>
                </c:pt>
                <c:pt idx="79">
                  <c:v>3.5</c:v>
                </c:pt>
                <c:pt idx="80">
                  <c:v>3.5</c:v>
                </c:pt>
                <c:pt idx="81">
                  <c:v>3.5</c:v>
                </c:pt>
                <c:pt idx="82">
                  <c:v>3.5</c:v>
                </c:pt>
                <c:pt idx="83">
                  <c:v>3.5</c:v>
                </c:pt>
                <c:pt idx="84">
                  <c:v>3.5</c:v>
                </c:pt>
                <c:pt idx="85">
                  <c:v>3.5</c:v>
                </c:pt>
                <c:pt idx="86">
                  <c:v>3.5</c:v>
                </c:pt>
                <c:pt idx="87">
                  <c:v>3.5</c:v>
                </c:pt>
                <c:pt idx="88">
                  <c:v>3.5</c:v>
                </c:pt>
                <c:pt idx="89">
                  <c:v>3.5</c:v>
                </c:pt>
                <c:pt idx="90">
                  <c:v>4</c:v>
                </c:pt>
                <c:pt idx="91">
                  <c:v>4</c:v>
                </c:pt>
                <c:pt idx="92">
                  <c:v>4</c:v>
                </c:pt>
                <c:pt idx="93">
                  <c:v>4</c:v>
                </c:pt>
                <c:pt idx="94">
                  <c:v>4</c:v>
                </c:pt>
                <c:pt idx="95">
                  <c:v>4</c:v>
                </c:pt>
                <c:pt idx="96">
                  <c:v>4</c:v>
                </c:pt>
                <c:pt idx="97">
                  <c:v>4</c:v>
                </c:pt>
                <c:pt idx="98">
                  <c:v>4</c:v>
                </c:pt>
                <c:pt idx="99">
                  <c:v>4</c:v>
                </c:pt>
                <c:pt idx="100">
                  <c:v>4</c:v>
                </c:pt>
                <c:pt idx="101">
                  <c:v>4</c:v>
                </c:pt>
                <c:pt idx="102">
                  <c:v>4</c:v>
                </c:pt>
                <c:pt idx="103">
                  <c:v>4</c:v>
                </c:pt>
                <c:pt idx="104">
                  <c:v>4</c:v>
                </c:pt>
                <c:pt idx="105">
                  <c:v>4</c:v>
                </c:pt>
                <c:pt idx="106">
                  <c:v>4</c:v>
                </c:pt>
                <c:pt idx="107">
                  <c:v>4</c:v>
                </c:pt>
                <c:pt idx="108">
                  <c:v>4</c:v>
                </c:pt>
                <c:pt idx="109">
                  <c:v>4</c:v>
                </c:pt>
                <c:pt idx="110">
                  <c:v>4</c:v>
                </c:pt>
                <c:pt idx="111">
                  <c:v>4</c:v>
                </c:pt>
                <c:pt idx="112">
                  <c:v>4</c:v>
                </c:pt>
                <c:pt idx="113">
                  <c:v>4</c:v>
                </c:pt>
                <c:pt idx="114">
                  <c:v>4</c:v>
                </c:pt>
                <c:pt idx="115">
                  <c:v>4</c:v>
                </c:pt>
                <c:pt idx="116">
                  <c:v>4</c:v>
                </c:pt>
                <c:pt idx="117">
                  <c:v>4</c:v>
                </c:pt>
                <c:pt idx="118">
                  <c:v>4</c:v>
                </c:pt>
                <c:pt idx="119">
                  <c:v>4</c:v>
                </c:pt>
                <c:pt idx="120">
                  <c:v>4</c:v>
                </c:pt>
                <c:pt idx="121">
                  <c:v>4</c:v>
                </c:pt>
                <c:pt idx="122">
                  <c:v>4</c:v>
                </c:pt>
                <c:pt idx="123">
                  <c:v>4</c:v>
                </c:pt>
                <c:pt idx="124">
                  <c:v>4</c:v>
                </c:pt>
                <c:pt idx="125">
                  <c:v>4</c:v>
                </c:pt>
                <c:pt idx="126">
                  <c:v>4</c:v>
                </c:pt>
                <c:pt idx="127">
                  <c:v>4</c:v>
                </c:pt>
                <c:pt idx="128">
                  <c:v>4</c:v>
                </c:pt>
                <c:pt idx="129">
                  <c:v>4</c:v>
                </c:pt>
                <c:pt idx="130">
                  <c:v>4.5</c:v>
                </c:pt>
                <c:pt idx="131">
                  <c:v>4.5</c:v>
                </c:pt>
                <c:pt idx="132">
                  <c:v>4.5</c:v>
                </c:pt>
                <c:pt idx="133">
                  <c:v>4.5</c:v>
                </c:pt>
                <c:pt idx="134">
                  <c:v>4.5</c:v>
                </c:pt>
                <c:pt idx="135">
                  <c:v>4.5</c:v>
                </c:pt>
                <c:pt idx="136">
                  <c:v>4.5</c:v>
                </c:pt>
                <c:pt idx="137">
                  <c:v>4.5</c:v>
                </c:pt>
                <c:pt idx="138">
                  <c:v>4.5</c:v>
                </c:pt>
                <c:pt idx="139">
                  <c:v>4.5</c:v>
                </c:pt>
                <c:pt idx="140">
                  <c:v>4.5</c:v>
                </c:pt>
                <c:pt idx="141">
                  <c:v>4.5</c:v>
                </c:pt>
                <c:pt idx="142">
                  <c:v>4.5</c:v>
                </c:pt>
                <c:pt idx="143">
                  <c:v>4.5</c:v>
                </c:pt>
                <c:pt idx="144">
                  <c:v>4.5</c:v>
                </c:pt>
                <c:pt idx="145">
                  <c:v>4.5</c:v>
                </c:pt>
                <c:pt idx="146">
                  <c:v>4.5</c:v>
                </c:pt>
                <c:pt idx="147">
                  <c:v>4.5</c:v>
                </c:pt>
                <c:pt idx="148">
                  <c:v>4.5</c:v>
                </c:pt>
                <c:pt idx="149">
                  <c:v>4.5</c:v>
                </c:pt>
                <c:pt idx="150">
                  <c:v>4.5</c:v>
                </c:pt>
                <c:pt idx="151">
                  <c:v>4.5</c:v>
                </c:pt>
                <c:pt idx="152">
                  <c:v>4.5</c:v>
                </c:pt>
                <c:pt idx="153">
                  <c:v>4.5</c:v>
                </c:pt>
                <c:pt idx="154">
                  <c:v>4.5</c:v>
                </c:pt>
                <c:pt idx="155">
                  <c:v>4.5</c:v>
                </c:pt>
                <c:pt idx="156">
                  <c:v>4.5</c:v>
                </c:pt>
                <c:pt idx="157">
                  <c:v>4.5</c:v>
                </c:pt>
                <c:pt idx="158">
                  <c:v>4.5</c:v>
                </c:pt>
                <c:pt idx="159">
                  <c:v>4.5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5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5</c:v>
                </c:pt>
                <c:pt idx="175">
                  <c:v>5</c:v>
                </c:pt>
                <c:pt idx="176">
                  <c:v>5</c:v>
                </c:pt>
                <c:pt idx="177">
                  <c:v>5</c:v>
                </c:pt>
                <c:pt idx="178">
                  <c:v>5</c:v>
                </c:pt>
                <c:pt idx="179">
                  <c:v>5</c:v>
                </c:pt>
                <c:pt idx="180">
                  <c:v>5</c:v>
                </c:pt>
                <c:pt idx="181">
                  <c:v>5</c:v>
                </c:pt>
                <c:pt idx="182">
                  <c:v>5</c:v>
                </c:pt>
                <c:pt idx="183">
                  <c:v>5</c:v>
                </c:pt>
                <c:pt idx="184">
                  <c:v>5</c:v>
                </c:pt>
                <c:pt idx="185">
                  <c:v>5</c:v>
                </c:pt>
                <c:pt idx="186">
                  <c:v>5</c:v>
                </c:pt>
                <c:pt idx="187">
                  <c:v>5</c:v>
                </c:pt>
                <c:pt idx="188">
                  <c:v>5</c:v>
                </c:pt>
                <c:pt idx="189">
                  <c:v>5.5</c:v>
                </c:pt>
                <c:pt idx="190">
                  <c:v>5.5</c:v>
                </c:pt>
                <c:pt idx="191">
                  <c:v>5.5</c:v>
                </c:pt>
                <c:pt idx="192">
                  <c:v>5.5</c:v>
                </c:pt>
                <c:pt idx="193">
                  <c:v>5.5</c:v>
                </c:pt>
                <c:pt idx="194">
                  <c:v>5.5</c:v>
                </c:pt>
                <c:pt idx="195">
                  <c:v>5.5</c:v>
                </c:pt>
                <c:pt idx="196">
                  <c:v>5.5</c:v>
                </c:pt>
                <c:pt idx="197">
                  <c:v>5.5</c:v>
                </c:pt>
                <c:pt idx="198">
                  <c:v>5.5</c:v>
                </c:pt>
                <c:pt idx="199">
                  <c:v>5.5</c:v>
                </c:pt>
                <c:pt idx="200">
                  <c:v>5.5</c:v>
                </c:pt>
                <c:pt idx="201">
                  <c:v>5.5</c:v>
                </c:pt>
                <c:pt idx="202">
                  <c:v>5.5</c:v>
                </c:pt>
                <c:pt idx="203">
                  <c:v>5.5</c:v>
                </c:pt>
                <c:pt idx="204">
                  <c:v>5.5</c:v>
                </c:pt>
                <c:pt idx="205">
                  <c:v>5.5</c:v>
                </c:pt>
                <c:pt idx="206">
                  <c:v>5.5</c:v>
                </c:pt>
                <c:pt idx="207">
                  <c:v>5.5</c:v>
                </c:pt>
                <c:pt idx="208">
                  <c:v>5.5</c:v>
                </c:pt>
                <c:pt idx="209">
                  <c:v>5.5</c:v>
                </c:pt>
                <c:pt idx="210">
                  <c:v>5.5</c:v>
                </c:pt>
                <c:pt idx="211">
                  <c:v>5.5</c:v>
                </c:pt>
                <c:pt idx="212">
                  <c:v>5.5</c:v>
                </c:pt>
                <c:pt idx="213">
                  <c:v>5.5</c:v>
                </c:pt>
                <c:pt idx="214">
                  <c:v>5.5</c:v>
                </c:pt>
                <c:pt idx="215">
                  <c:v>5.5</c:v>
                </c:pt>
                <c:pt idx="216">
                  <c:v>5.5</c:v>
                </c:pt>
                <c:pt idx="217">
                  <c:v>5.5</c:v>
                </c:pt>
                <c:pt idx="218">
                  <c:v>5.5</c:v>
                </c:pt>
                <c:pt idx="219">
                  <c:v>5.5</c:v>
                </c:pt>
                <c:pt idx="220">
                  <c:v>5.5</c:v>
                </c:pt>
                <c:pt idx="221">
                  <c:v>5.5</c:v>
                </c:pt>
                <c:pt idx="222">
                  <c:v>5.5</c:v>
                </c:pt>
                <c:pt idx="223">
                  <c:v>5.5</c:v>
                </c:pt>
                <c:pt idx="224">
                  <c:v>5.5</c:v>
                </c:pt>
                <c:pt idx="225">
                  <c:v>5.5</c:v>
                </c:pt>
                <c:pt idx="226">
                  <c:v>5.5</c:v>
                </c:pt>
                <c:pt idx="227">
                  <c:v>5.5</c:v>
                </c:pt>
                <c:pt idx="228">
                  <c:v>5.5</c:v>
                </c:pt>
                <c:pt idx="229">
                  <c:v>5.5</c:v>
                </c:pt>
                <c:pt idx="230">
                  <c:v>5.5</c:v>
                </c:pt>
                <c:pt idx="231">
                  <c:v>5.5</c:v>
                </c:pt>
                <c:pt idx="232">
                  <c:v>5.5</c:v>
                </c:pt>
                <c:pt idx="233">
                  <c:v>5.5</c:v>
                </c:pt>
                <c:pt idx="234">
                  <c:v>5.5</c:v>
                </c:pt>
                <c:pt idx="235">
                  <c:v>5.5</c:v>
                </c:pt>
                <c:pt idx="236">
                  <c:v>5.5</c:v>
                </c:pt>
                <c:pt idx="237">
                  <c:v>5.5</c:v>
                </c:pt>
                <c:pt idx="238">
                  <c:v>5.5</c:v>
                </c:pt>
                <c:pt idx="239">
                  <c:v>5.5</c:v>
                </c:pt>
                <c:pt idx="240">
                  <c:v>5.5</c:v>
                </c:pt>
                <c:pt idx="241">
                  <c:v>5.5</c:v>
                </c:pt>
                <c:pt idx="242">
                  <c:v>6</c:v>
                </c:pt>
                <c:pt idx="243">
                  <c:v>6</c:v>
                </c:pt>
                <c:pt idx="244">
                  <c:v>6</c:v>
                </c:pt>
                <c:pt idx="245">
                  <c:v>6</c:v>
                </c:pt>
                <c:pt idx="246">
                  <c:v>6</c:v>
                </c:pt>
                <c:pt idx="247">
                  <c:v>6</c:v>
                </c:pt>
                <c:pt idx="248">
                  <c:v>6</c:v>
                </c:pt>
                <c:pt idx="249">
                  <c:v>6</c:v>
                </c:pt>
                <c:pt idx="250">
                  <c:v>6</c:v>
                </c:pt>
                <c:pt idx="251">
                  <c:v>6</c:v>
                </c:pt>
                <c:pt idx="252">
                  <c:v>6</c:v>
                </c:pt>
                <c:pt idx="253">
                  <c:v>6</c:v>
                </c:pt>
                <c:pt idx="254">
                  <c:v>6</c:v>
                </c:pt>
                <c:pt idx="255">
                  <c:v>6</c:v>
                </c:pt>
                <c:pt idx="256">
                  <c:v>6</c:v>
                </c:pt>
                <c:pt idx="257">
                  <c:v>6</c:v>
                </c:pt>
                <c:pt idx="258">
                  <c:v>6</c:v>
                </c:pt>
                <c:pt idx="259">
                  <c:v>6</c:v>
                </c:pt>
                <c:pt idx="260">
                  <c:v>6</c:v>
                </c:pt>
                <c:pt idx="261">
                  <c:v>6</c:v>
                </c:pt>
                <c:pt idx="262">
                  <c:v>6</c:v>
                </c:pt>
                <c:pt idx="263">
                  <c:v>6</c:v>
                </c:pt>
                <c:pt idx="264">
                  <c:v>6</c:v>
                </c:pt>
                <c:pt idx="265">
                  <c:v>6</c:v>
                </c:pt>
                <c:pt idx="266">
                  <c:v>6</c:v>
                </c:pt>
                <c:pt idx="267">
                  <c:v>6</c:v>
                </c:pt>
                <c:pt idx="268">
                  <c:v>6</c:v>
                </c:pt>
                <c:pt idx="269">
                  <c:v>6</c:v>
                </c:pt>
                <c:pt idx="270">
                  <c:v>6</c:v>
                </c:pt>
                <c:pt idx="271">
                  <c:v>6</c:v>
                </c:pt>
                <c:pt idx="272">
                  <c:v>6</c:v>
                </c:pt>
                <c:pt idx="273">
                  <c:v>6</c:v>
                </c:pt>
                <c:pt idx="274">
                  <c:v>6</c:v>
                </c:pt>
                <c:pt idx="275">
                  <c:v>6</c:v>
                </c:pt>
                <c:pt idx="276">
                  <c:v>6</c:v>
                </c:pt>
                <c:pt idx="277">
                  <c:v>6</c:v>
                </c:pt>
                <c:pt idx="278">
                  <c:v>6</c:v>
                </c:pt>
                <c:pt idx="279">
                  <c:v>6</c:v>
                </c:pt>
                <c:pt idx="280">
                  <c:v>6</c:v>
                </c:pt>
                <c:pt idx="281">
                  <c:v>6</c:v>
                </c:pt>
                <c:pt idx="282">
                  <c:v>6</c:v>
                </c:pt>
                <c:pt idx="283">
                  <c:v>6</c:v>
                </c:pt>
                <c:pt idx="284">
                  <c:v>6</c:v>
                </c:pt>
                <c:pt idx="285">
                  <c:v>6</c:v>
                </c:pt>
                <c:pt idx="286">
                  <c:v>6</c:v>
                </c:pt>
                <c:pt idx="287">
                  <c:v>6.5</c:v>
                </c:pt>
                <c:pt idx="288">
                  <c:v>6.5</c:v>
                </c:pt>
                <c:pt idx="289">
                  <c:v>6.5</c:v>
                </c:pt>
                <c:pt idx="290">
                  <c:v>6.5</c:v>
                </c:pt>
                <c:pt idx="291">
                  <c:v>6.5</c:v>
                </c:pt>
                <c:pt idx="292">
                  <c:v>6.5</c:v>
                </c:pt>
                <c:pt idx="293">
                  <c:v>6.5</c:v>
                </c:pt>
                <c:pt idx="294">
                  <c:v>6.5</c:v>
                </c:pt>
                <c:pt idx="295">
                  <c:v>6.5</c:v>
                </c:pt>
                <c:pt idx="296">
                  <c:v>6.5</c:v>
                </c:pt>
                <c:pt idx="297">
                  <c:v>6.5</c:v>
                </c:pt>
                <c:pt idx="298">
                  <c:v>6.5</c:v>
                </c:pt>
                <c:pt idx="299">
                  <c:v>6.5</c:v>
                </c:pt>
                <c:pt idx="300">
                  <c:v>6.5</c:v>
                </c:pt>
                <c:pt idx="301">
                  <c:v>6.5</c:v>
                </c:pt>
                <c:pt idx="302">
                  <c:v>6.5</c:v>
                </c:pt>
                <c:pt idx="303">
                  <c:v>6.5</c:v>
                </c:pt>
                <c:pt idx="304">
                  <c:v>6.5</c:v>
                </c:pt>
                <c:pt idx="305">
                  <c:v>6.5</c:v>
                </c:pt>
                <c:pt idx="306">
                  <c:v>6.5</c:v>
                </c:pt>
                <c:pt idx="307">
                  <c:v>6.5</c:v>
                </c:pt>
                <c:pt idx="308">
                  <c:v>6.5</c:v>
                </c:pt>
                <c:pt idx="309">
                  <c:v>6.5</c:v>
                </c:pt>
                <c:pt idx="310">
                  <c:v>6.5</c:v>
                </c:pt>
                <c:pt idx="311">
                  <c:v>6.5</c:v>
                </c:pt>
                <c:pt idx="312">
                  <c:v>6.5</c:v>
                </c:pt>
                <c:pt idx="313">
                  <c:v>6.5</c:v>
                </c:pt>
                <c:pt idx="314">
                  <c:v>6.5</c:v>
                </c:pt>
                <c:pt idx="315">
                  <c:v>6.5</c:v>
                </c:pt>
                <c:pt idx="316">
                  <c:v>6.5</c:v>
                </c:pt>
                <c:pt idx="317">
                  <c:v>6.5</c:v>
                </c:pt>
                <c:pt idx="318">
                  <c:v>6.5</c:v>
                </c:pt>
                <c:pt idx="319">
                  <c:v>6.5</c:v>
                </c:pt>
                <c:pt idx="320">
                  <c:v>6.5</c:v>
                </c:pt>
                <c:pt idx="321">
                  <c:v>6.5</c:v>
                </c:pt>
                <c:pt idx="322">
                  <c:v>6.5</c:v>
                </c:pt>
                <c:pt idx="323">
                  <c:v>6.5</c:v>
                </c:pt>
                <c:pt idx="324">
                  <c:v>6.5</c:v>
                </c:pt>
                <c:pt idx="325">
                  <c:v>6.5</c:v>
                </c:pt>
                <c:pt idx="326">
                  <c:v>6.5</c:v>
                </c:pt>
                <c:pt idx="327">
                  <c:v>6.5</c:v>
                </c:pt>
                <c:pt idx="328">
                  <c:v>6.5</c:v>
                </c:pt>
                <c:pt idx="329">
                  <c:v>6.5</c:v>
                </c:pt>
                <c:pt idx="330">
                  <c:v>6.5</c:v>
                </c:pt>
                <c:pt idx="331">
                  <c:v>6.5</c:v>
                </c:pt>
                <c:pt idx="332">
                  <c:v>6.5</c:v>
                </c:pt>
                <c:pt idx="333">
                  <c:v>6.5</c:v>
                </c:pt>
                <c:pt idx="334">
                  <c:v>6.5</c:v>
                </c:pt>
                <c:pt idx="335">
                  <c:v>6.5</c:v>
                </c:pt>
                <c:pt idx="336">
                  <c:v>6.5</c:v>
                </c:pt>
                <c:pt idx="337">
                  <c:v>6.5</c:v>
                </c:pt>
                <c:pt idx="338">
                  <c:v>6.5</c:v>
                </c:pt>
                <c:pt idx="339">
                  <c:v>6.5</c:v>
                </c:pt>
                <c:pt idx="340">
                  <c:v>6.5</c:v>
                </c:pt>
                <c:pt idx="341">
                  <c:v>6.5</c:v>
                </c:pt>
                <c:pt idx="342">
                  <c:v>6.5</c:v>
                </c:pt>
                <c:pt idx="343">
                  <c:v>6.5</c:v>
                </c:pt>
                <c:pt idx="344">
                  <c:v>6.5</c:v>
                </c:pt>
                <c:pt idx="345">
                  <c:v>6.5</c:v>
                </c:pt>
                <c:pt idx="346">
                  <c:v>6.5</c:v>
                </c:pt>
                <c:pt idx="347">
                  <c:v>6.5</c:v>
                </c:pt>
                <c:pt idx="348">
                  <c:v>6.5</c:v>
                </c:pt>
                <c:pt idx="349">
                  <c:v>6.5</c:v>
                </c:pt>
                <c:pt idx="350">
                  <c:v>6.5</c:v>
                </c:pt>
                <c:pt idx="351">
                  <c:v>6.5</c:v>
                </c:pt>
                <c:pt idx="352">
                  <c:v>6.5</c:v>
                </c:pt>
                <c:pt idx="353">
                  <c:v>6.5</c:v>
                </c:pt>
                <c:pt idx="354">
                  <c:v>6.5</c:v>
                </c:pt>
                <c:pt idx="355">
                  <c:v>6.5</c:v>
                </c:pt>
                <c:pt idx="356">
                  <c:v>6.5</c:v>
                </c:pt>
                <c:pt idx="357">
                  <c:v>6.5</c:v>
                </c:pt>
                <c:pt idx="358">
                  <c:v>6.5</c:v>
                </c:pt>
                <c:pt idx="359">
                  <c:v>6.5</c:v>
                </c:pt>
                <c:pt idx="360">
                  <c:v>6.5</c:v>
                </c:pt>
                <c:pt idx="361">
                  <c:v>6.5</c:v>
                </c:pt>
                <c:pt idx="362">
                  <c:v>6.5</c:v>
                </c:pt>
                <c:pt idx="363">
                  <c:v>6.5</c:v>
                </c:pt>
                <c:pt idx="364">
                  <c:v>6.5</c:v>
                </c:pt>
                <c:pt idx="365">
                  <c:v>6.5</c:v>
                </c:pt>
                <c:pt idx="366">
                  <c:v>6.5</c:v>
                </c:pt>
                <c:pt idx="367">
                  <c:v>6.5</c:v>
                </c:pt>
                <c:pt idx="368">
                  <c:v>6.5</c:v>
                </c:pt>
                <c:pt idx="369">
                  <c:v>7</c:v>
                </c:pt>
                <c:pt idx="370">
                  <c:v>7</c:v>
                </c:pt>
                <c:pt idx="371">
                  <c:v>7</c:v>
                </c:pt>
                <c:pt idx="372">
                  <c:v>7</c:v>
                </c:pt>
                <c:pt idx="373">
                  <c:v>7</c:v>
                </c:pt>
                <c:pt idx="374">
                  <c:v>7</c:v>
                </c:pt>
                <c:pt idx="375">
                  <c:v>7</c:v>
                </c:pt>
                <c:pt idx="376">
                  <c:v>7</c:v>
                </c:pt>
                <c:pt idx="377">
                  <c:v>7</c:v>
                </c:pt>
                <c:pt idx="378">
                  <c:v>7</c:v>
                </c:pt>
                <c:pt idx="379">
                  <c:v>7</c:v>
                </c:pt>
                <c:pt idx="380">
                  <c:v>7</c:v>
                </c:pt>
                <c:pt idx="381">
                  <c:v>7</c:v>
                </c:pt>
                <c:pt idx="382">
                  <c:v>7</c:v>
                </c:pt>
                <c:pt idx="383">
                  <c:v>7</c:v>
                </c:pt>
                <c:pt idx="384">
                  <c:v>7</c:v>
                </c:pt>
                <c:pt idx="385">
                  <c:v>7</c:v>
                </c:pt>
                <c:pt idx="386">
                  <c:v>7</c:v>
                </c:pt>
                <c:pt idx="387">
                  <c:v>7</c:v>
                </c:pt>
                <c:pt idx="388">
                  <c:v>7</c:v>
                </c:pt>
                <c:pt idx="389">
                  <c:v>7</c:v>
                </c:pt>
                <c:pt idx="390">
                  <c:v>7</c:v>
                </c:pt>
                <c:pt idx="391">
                  <c:v>7</c:v>
                </c:pt>
                <c:pt idx="392">
                  <c:v>7</c:v>
                </c:pt>
                <c:pt idx="393">
                  <c:v>7</c:v>
                </c:pt>
                <c:pt idx="394">
                  <c:v>7</c:v>
                </c:pt>
                <c:pt idx="395">
                  <c:v>7</c:v>
                </c:pt>
                <c:pt idx="396">
                  <c:v>7</c:v>
                </c:pt>
                <c:pt idx="397">
                  <c:v>7</c:v>
                </c:pt>
                <c:pt idx="398">
                  <c:v>7</c:v>
                </c:pt>
                <c:pt idx="399">
                  <c:v>7</c:v>
                </c:pt>
                <c:pt idx="400">
                  <c:v>7</c:v>
                </c:pt>
                <c:pt idx="401">
                  <c:v>7</c:v>
                </c:pt>
                <c:pt idx="402">
                  <c:v>7</c:v>
                </c:pt>
                <c:pt idx="403">
                  <c:v>7</c:v>
                </c:pt>
                <c:pt idx="404">
                  <c:v>7</c:v>
                </c:pt>
                <c:pt idx="405">
                  <c:v>7</c:v>
                </c:pt>
                <c:pt idx="406">
                  <c:v>7</c:v>
                </c:pt>
                <c:pt idx="407">
                  <c:v>7</c:v>
                </c:pt>
                <c:pt idx="408">
                  <c:v>7</c:v>
                </c:pt>
                <c:pt idx="409">
                  <c:v>7</c:v>
                </c:pt>
                <c:pt idx="410">
                  <c:v>7</c:v>
                </c:pt>
                <c:pt idx="411">
                  <c:v>7</c:v>
                </c:pt>
                <c:pt idx="412">
                  <c:v>7</c:v>
                </c:pt>
                <c:pt idx="413">
                  <c:v>7</c:v>
                </c:pt>
                <c:pt idx="414">
                  <c:v>7</c:v>
                </c:pt>
                <c:pt idx="415">
                  <c:v>7</c:v>
                </c:pt>
                <c:pt idx="416">
                  <c:v>7</c:v>
                </c:pt>
                <c:pt idx="417">
                  <c:v>7</c:v>
                </c:pt>
                <c:pt idx="418">
                  <c:v>7</c:v>
                </c:pt>
                <c:pt idx="419">
                  <c:v>7</c:v>
                </c:pt>
                <c:pt idx="420">
                  <c:v>7</c:v>
                </c:pt>
                <c:pt idx="421">
                  <c:v>7</c:v>
                </c:pt>
                <c:pt idx="422">
                  <c:v>7</c:v>
                </c:pt>
                <c:pt idx="423">
                  <c:v>7</c:v>
                </c:pt>
                <c:pt idx="424">
                  <c:v>7</c:v>
                </c:pt>
                <c:pt idx="425">
                  <c:v>7</c:v>
                </c:pt>
                <c:pt idx="426">
                  <c:v>7</c:v>
                </c:pt>
                <c:pt idx="427">
                  <c:v>7</c:v>
                </c:pt>
                <c:pt idx="428">
                  <c:v>7</c:v>
                </c:pt>
                <c:pt idx="429">
                  <c:v>7</c:v>
                </c:pt>
                <c:pt idx="430">
                  <c:v>7</c:v>
                </c:pt>
                <c:pt idx="431">
                  <c:v>7</c:v>
                </c:pt>
                <c:pt idx="432">
                  <c:v>7</c:v>
                </c:pt>
                <c:pt idx="433">
                  <c:v>7</c:v>
                </c:pt>
                <c:pt idx="434">
                  <c:v>7</c:v>
                </c:pt>
                <c:pt idx="435">
                  <c:v>7</c:v>
                </c:pt>
                <c:pt idx="436">
                  <c:v>7</c:v>
                </c:pt>
                <c:pt idx="437">
                  <c:v>7</c:v>
                </c:pt>
                <c:pt idx="438">
                  <c:v>7</c:v>
                </c:pt>
                <c:pt idx="439">
                  <c:v>7</c:v>
                </c:pt>
                <c:pt idx="440">
                  <c:v>7</c:v>
                </c:pt>
                <c:pt idx="441">
                  <c:v>7</c:v>
                </c:pt>
                <c:pt idx="442">
                  <c:v>7</c:v>
                </c:pt>
                <c:pt idx="443">
                  <c:v>7</c:v>
                </c:pt>
                <c:pt idx="444">
                  <c:v>7</c:v>
                </c:pt>
                <c:pt idx="445">
                  <c:v>7</c:v>
                </c:pt>
                <c:pt idx="446">
                  <c:v>7</c:v>
                </c:pt>
                <c:pt idx="447">
                  <c:v>7.5</c:v>
                </c:pt>
                <c:pt idx="448">
                  <c:v>7.5</c:v>
                </c:pt>
                <c:pt idx="449">
                  <c:v>7.5</c:v>
                </c:pt>
                <c:pt idx="450">
                  <c:v>7.5</c:v>
                </c:pt>
                <c:pt idx="451">
                  <c:v>7.5</c:v>
                </c:pt>
                <c:pt idx="452">
                  <c:v>7.5</c:v>
                </c:pt>
                <c:pt idx="453">
                  <c:v>7.5</c:v>
                </c:pt>
                <c:pt idx="454">
                  <c:v>7.5</c:v>
                </c:pt>
                <c:pt idx="455">
                  <c:v>7.5</c:v>
                </c:pt>
                <c:pt idx="456">
                  <c:v>7.5</c:v>
                </c:pt>
                <c:pt idx="457">
                  <c:v>7.5</c:v>
                </c:pt>
                <c:pt idx="458">
                  <c:v>7.5</c:v>
                </c:pt>
                <c:pt idx="459">
                  <c:v>7.5</c:v>
                </c:pt>
                <c:pt idx="460">
                  <c:v>7.5</c:v>
                </c:pt>
                <c:pt idx="461">
                  <c:v>7.5</c:v>
                </c:pt>
                <c:pt idx="462">
                  <c:v>7.5</c:v>
                </c:pt>
                <c:pt idx="463">
                  <c:v>7.5</c:v>
                </c:pt>
                <c:pt idx="464">
                  <c:v>7.5</c:v>
                </c:pt>
                <c:pt idx="465">
                  <c:v>7.5</c:v>
                </c:pt>
                <c:pt idx="466">
                  <c:v>7.5</c:v>
                </c:pt>
                <c:pt idx="467">
                  <c:v>7.5</c:v>
                </c:pt>
                <c:pt idx="468">
                  <c:v>7.5</c:v>
                </c:pt>
                <c:pt idx="469">
                  <c:v>7.5</c:v>
                </c:pt>
                <c:pt idx="470">
                  <c:v>7.5</c:v>
                </c:pt>
                <c:pt idx="471">
                  <c:v>7.5</c:v>
                </c:pt>
                <c:pt idx="472">
                  <c:v>7.5</c:v>
                </c:pt>
                <c:pt idx="473">
                  <c:v>7.5</c:v>
                </c:pt>
                <c:pt idx="474">
                  <c:v>7.5</c:v>
                </c:pt>
                <c:pt idx="475">
                  <c:v>7.5</c:v>
                </c:pt>
                <c:pt idx="476">
                  <c:v>7.5</c:v>
                </c:pt>
                <c:pt idx="477">
                  <c:v>7.5</c:v>
                </c:pt>
                <c:pt idx="478">
                  <c:v>7.5</c:v>
                </c:pt>
                <c:pt idx="479">
                  <c:v>7.5</c:v>
                </c:pt>
                <c:pt idx="480">
                  <c:v>7.5</c:v>
                </c:pt>
                <c:pt idx="481">
                  <c:v>7.5</c:v>
                </c:pt>
                <c:pt idx="482">
                  <c:v>7.5</c:v>
                </c:pt>
                <c:pt idx="483">
                  <c:v>7.5</c:v>
                </c:pt>
                <c:pt idx="484">
                  <c:v>7.5</c:v>
                </c:pt>
                <c:pt idx="485">
                  <c:v>7.5</c:v>
                </c:pt>
                <c:pt idx="486">
                  <c:v>7.5</c:v>
                </c:pt>
                <c:pt idx="487">
                  <c:v>7.5</c:v>
                </c:pt>
                <c:pt idx="488">
                  <c:v>7.5</c:v>
                </c:pt>
                <c:pt idx="489">
                  <c:v>7.5</c:v>
                </c:pt>
                <c:pt idx="490">
                  <c:v>7.5</c:v>
                </c:pt>
                <c:pt idx="491">
                  <c:v>7.5</c:v>
                </c:pt>
                <c:pt idx="492">
                  <c:v>7.5</c:v>
                </c:pt>
                <c:pt idx="493">
                  <c:v>7.5</c:v>
                </c:pt>
                <c:pt idx="494">
                  <c:v>7.5</c:v>
                </c:pt>
                <c:pt idx="495">
                  <c:v>7.5</c:v>
                </c:pt>
                <c:pt idx="496">
                  <c:v>7.5</c:v>
                </c:pt>
                <c:pt idx="497">
                  <c:v>7.5</c:v>
                </c:pt>
                <c:pt idx="498">
                  <c:v>7.5</c:v>
                </c:pt>
                <c:pt idx="499">
                  <c:v>7.5</c:v>
                </c:pt>
                <c:pt idx="500">
                  <c:v>7.5</c:v>
                </c:pt>
                <c:pt idx="501">
                  <c:v>7.5</c:v>
                </c:pt>
                <c:pt idx="502">
                  <c:v>7.5</c:v>
                </c:pt>
                <c:pt idx="503">
                  <c:v>7.5</c:v>
                </c:pt>
                <c:pt idx="504">
                  <c:v>7.5</c:v>
                </c:pt>
                <c:pt idx="505">
                  <c:v>7.5</c:v>
                </c:pt>
                <c:pt idx="506">
                  <c:v>7.5</c:v>
                </c:pt>
                <c:pt idx="507">
                  <c:v>7.5</c:v>
                </c:pt>
                <c:pt idx="508">
                  <c:v>7.5</c:v>
                </c:pt>
                <c:pt idx="509">
                  <c:v>7.5</c:v>
                </c:pt>
                <c:pt idx="510">
                  <c:v>7.5</c:v>
                </c:pt>
                <c:pt idx="511">
                  <c:v>7.5</c:v>
                </c:pt>
                <c:pt idx="512">
                  <c:v>7.5</c:v>
                </c:pt>
                <c:pt idx="513">
                  <c:v>7.5</c:v>
                </c:pt>
                <c:pt idx="514">
                  <c:v>7.5</c:v>
                </c:pt>
                <c:pt idx="515">
                  <c:v>7.5</c:v>
                </c:pt>
                <c:pt idx="516">
                  <c:v>7.5</c:v>
                </c:pt>
                <c:pt idx="517">
                  <c:v>7.5</c:v>
                </c:pt>
                <c:pt idx="518">
                  <c:v>7.5</c:v>
                </c:pt>
                <c:pt idx="519">
                  <c:v>7.5</c:v>
                </c:pt>
                <c:pt idx="520">
                  <c:v>8</c:v>
                </c:pt>
                <c:pt idx="521">
                  <c:v>8</c:v>
                </c:pt>
                <c:pt idx="522">
                  <c:v>8</c:v>
                </c:pt>
                <c:pt idx="523">
                  <c:v>8</c:v>
                </c:pt>
                <c:pt idx="524">
                  <c:v>8</c:v>
                </c:pt>
                <c:pt idx="525">
                  <c:v>8</c:v>
                </c:pt>
                <c:pt idx="526">
                  <c:v>8</c:v>
                </c:pt>
                <c:pt idx="527">
                  <c:v>8</c:v>
                </c:pt>
                <c:pt idx="528">
                  <c:v>8</c:v>
                </c:pt>
                <c:pt idx="529">
                  <c:v>8</c:v>
                </c:pt>
                <c:pt idx="530">
                  <c:v>8</c:v>
                </c:pt>
                <c:pt idx="531">
                  <c:v>8</c:v>
                </c:pt>
                <c:pt idx="532">
                  <c:v>8</c:v>
                </c:pt>
                <c:pt idx="533">
                  <c:v>8</c:v>
                </c:pt>
                <c:pt idx="534">
                  <c:v>8</c:v>
                </c:pt>
                <c:pt idx="535">
                  <c:v>8</c:v>
                </c:pt>
                <c:pt idx="536">
                  <c:v>8</c:v>
                </c:pt>
                <c:pt idx="537">
                  <c:v>8</c:v>
                </c:pt>
                <c:pt idx="538">
                  <c:v>8</c:v>
                </c:pt>
                <c:pt idx="539">
                  <c:v>8</c:v>
                </c:pt>
                <c:pt idx="540">
                  <c:v>8</c:v>
                </c:pt>
                <c:pt idx="541">
                  <c:v>8</c:v>
                </c:pt>
                <c:pt idx="542">
                  <c:v>8</c:v>
                </c:pt>
                <c:pt idx="543">
                  <c:v>8</c:v>
                </c:pt>
                <c:pt idx="544">
                  <c:v>8</c:v>
                </c:pt>
                <c:pt idx="545">
                  <c:v>8</c:v>
                </c:pt>
                <c:pt idx="546">
                  <c:v>8</c:v>
                </c:pt>
                <c:pt idx="547">
                  <c:v>8</c:v>
                </c:pt>
                <c:pt idx="548">
                  <c:v>8</c:v>
                </c:pt>
                <c:pt idx="549">
                  <c:v>8</c:v>
                </c:pt>
                <c:pt idx="550">
                  <c:v>8</c:v>
                </c:pt>
                <c:pt idx="551">
                  <c:v>8</c:v>
                </c:pt>
                <c:pt idx="552">
                  <c:v>8</c:v>
                </c:pt>
                <c:pt idx="553">
                  <c:v>8</c:v>
                </c:pt>
                <c:pt idx="554">
                  <c:v>8</c:v>
                </c:pt>
                <c:pt idx="555">
                  <c:v>8</c:v>
                </c:pt>
                <c:pt idx="556">
                  <c:v>8</c:v>
                </c:pt>
                <c:pt idx="557">
                  <c:v>8</c:v>
                </c:pt>
                <c:pt idx="558">
                  <c:v>8</c:v>
                </c:pt>
                <c:pt idx="559">
                  <c:v>8</c:v>
                </c:pt>
                <c:pt idx="560">
                  <c:v>8</c:v>
                </c:pt>
                <c:pt idx="561">
                  <c:v>8</c:v>
                </c:pt>
                <c:pt idx="562">
                  <c:v>8</c:v>
                </c:pt>
                <c:pt idx="563">
                  <c:v>8</c:v>
                </c:pt>
                <c:pt idx="564">
                  <c:v>8</c:v>
                </c:pt>
                <c:pt idx="565">
                  <c:v>8</c:v>
                </c:pt>
                <c:pt idx="566">
                  <c:v>8</c:v>
                </c:pt>
                <c:pt idx="567">
                  <c:v>8</c:v>
                </c:pt>
                <c:pt idx="568">
                  <c:v>8</c:v>
                </c:pt>
                <c:pt idx="569">
                  <c:v>8</c:v>
                </c:pt>
                <c:pt idx="570">
                  <c:v>8</c:v>
                </c:pt>
                <c:pt idx="571">
                  <c:v>8</c:v>
                </c:pt>
                <c:pt idx="572">
                  <c:v>8</c:v>
                </c:pt>
                <c:pt idx="573">
                  <c:v>8</c:v>
                </c:pt>
                <c:pt idx="574">
                  <c:v>8</c:v>
                </c:pt>
                <c:pt idx="575">
                  <c:v>8</c:v>
                </c:pt>
                <c:pt idx="576">
                  <c:v>8</c:v>
                </c:pt>
                <c:pt idx="577">
                  <c:v>8</c:v>
                </c:pt>
                <c:pt idx="578">
                  <c:v>8</c:v>
                </c:pt>
                <c:pt idx="579">
                  <c:v>8</c:v>
                </c:pt>
                <c:pt idx="580">
                  <c:v>8</c:v>
                </c:pt>
                <c:pt idx="581">
                  <c:v>8</c:v>
                </c:pt>
                <c:pt idx="582">
                  <c:v>8</c:v>
                </c:pt>
                <c:pt idx="583">
                  <c:v>8</c:v>
                </c:pt>
                <c:pt idx="584">
                  <c:v>8</c:v>
                </c:pt>
                <c:pt idx="585">
                  <c:v>8</c:v>
                </c:pt>
                <c:pt idx="586">
                  <c:v>8</c:v>
                </c:pt>
                <c:pt idx="587">
                  <c:v>8</c:v>
                </c:pt>
                <c:pt idx="588">
                  <c:v>8</c:v>
                </c:pt>
                <c:pt idx="589">
                  <c:v>8</c:v>
                </c:pt>
                <c:pt idx="590">
                  <c:v>8</c:v>
                </c:pt>
                <c:pt idx="591">
                  <c:v>8</c:v>
                </c:pt>
                <c:pt idx="592">
                  <c:v>8</c:v>
                </c:pt>
                <c:pt idx="593">
                  <c:v>8</c:v>
                </c:pt>
                <c:pt idx="594">
                  <c:v>8</c:v>
                </c:pt>
                <c:pt idx="595">
                  <c:v>8</c:v>
                </c:pt>
                <c:pt idx="596">
                  <c:v>8</c:v>
                </c:pt>
                <c:pt idx="597">
                  <c:v>8</c:v>
                </c:pt>
                <c:pt idx="598">
                  <c:v>8.5</c:v>
                </c:pt>
                <c:pt idx="599">
                  <c:v>8.5</c:v>
                </c:pt>
                <c:pt idx="600">
                  <c:v>8.5</c:v>
                </c:pt>
                <c:pt idx="601">
                  <c:v>8.5</c:v>
                </c:pt>
                <c:pt idx="602">
                  <c:v>8.5</c:v>
                </c:pt>
                <c:pt idx="603">
                  <c:v>8.5</c:v>
                </c:pt>
                <c:pt idx="604">
                  <c:v>8.5</c:v>
                </c:pt>
                <c:pt idx="605">
                  <c:v>8.5</c:v>
                </c:pt>
                <c:pt idx="606">
                  <c:v>8.5</c:v>
                </c:pt>
                <c:pt idx="607">
                  <c:v>8.5</c:v>
                </c:pt>
                <c:pt idx="608">
                  <c:v>8.5</c:v>
                </c:pt>
                <c:pt idx="609">
                  <c:v>8.5</c:v>
                </c:pt>
                <c:pt idx="610">
                  <c:v>8.5</c:v>
                </c:pt>
                <c:pt idx="611">
                  <c:v>8.5</c:v>
                </c:pt>
                <c:pt idx="612">
                  <c:v>8.5</c:v>
                </c:pt>
                <c:pt idx="613">
                  <c:v>8.5</c:v>
                </c:pt>
                <c:pt idx="614">
                  <c:v>8.5</c:v>
                </c:pt>
                <c:pt idx="615">
                  <c:v>8.5</c:v>
                </c:pt>
                <c:pt idx="616">
                  <c:v>8.5</c:v>
                </c:pt>
                <c:pt idx="617">
                  <c:v>8.5</c:v>
                </c:pt>
                <c:pt idx="618">
                  <c:v>8.5</c:v>
                </c:pt>
                <c:pt idx="619">
                  <c:v>8.5</c:v>
                </c:pt>
                <c:pt idx="620">
                  <c:v>8.5</c:v>
                </c:pt>
                <c:pt idx="621">
                  <c:v>8.5</c:v>
                </c:pt>
                <c:pt idx="622">
                  <c:v>8.5</c:v>
                </c:pt>
                <c:pt idx="623">
                  <c:v>8.5</c:v>
                </c:pt>
                <c:pt idx="624">
                  <c:v>8.5</c:v>
                </c:pt>
                <c:pt idx="625">
                  <c:v>8.5</c:v>
                </c:pt>
                <c:pt idx="626">
                  <c:v>8.5</c:v>
                </c:pt>
                <c:pt idx="627">
                  <c:v>8.5</c:v>
                </c:pt>
                <c:pt idx="628">
                  <c:v>8.5</c:v>
                </c:pt>
                <c:pt idx="629">
                  <c:v>8.5</c:v>
                </c:pt>
                <c:pt idx="630">
                  <c:v>8.5</c:v>
                </c:pt>
                <c:pt idx="631">
                  <c:v>8.5</c:v>
                </c:pt>
                <c:pt idx="632">
                  <c:v>8.5</c:v>
                </c:pt>
                <c:pt idx="633">
                  <c:v>8.5</c:v>
                </c:pt>
                <c:pt idx="634">
                  <c:v>8.5</c:v>
                </c:pt>
                <c:pt idx="635">
                  <c:v>8.5</c:v>
                </c:pt>
                <c:pt idx="636">
                  <c:v>8.5</c:v>
                </c:pt>
                <c:pt idx="637">
                  <c:v>8.5</c:v>
                </c:pt>
                <c:pt idx="638">
                  <c:v>8.5</c:v>
                </c:pt>
                <c:pt idx="639">
                  <c:v>8.5</c:v>
                </c:pt>
                <c:pt idx="640">
                  <c:v>8.5</c:v>
                </c:pt>
                <c:pt idx="641">
                  <c:v>8.5</c:v>
                </c:pt>
                <c:pt idx="642">
                  <c:v>8.5</c:v>
                </c:pt>
                <c:pt idx="643">
                  <c:v>8.5</c:v>
                </c:pt>
                <c:pt idx="644">
                  <c:v>8.5</c:v>
                </c:pt>
                <c:pt idx="645">
                  <c:v>8.5</c:v>
                </c:pt>
                <c:pt idx="646">
                  <c:v>8.5</c:v>
                </c:pt>
                <c:pt idx="647">
                  <c:v>8.5</c:v>
                </c:pt>
                <c:pt idx="648">
                  <c:v>8.5</c:v>
                </c:pt>
                <c:pt idx="649">
                  <c:v>8.5</c:v>
                </c:pt>
                <c:pt idx="650">
                  <c:v>8.5</c:v>
                </c:pt>
                <c:pt idx="651">
                  <c:v>9</c:v>
                </c:pt>
                <c:pt idx="652">
                  <c:v>9</c:v>
                </c:pt>
                <c:pt idx="653">
                  <c:v>9</c:v>
                </c:pt>
                <c:pt idx="654">
                  <c:v>9</c:v>
                </c:pt>
                <c:pt idx="655">
                  <c:v>9</c:v>
                </c:pt>
                <c:pt idx="656">
                  <c:v>9</c:v>
                </c:pt>
                <c:pt idx="657">
                  <c:v>9</c:v>
                </c:pt>
                <c:pt idx="658">
                  <c:v>9</c:v>
                </c:pt>
                <c:pt idx="659">
                  <c:v>9</c:v>
                </c:pt>
                <c:pt idx="660">
                  <c:v>9</c:v>
                </c:pt>
                <c:pt idx="661">
                  <c:v>9</c:v>
                </c:pt>
                <c:pt idx="662">
                  <c:v>9</c:v>
                </c:pt>
                <c:pt idx="663">
                  <c:v>9</c:v>
                </c:pt>
                <c:pt idx="664">
                  <c:v>9</c:v>
                </c:pt>
                <c:pt idx="665">
                  <c:v>9</c:v>
                </c:pt>
                <c:pt idx="666">
                  <c:v>9</c:v>
                </c:pt>
                <c:pt idx="667">
                  <c:v>9</c:v>
                </c:pt>
                <c:pt idx="668">
                  <c:v>9</c:v>
                </c:pt>
                <c:pt idx="669">
                  <c:v>9</c:v>
                </c:pt>
                <c:pt idx="670">
                  <c:v>9</c:v>
                </c:pt>
                <c:pt idx="671">
                  <c:v>9</c:v>
                </c:pt>
                <c:pt idx="672">
                  <c:v>9</c:v>
                </c:pt>
                <c:pt idx="673">
                  <c:v>9</c:v>
                </c:pt>
                <c:pt idx="674">
                  <c:v>9</c:v>
                </c:pt>
                <c:pt idx="675">
                  <c:v>9</c:v>
                </c:pt>
                <c:pt idx="676">
                  <c:v>9</c:v>
                </c:pt>
                <c:pt idx="677">
                  <c:v>9</c:v>
                </c:pt>
                <c:pt idx="678">
                  <c:v>9</c:v>
                </c:pt>
                <c:pt idx="679">
                  <c:v>9</c:v>
                </c:pt>
                <c:pt idx="680">
                  <c:v>9</c:v>
                </c:pt>
                <c:pt idx="681">
                  <c:v>9</c:v>
                </c:pt>
                <c:pt idx="682">
                  <c:v>9</c:v>
                </c:pt>
                <c:pt idx="683">
                  <c:v>9</c:v>
                </c:pt>
                <c:pt idx="684">
                  <c:v>9</c:v>
                </c:pt>
                <c:pt idx="685">
                  <c:v>9</c:v>
                </c:pt>
                <c:pt idx="686">
                  <c:v>9</c:v>
                </c:pt>
                <c:pt idx="687">
                  <c:v>9</c:v>
                </c:pt>
                <c:pt idx="688">
                  <c:v>9</c:v>
                </c:pt>
                <c:pt idx="689">
                  <c:v>9</c:v>
                </c:pt>
                <c:pt idx="690">
                  <c:v>9</c:v>
                </c:pt>
                <c:pt idx="691">
                  <c:v>9</c:v>
                </c:pt>
                <c:pt idx="692">
                  <c:v>9</c:v>
                </c:pt>
                <c:pt idx="693">
                  <c:v>9</c:v>
                </c:pt>
                <c:pt idx="694">
                  <c:v>9</c:v>
                </c:pt>
                <c:pt idx="695">
                  <c:v>9</c:v>
                </c:pt>
                <c:pt idx="696">
                  <c:v>9</c:v>
                </c:pt>
                <c:pt idx="697">
                  <c:v>9</c:v>
                </c:pt>
                <c:pt idx="698">
                  <c:v>9</c:v>
                </c:pt>
                <c:pt idx="699">
                  <c:v>9</c:v>
                </c:pt>
                <c:pt idx="700">
                  <c:v>9</c:v>
                </c:pt>
                <c:pt idx="701">
                  <c:v>9</c:v>
                </c:pt>
                <c:pt idx="702">
                  <c:v>9</c:v>
                </c:pt>
                <c:pt idx="703">
                  <c:v>9</c:v>
                </c:pt>
                <c:pt idx="704">
                  <c:v>9</c:v>
                </c:pt>
                <c:pt idx="705">
                  <c:v>9</c:v>
                </c:pt>
                <c:pt idx="706">
                  <c:v>9</c:v>
                </c:pt>
                <c:pt idx="707">
                  <c:v>9</c:v>
                </c:pt>
                <c:pt idx="708">
                  <c:v>9</c:v>
                </c:pt>
                <c:pt idx="709">
                  <c:v>9</c:v>
                </c:pt>
                <c:pt idx="710">
                  <c:v>9</c:v>
                </c:pt>
                <c:pt idx="711">
                  <c:v>9</c:v>
                </c:pt>
                <c:pt idx="712">
                  <c:v>9</c:v>
                </c:pt>
                <c:pt idx="713">
                  <c:v>9</c:v>
                </c:pt>
                <c:pt idx="714">
                  <c:v>9</c:v>
                </c:pt>
                <c:pt idx="715">
                  <c:v>9</c:v>
                </c:pt>
                <c:pt idx="716">
                  <c:v>9</c:v>
                </c:pt>
                <c:pt idx="717">
                  <c:v>9</c:v>
                </c:pt>
                <c:pt idx="718">
                  <c:v>9</c:v>
                </c:pt>
                <c:pt idx="719">
                  <c:v>9</c:v>
                </c:pt>
                <c:pt idx="720">
                  <c:v>9</c:v>
                </c:pt>
                <c:pt idx="721">
                  <c:v>9</c:v>
                </c:pt>
                <c:pt idx="722">
                  <c:v>9</c:v>
                </c:pt>
                <c:pt idx="723">
                  <c:v>9</c:v>
                </c:pt>
                <c:pt idx="724">
                  <c:v>9</c:v>
                </c:pt>
                <c:pt idx="725">
                  <c:v>9.5</c:v>
                </c:pt>
                <c:pt idx="726">
                  <c:v>9.5</c:v>
                </c:pt>
                <c:pt idx="727">
                  <c:v>9.5</c:v>
                </c:pt>
                <c:pt idx="728">
                  <c:v>9.5</c:v>
                </c:pt>
                <c:pt idx="729">
                  <c:v>9.5</c:v>
                </c:pt>
                <c:pt idx="730">
                  <c:v>9.5</c:v>
                </c:pt>
                <c:pt idx="731">
                  <c:v>9.5</c:v>
                </c:pt>
                <c:pt idx="732">
                  <c:v>9.5</c:v>
                </c:pt>
                <c:pt idx="733">
                  <c:v>9.5</c:v>
                </c:pt>
                <c:pt idx="734">
                  <c:v>9.5</c:v>
                </c:pt>
                <c:pt idx="735">
                  <c:v>9.5</c:v>
                </c:pt>
                <c:pt idx="736">
                  <c:v>9.5</c:v>
                </c:pt>
                <c:pt idx="737">
                  <c:v>9.5</c:v>
                </c:pt>
                <c:pt idx="738">
                  <c:v>9.5</c:v>
                </c:pt>
                <c:pt idx="739">
                  <c:v>9.5</c:v>
                </c:pt>
                <c:pt idx="740">
                  <c:v>9.5</c:v>
                </c:pt>
                <c:pt idx="741">
                  <c:v>9.5</c:v>
                </c:pt>
                <c:pt idx="742">
                  <c:v>9.5</c:v>
                </c:pt>
                <c:pt idx="743">
                  <c:v>9.5</c:v>
                </c:pt>
                <c:pt idx="744">
                  <c:v>9.5</c:v>
                </c:pt>
                <c:pt idx="745">
                  <c:v>9.5</c:v>
                </c:pt>
                <c:pt idx="746">
                  <c:v>9.5</c:v>
                </c:pt>
                <c:pt idx="747">
                  <c:v>9.5</c:v>
                </c:pt>
                <c:pt idx="748">
                  <c:v>9.5</c:v>
                </c:pt>
                <c:pt idx="749">
                  <c:v>9.5</c:v>
                </c:pt>
                <c:pt idx="750">
                  <c:v>9.5</c:v>
                </c:pt>
                <c:pt idx="751">
                  <c:v>9.5</c:v>
                </c:pt>
                <c:pt idx="752">
                  <c:v>9.5</c:v>
                </c:pt>
                <c:pt idx="753">
                  <c:v>9.5</c:v>
                </c:pt>
                <c:pt idx="754">
                  <c:v>9.5</c:v>
                </c:pt>
                <c:pt idx="755">
                  <c:v>9.5</c:v>
                </c:pt>
                <c:pt idx="756">
                  <c:v>9.5</c:v>
                </c:pt>
                <c:pt idx="757">
                  <c:v>9.5</c:v>
                </c:pt>
                <c:pt idx="758">
                  <c:v>9.5</c:v>
                </c:pt>
                <c:pt idx="759">
                  <c:v>9.5</c:v>
                </c:pt>
                <c:pt idx="760">
                  <c:v>9.5</c:v>
                </c:pt>
                <c:pt idx="761">
                  <c:v>9.5</c:v>
                </c:pt>
                <c:pt idx="762">
                  <c:v>9.5</c:v>
                </c:pt>
                <c:pt idx="763">
                  <c:v>9.5</c:v>
                </c:pt>
                <c:pt idx="764">
                  <c:v>9.5</c:v>
                </c:pt>
                <c:pt idx="765">
                  <c:v>9.5</c:v>
                </c:pt>
                <c:pt idx="766">
                  <c:v>9.5</c:v>
                </c:pt>
                <c:pt idx="767">
                  <c:v>9.5</c:v>
                </c:pt>
                <c:pt idx="768">
                  <c:v>9.5</c:v>
                </c:pt>
                <c:pt idx="769">
                  <c:v>9.5</c:v>
                </c:pt>
                <c:pt idx="770">
                  <c:v>9.5</c:v>
                </c:pt>
                <c:pt idx="771">
                  <c:v>9.5</c:v>
                </c:pt>
                <c:pt idx="772">
                  <c:v>9.5</c:v>
                </c:pt>
                <c:pt idx="773">
                  <c:v>9.5</c:v>
                </c:pt>
                <c:pt idx="774">
                  <c:v>9.5</c:v>
                </c:pt>
                <c:pt idx="775">
                  <c:v>9.5</c:v>
                </c:pt>
                <c:pt idx="776">
                  <c:v>9.5</c:v>
                </c:pt>
                <c:pt idx="777">
                  <c:v>9.5</c:v>
                </c:pt>
                <c:pt idx="778">
                  <c:v>9.5</c:v>
                </c:pt>
                <c:pt idx="779">
                  <c:v>9.5</c:v>
                </c:pt>
                <c:pt idx="780">
                  <c:v>9.5</c:v>
                </c:pt>
                <c:pt idx="781">
                  <c:v>9.5</c:v>
                </c:pt>
                <c:pt idx="782">
                  <c:v>9.5</c:v>
                </c:pt>
                <c:pt idx="783">
                  <c:v>9.5</c:v>
                </c:pt>
                <c:pt idx="784">
                  <c:v>9.5</c:v>
                </c:pt>
                <c:pt idx="785">
                  <c:v>9.5</c:v>
                </c:pt>
                <c:pt idx="786">
                  <c:v>9.5</c:v>
                </c:pt>
                <c:pt idx="787">
                  <c:v>9.5</c:v>
                </c:pt>
                <c:pt idx="788">
                  <c:v>9.5</c:v>
                </c:pt>
                <c:pt idx="789">
                  <c:v>9.5</c:v>
                </c:pt>
                <c:pt idx="790">
                  <c:v>9.5</c:v>
                </c:pt>
                <c:pt idx="791">
                  <c:v>9.5</c:v>
                </c:pt>
                <c:pt idx="792">
                  <c:v>9.5</c:v>
                </c:pt>
                <c:pt idx="793">
                  <c:v>9.5</c:v>
                </c:pt>
                <c:pt idx="794">
                  <c:v>9.5</c:v>
                </c:pt>
                <c:pt idx="795">
                  <c:v>9.5</c:v>
                </c:pt>
                <c:pt idx="796">
                  <c:v>9.5</c:v>
                </c:pt>
                <c:pt idx="797">
                  <c:v>9.5</c:v>
                </c:pt>
                <c:pt idx="798">
                  <c:v>9.5</c:v>
                </c:pt>
                <c:pt idx="799">
                  <c:v>9.5</c:v>
                </c:pt>
                <c:pt idx="800">
                  <c:v>9.5</c:v>
                </c:pt>
                <c:pt idx="801">
                  <c:v>9.5</c:v>
                </c:pt>
                <c:pt idx="802">
                  <c:v>9.5</c:v>
                </c:pt>
                <c:pt idx="803">
                  <c:v>9.5</c:v>
                </c:pt>
                <c:pt idx="804">
                  <c:v>9.5</c:v>
                </c:pt>
                <c:pt idx="805">
                  <c:v>9.5</c:v>
                </c:pt>
                <c:pt idx="806">
                  <c:v>10</c:v>
                </c:pt>
                <c:pt idx="807">
                  <c:v>10</c:v>
                </c:pt>
                <c:pt idx="808">
                  <c:v>10</c:v>
                </c:pt>
                <c:pt idx="809">
                  <c:v>10</c:v>
                </c:pt>
                <c:pt idx="810">
                  <c:v>10</c:v>
                </c:pt>
                <c:pt idx="811">
                  <c:v>10</c:v>
                </c:pt>
                <c:pt idx="812">
                  <c:v>10</c:v>
                </c:pt>
                <c:pt idx="813">
                  <c:v>10</c:v>
                </c:pt>
                <c:pt idx="814">
                  <c:v>10</c:v>
                </c:pt>
                <c:pt idx="815">
                  <c:v>10</c:v>
                </c:pt>
                <c:pt idx="816">
                  <c:v>10</c:v>
                </c:pt>
                <c:pt idx="817">
                  <c:v>10</c:v>
                </c:pt>
                <c:pt idx="818">
                  <c:v>10</c:v>
                </c:pt>
                <c:pt idx="819">
                  <c:v>10</c:v>
                </c:pt>
                <c:pt idx="820">
                  <c:v>10</c:v>
                </c:pt>
                <c:pt idx="821">
                  <c:v>10</c:v>
                </c:pt>
                <c:pt idx="822">
                  <c:v>10</c:v>
                </c:pt>
                <c:pt idx="823">
                  <c:v>10</c:v>
                </c:pt>
                <c:pt idx="824">
                  <c:v>10</c:v>
                </c:pt>
                <c:pt idx="825">
                  <c:v>10</c:v>
                </c:pt>
                <c:pt idx="826">
                  <c:v>10</c:v>
                </c:pt>
                <c:pt idx="827">
                  <c:v>10</c:v>
                </c:pt>
                <c:pt idx="828">
                  <c:v>10</c:v>
                </c:pt>
                <c:pt idx="829">
                  <c:v>10</c:v>
                </c:pt>
                <c:pt idx="830">
                  <c:v>10</c:v>
                </c:pt>
                <c:pt idx="831">
                  <c:v>10</c:v>
                </c:pt>
                <c:pt idx="832">
                  <c:v>10</c:v>
                </c:pt>
                <c:pt idx="833">
                  <c:v>10</c:v>
                </c:pt>
                <c:pt idx="834">
                  <c:v>10</c:v>
                </c:pt>
                <c:pt idx="835">
                  <c:v>10</c:v>
                </c:pt>
                <c:pt idx="836">
                  <c:v>10</c:v>
                </c:pt>
                <c:pt idx="837">
                  <c:v>10</c:v>
                </c:pt>
                <c:pt idx="838">
                  <c:v>10</c:v>
                </c:pt>
                <c:pt idx="839">
                  <c:v>10</c:v>
                </c:pt>
                <c:pt idx="840">
                  <c:v>10</c:v>
                </c:pt>
                <c:pt idx="841">
                  <c:v>10</c:v>
                </c:pt>
                <c:pt idx="842">
                  <c:v>10</c:v>
                </c:pt>
                <c:pt idx="843">
                  <c:v>10</c:v>
                </c:pt>
                <c:pt idx="844">
                  <c:v>10</c:v>
                </c:pt>
                <c:pt idx="845">
                  <c:v>10</c:v>
                </c:pt>
                <c:pt idx="846">
                  <c:v>10</c:v>
                </c:pt>
                <c:pt idx="847">
                  <c:v>10</c:v>
                </c:pt>
                <c:pt idx="848">
                  <c:v>10</c:v>
                </c:pt>
                <c:pt idx="849">
                  <c:v>10</c:v>
                </c:pt>
                <c:pt idx="850">
                  <c:v>10</c:v>
                </c:pt>
                <c:pt idx="851">
                  <c:v>10</c:v>
                </c:pt>
                <c:pt idx="852">
                  <c:v>10</c:v>
                </c:pt>
                <c:pt idx="853">
                  <c:v>10</c:v>
                </c:pt>
                <c:pt idx="854">
                  <c:v>10</c:v>
                </c:pt>
                <c:pt idx="855">
                  <c:v>10</c:v>
                </c:pt>
                <c:pt idx="856">
                  <c:v>10</c:v>
                </c:pt>
                <c:pt idx="857">
                  <c:v>10</c:v>
                </c:pt>
                <c:pt idx="858">
                  <c:v>10</c:v>
                </c:pt>
                <c:pt idx="859">
                  <c:v>10</c:v>
                </c:pt>
                <c:pt idx="860">
                  <c:v>10</c:v>
                </c:pt>
                <c:pt idx="861">
                  <c:v>10</c:v>
                </c:pt>
                <c:pt idx="862">
                  <c:v>10</c:v>
                </c:pt>
                <c:pt idx="863">
                  <c:v>10</c:v>
                </c:pt>
                <c:pt idx="864">
                  <c:v>10</c:v>
                </c:pt>
                <c:pt idx="865">
                  <c:v>10</c:v>
                </c:pt>
                <c:pt idx="866">
                  <c:v>10</c:v>
                </c:pt>
                <c:pt idx="867">
                  <c:v>10</c:v>
                </c:pt>
                <c:pt idx="868">
                  <c:v>10</c:v>
                </c:pt>
                <c:pt idx="869">
                  <c:v>10</c:v>
                </c:pt>
                <c:pt idx="870">
                  <c:v>10</c:v>
                </c:pt>
                <c:pt idx="871">
                  <c:v>10</c:v>
                </c:pt>
                <c:pt idx="872">
                  <c:v>10</c:v>
                </c:pt>
                <c:pt idx="873">
                  <c:v>10</c:v>
                </c:pt>
                <c:pt idx="874">
                  <c:v>10</c:v>
                </c:pt>
                <c:pt idx="875">
                  <c:v>10</c:v>
                </c:pt>
                <c:pt idx="876">
                  <c:v>10</c:v>
                </c:pt>
                <c:pt idx="877">
                  <c:v>10</c:v>
                </c:pt>
                <c:pt idx="878">
                  <c:v>10</c:v>
                </c:pt>
                <c:pt idx="879">
                  <c:v>10</c:v>
                </c:pt>
                <c:pt idx="880">
                  <c:v>10</c:v>
                </c:pt>
                <c:pt idx="881">
                  <c:v>10</c:v>
                </c:pt>
                <c:pt idx="882">
                  <c:v>10</c:v>
                </c:pt>
                <c:pt idx="883">
                  <c:v>10</c:v>
                </c:pt>
                <c:pt idx="884">
                  <c:v>10</c:v>
                </c:pt>
                <c:pt idx="885">
                  <c:v>10</c:v>
                </c:pt>
                <c:pt idx="886">
                  <c:v>10.5</c:v>
                </c:pt>
                <c:pt idx="887">
                  <c:v>10.5</c:v>
                </c:pt>
                <c:pt idx="888">
                  <c:v>10.5</c:v>
                </c:pt>
                <c:pt idx="889">
                  <c:v>10.5</c:v>
                </c:pt>
                <c:pt idx="890">
                  <c:v>10.5</c:v>
                </c:pt>
                <c:pt idx="891">
                  <c:v>10.5</c:v>
                </c:pt>
                <c:pt idx="892">
                  <c:v>10.5</c:v>
                </c:pt>
                <c:pt idx="893">
                  <c:v>10.5</c:v>
                </c:pt>
                <c:pt idx="894">
                  <c:v>10.5</c:v>
                </c:pt>
                <c:pt idx="895">
                  <c:v>10.5</c:v>
                </c:pt>
                <c:pt idx="896">
                  <c:v>10.5</c:v>
                </c:pt>
                <c:pt idx="897">
                  <c:v>10.5</c:v>
                </c:pt>
                <c:pt idx="898">
                  <c:v>10.5</c:v>
                </c:pt>
                <c:pt idx="899">
                  <c:v>10.5</c:v>
                </c:pt>
                <c:pt idx="900">
                  <c:v>10.5</c:v>
                </c:pt>
                <c:pt idx="901">
                  <c:v>10.5</c:v>
                </c:pt>
                <c:pt idx="902">
                  <c:v>10.5</c:v>
                </c:pt>
                <c:pt idx="903">
                  <c:v>10.5</c:v>
                </c:pt>
                <c:pt idx="904">
                  <c:v>10.5</c:v>
                </c:pt>
                <c:pt idx="905">
                  <c:v>10.5</c:v>
                </c:pt>
                <c:pt idx="906">
                  <c:v>10.5</c:v>
                </c:pt>
                <c:pt idx="907">
                  <c:v>10.5</c:v>
                </c:pt>
                <c:pt idx="908">
                  <c:v>10.5</c:v>
                </c:pt>
                <c:pt idx="909">
                  <c:v>10.5</c:v>
                </c:pt>
                <c:pt idx="910">
                  <c:v>10.5</c:v>
                </c:pt>
                <c:pt idx="911">
                  <c:v>10.5</c:v>
                </c:pt>
                <c:pt idx="912">
                  <c:v>10.5</c:v>
                </c:pt>
                <c:pt idx="913">
                  <c:v>10.5</c:v>
                </c:pt>
                <c:pt idx="914">
                  <c:v>10.5</c:v>
                </c:pt>
                <c:pt idx="915">
                  <c:v>10.5</c:v>
                </c:pt>
                <c:pt idx="916">
                  <c:v>10.5</c:v>
                </c:pt>
                <c:pt idx="917">
                  <c:v>10.5</c:v>
                </c:pt>
                <c:pt idx="918">
                  <c:v>10.5</c:v>
                </c:pt>
                <c:pt idx="919">
                  <c:v>10.5</c:v>
                </c:pt>
                <c:pt idx="920">
                  <c:v>10.5</c:v>
                </c:pt>
                <c:pt idx="921">
                  <c:v>10.5</c:v>
                </c:pt>
                <c:pt idx="922">
                  <c:v>10.5</c:v>
                </c:pt>
                <c:pt idx="923">
                  <c:v>10.5</c:v>
                </c:pt>
                <c:pt idx="924">
                  <c:v>10.5</c:v>
                </c:pt>
                <c:pt idx="925">
                  <c:v>10.5</c:v>
                </c:pt>
                <c:pt idx="926">
                  <c:v>10.5</c:v>
                </c:pt>
                <c:pt idx="927">
                  <c:v>10.5</c:v>
                </c:pt>
                <c:pt idx="928">
                  <c:v>10.5</c:v>
                </c:pt>
                <c:pt idx="929">
                  <c:v>10.5</c:v>
                </c:pt>
                <c:pt idx="930">
                  <c:v>10.5</c:v>
                </c:pt>
                <c:pt idx="931">
                  <c:v>10.5</c:v>
                </c:pt>
                <c:pt idx="932">
                  <c:v>10.5</c:v>
                </c:pt>
                <c:pt idx="933">
                  <c:v>10.5</c:v>
                </c:pt>
                <c:pt idx="934">
                  <c:v>10.5</c:v>
                </c:pt>
                <c:pt idx="935">
                  <c:v>10.5</c:v>
                </c:pt>
                <c:pt idx="936">
                  <c:v>10.5</c:v>
                </c:pt>
                <c:pt idx="937">
                  <c:v>10.5</c:v>
                </c:pt>
                <c:pt idx="938">
                  <c:v>10.5</c:v>
                </c:pt>
                <c:pt idx="939">
                  <c:v>10.5</c:v>
                </c:pt>
                <c:pt idx="940">
                  <c:v>10.5</c:v>
                </c:pt>
                <c:pt idx="941">
                  <c:v>10.5</c:v>
                </c:pt>
                <c:pt idx="942">
                  <c:v>10.5</c:v>
                </c:pt>
                <c:pt idx="943">
                  <c:v>10.5</c:v>
                </c:pt>
                <c:pt idx="944">
                  <c:v>10.5</c:v>
                </c:pt>
                <c:pt idx="945">
                  <c:v>10.5</c:v>
                </c:pt>
                <c:pt idx="946">
                  <c:v>10.5</c:v>
                </c:pt>
                <c:pt idx="947">
                  <c:v>10.5</c:v>
                </c:pt>
                <c:pt idx="948">
                  <c:v>10.5</c:v>
                </c:pt>
                <c:pt idx="949">
                  <c:v>10.5</c:v>
                </c:pt>
                <c:pt idx="950">
                  <c:v>10.5</c:v>
                </c:pt>
                <c:pt idx="951">
                  <c:v>10.5</c:v>
                </c:pt>
                <c:pt idx="952">
                  <c:v>10.5</c:v>
                </c:pt>
                <c:pt idx="953">
                  <c:v>10.5</c:v>
                </c:pt>
                <c:pt idx="954">
                  <c:v>10.5</c:v>
                </c:pt>
                <c:pt idx="955">
                  <c:v>10.5</c:v>
                </c:pt>
                <c:pt idx="956">
                  <c:v>10.5</c:v>
                </c:pt>
                <c:pt idx="957">
                  <c:v>10.5</c:v>
                </c:pt>
                <c:pt idx="958">
                  <c:v>10.5</c:v>
                </c:pt>
                <c:pt idx="959">
                  <c:v>10.5</c:v>
                </c:pt>
                <c:pt idx="960">
                  <c:v>10.5</c:v>
                </c:pt>
                <c:pt idx="961">
                  <c:v>10.5</c:v>
                </c:pt>
                <c:pt idx="962">
                  <c:v>11</c:v>
                </c:pt>
                <c:pt idx="963">
                  <c:v>11</c:v>
                </c:pt>
                <c:pt idx="964">
                  <c:v>11</c:v>
                </c:pt>
                <c:pt idx="965">
                  <c:v>11</c:v>
                </c:pt>
                <c:pt idx="966">
                  <c:v>11</c:v>
                </c:pt>
                <c:pt idx="967">
                  <c:v>11</c:v>
                </c:pt>
                <c:pt idx="968">
                  <c:v>11</c:v>
                </c:pt>
                <c:pt idx="969">
                  <c:v>11</c:v>
                </c:pt>
                <c:pt idx="970">
                  <c:v>11</c:v>
                </c:pt>
                <c:pt idx="971">
                  <c:v>11</c:v>
                </c:pt>
                <c:pt idx="972">
                  <c:v>11</c:v>
                </c:pt>
                <c:pt idx="973">
                  <c:v>11</c:v>
                </c:pt>
                <c:pt idx="974">
                  <c:v>11</c:v>
                </c:pt>
                <c:pt idx="975">
                  <c:v>11</c:v>
                </c:pt>
                <c:pt idx="976">
                  <c:v>11</c:v>
                </c:pt>
                <c:pt idx="977">
                  <c:v>11</c:v>
                </c:pt>
                <c:pt idx="978">
                  <c:v>11</c:v>
                </c:pt>
                <c:pt idx="979">
                  <c:v>11</c:v>
                </c:pt>
                <c:pt idx="980">
                  <c:v>11</c:v>
                </c:pt>
                <c:pt idx="981">
                  <c:v>11</c:v>
                </c:pt>
                <c:pt idx="982">
                  <c:v>11</c:v>
                </c:pt>
                <c:pt idx="983">
                  <c:v>11</c:v>
                </c:pt>
                <c:pt idx="984">
                  <c:v>11</c:v>
                </c:pt>
                <c:pt idx="985">
                  <c:v>11</c:v>
                </c:pt>
                <c:pt idx="986">
                  <c:v>11</c:v>
                </c:pt>
                <c:pt idx="987">
                  <c:v>11</c:v>
                </c:pt>
                <c:pt idx="988">
                  <c:v>11</c:v>
                </c:pt>
                <c:pt idx="989">
                  <c:v>11</c:v>
                </c:pt>
                <c:pt idx="990">
                  <c:v>11</c:v>
                </c:pt>
                <c:pt idx="991">
                  <c:v>11</c:v>
                </c:pt>
                <c:pt idx="992">
                  <c:v>11</c:v>
                </c:pt>
                <c:pt idx="993">
                  <c:v>11</c:v>
                </c:pt>
                <c:pt idx="994">
                  <c:v>11</c:v>
                </c:pt>
                <c:pt idx="995">
                  <c:v>11</c:v>
                </c:pt>
                <c:pt idx="996">
                  <c:v>11</c:v>
                </c:pt>
                <c:pt idx="997">
                  <c:v>11</c:v>
                </c:pt>
                <c:pt idx="998">
                  <c:v>11</c:v>
                </c:pt>
                <c:pt idx="999">
                  <c:v>11</c:v>
                </c:pt>
                <c:pt idx="1000">
                  <c:v>11</c:v>
                </c:pt>
                <c:pt idx="1001">
                  <c:v>11</c:v>
                </c:pt>
                <c:pt idx="1002">
                  <c:v>11</c:v>
                </c:pt>
                <c:pt idx="1003">
                  <c:v>11</c:v>
                </c:pt>
                <c:pt idx="1004">
                  <c:v>11</c:v>
                </c:pt>
                <c:pt idx="1005">
                  <c:v>11</c:v>
                </c:pt>
                <c:pt idx="1006">
                  <c:v>11</c:v>
                </c:pt>
                <c:pt idx="1007">
                  <c:v>11</c:v>
                </c:pt>
                <c:pt idx="1008">
                  <c:v>11</c:v>
                </c:pt>
                <c:pt idx="1009">
                  <c:v>11</c:v>
                </c:pt>
                <c:pt idx="1010">
                  <c:v>11</c:v>
                </c:pt>
                <c:pt idx="1011">
                  <c:v>11</c:v>
                </c:pt>
                <c:pt idx="1012">
                  <c:v>11</c:v>
                </c:pt>
                <c:pt idx="1013">
                  <c:v>11</c:v>
                </c:pt>
                <c:pt idx="1014">
                  <c:v>11</c:v>
                </c:pt>
                <c:pt idx="1015">
                  <c:v>11</c:v>
                </c:pt>
                <c:pt idx="1016">
                  <c:v>11</c:v>
                </c:pt>
                <c:pt idx="1017">
                  <c:v>11</c:v>
                </c:pt>
                <c:pt idx="1018">
                  <c:v>11</c:v>
                </c:pt>
                <c:pt idx="1019">
                  <c:v>11</c:v>
                </c:pt>
                <c:pt idx="1020">
                  <c:v>11</c:v>
                </c:pt>
                <c:pt idx="1021">
                  <c:v>11</c:v>
                </c:pt>
                <c:pt idx="1022">
                  <c:v>11</c:v>
                </c:pt>
                <c:pt idx="1023">
                  <c:v>11</c:v>
                </c:pt>
                <c:pt idx="1024">
                  <c:v>11</c:v>
                </c:pt>
                <c:pt idx="1025">
                  <c:v>11</c:v>
                </c:pt>
                <c:pt idx="1026">
                  <c:v>11</c:v>
                </c:pt>
                <c:pt idx="1027">
                  <c:v>11</c:v>
                </c:pt>
                <c:pt idx="1028">
                  <c:v>11</c:v>
                </c:pt>
                <c:pt idx="1029">
                  <c:v>11</c:v>
                </c:pt>
                <c:pt idx="1030">
                  <c:v>11</c:v>
                </c:pt>
                <c:pt idx="1031">
                  <c:v>11.5</c:v>
                </c:pt>
                <c:pt idx="1032">
                  <c:v>11.5</c:v>
                </c:pt>
                <c:pt idx="1033">
                  <c:v>11.5</c:v>
                </c:pt>
                <c:pt idx="1034">
                  <c:v>11.5</c:v>
                </c:pt>
                <c:pt idx="1035">
                  <c:v>11.5</c:v>
                </c:pt>
                <c:pt idx="1036">
                  <c:v>11.5</c:v>
                </c:pt>
                <c:pt idx="1037">
                  <c:v>11.5</c:v>
                </c:pt>
                <c:pt idx="1038">
                  <c:v>11.5</c:v>
                </c:pt>
                <c:pt idx="1039">
                  <c:v>11.5</c:v>
                </c:pt>
                <c:pt idx="1040">
                  <c:v>11.5</c:v>
                </c:pt>
                <c:pt idx="1041">
                  <c:v>11.5</c:v>
                </c:pt>
                <c:pt idx="1042">
                  <c:v>11.5</c:v>
                </c:pt>
                <c:pt idx="1043">
                  <c:v>11.5</c:v>
                </c:pt>
                <c:pt idx="1044">
                  <c:v>11.5</c:v>
                </c:pt>
                <c:pt idx="1045">
                  <c:v>11.5</c:v>
                </c:pt>
                <c:pt idx="1046">
                  <c:v>11.5</c:v>
                </c:pt>
                <c:pt idx="1047">
                  <c:v>11.5</c:v>
                </c:pt>
                <c:pt idx="1048">
                  <c:v>11.5</c:v>
                </c:pt>
                <c:pt idx="1049">
                  <c:v>11.5</c:v>
                </c:pt>
                <c:pt idx="1050">
                  <c:v>11.5</c:v>
                </c:pt>
                <c:pt idx="1051">
                  <c:v>11.5</c:v>
                </c:pt>
                <c:pt idx="1052">
                  <c:v>11.5</c:v>
                </c:pt>
                <c:pt idx="1053">
                  <c:v>11.5</c:v>
                </c:pt>
                <c:pt idx="1054">
                  <c:v>11.5</c:v>
                </c:pt>
                <c:pt idx="1055">
                  <c:v>11.5</c:v>
                </c:pt>
                <c:pt idx="1056">
                  <c:v>11.5</c:v>
                </c:pt>
                <c:pt idx="1057">
                  <c:v>11.5</c:v>
                </c:pt>
                <c:pt idx="1058">
                  <c:v>11.5</c:v>
                </c:pt>
                <c:pt idx="1059">
                  <c:v>11.5</c:v>
                </c:pt>
                <c:pt idx="1060">
                  <c:v>11.5</c:v>
                </c:pt>
                <c:pt idx="1061">
                  <c:v>11.5</c:v>
                </c:pt>
                <c:pt idx="1062">
                  <c:v>11.5</c:v>
                </c:pt>
                <c:pt idx="1063">
                  <c:v>11.5</c:v>
                </c:pt>
                <c:pt idx="1064">
                  <c:v>11.5</c:v>
                </c:pt>
                <c:pt idx="1065">
                  <c:v>11.5</c:v>
                </c:pt>
                <c:pt idx="1066">
                  <c:v>11.5</c:v>
                </c:pt>
                <c:pt idx="1067">
                  <c:v>11.5</c:v>
                </c:pt>
                <c:pt idx="1068">
                  <c:v>11.5</c:v>
                </c:pt>
                <c:pt idx="1069">
                  <c:v>11.5</c:v>
                </c:pt>
                <c:pt idx="1070">
                  <c:v>11.5</c:v>
                </c:pt>
                <c:pt idx="1071">
                  <c:v>11.5</c:v>
                </c:pt>
                <c:pt idx="1072">
                  <c:v>11.5</c:v>
                </c:pt>
                <c:pt idx="1073">
                  <c:v>11.5</c:v>
                </c:pt>
                <c:pt idx="1074">
                  <c:v>11.5</c:v>
                </c:pt>
                <c:pt idx="1075">
                  <c:v>11.5</c:v>
                </c:pt>
                <c:pt idx="1076">
                  <c:v>11.5</c:v>
                </c:pt>
                <c:pt idx="1077">
                  <c:v>11.5</c:v>
                </c:pt>
                <c:pt idx="1078">
                  <c:v>11.5</c:v>
                </c:pt>
                <c:pt idx="1079">
                  <c:v>11.5</c:v>
                </c:pt>
                <c:pt idx="1080">
                  <c:v>11.5</c:v>
                </c:pt>
                <c:pt idx="1081">
                  <c:v>11.5</c:v>
                </c:pt>
                <c:pt idx="1082">
                  <c:v>11.5</c:v>
                </c:pt>
                <c:pt idx="1083">
                  <c:v>11.5</c:v>
                </c:pt>
                <c:pt idx="1084">
                  <c:v>11.5</c:v>
                </c:pt>
                <c:pt idx="1085">
                  <c:v>11.5</c:v>
                </c:pt>
                <c:pt idx="1086">
                  <c:v>11.5</c:v>
                </c:pt>
                <c:pt idx="1087">
                  <c:v>11.5</c:v>
                </c:pt>
                <c:pt idx="1088">
                  <c:v>11.5</c:v>
                </c:pt>
                <c:pt idx="1089">
                  <c:v>11.5</c:v>
                </c:pt>
                <c:pt idx="1090">
                  <c:v>11.5</c:v>
                </c:pt>
                <c:pt idx="1091">
                  <c:v>11.5</c:v>
                </c:pt>
                <c:pt idx="1092">
                  <c:v>11.5</c:v>
                </c:pt>
                <c:pt idx="1093">
                  <c:v>11.5</c:v>
                </c:pt>
                <c:pt idx="1094">
                  <c:v>11.5</c:v>
                </c:pt>
                <c:pt idx="1095">
                  <c:v>11.5</c:v>
                </c:pt>
                <c:pt idx="1096">
                  <c:v>11.5</c:v>
                </c:pt>
                <c:pt idx="1097">
                  <c:v>11.5</c:v>
                </c:pt>
                <c:pt idx="1098">
                  <c:v>11.5</c:v>
                </c:pt>
                <c:pt idx="1099">
                  <c:v>11.5</c:v>
                </c:pt>
                <c:pt idx="1100">
                  <c:v>11.5</c:v>
                </c:pt>
                <c:pt idx="1101">
                  <c:v>11.5</c:v>
                </c:pt>
                <c:pt idx="1102">
                  <c:v>11.5</c:v>
                </c:pt>
                <c:pt idx="1103">
                  <c:v>11.5</c:v>
                </c:pt>
                <c:pt idx="1104">
                  <c:v>12</c:v>
                </c:pt>
                <c:pt idx="1105">
                  <c:v>12</c:v>
                </c:pt>
                <c:pt idx="1106">
                  <c:v>12</c:v>
                </c:pt>
                <c:pt idx="1107">
                  <c:v>12</c:v>
                </c:pt>
                <c:pt idx="1108">
                  <c:v>12</c:v>
                </c:pt>
                <c:pt idx="1109">
                  <c:v>12</c:v>
                </c:pt>
                <c:pt idx="1110">
                  <c:v>12</c:v>
                </c:pt>
                <c:pt idx="1111">
                  <c:v>12</c:v>
                </c:pt>
                <c:pt idx="1112">
                  <c:v>12</c:v>
                </c:pt>
                <c:pt idx="1113">
                  <c:v>12</c:v>
                </c:pt>
                <c:pt idx="1114">
                  <c:v>12</c:v>
                </c:pt>
                <c:pt idx="1115">
                  <c:v>12</c:v>
                </c:pt>
                <c:pt idx="1116">
                  <c:v>12</c:v>
                </c:pt>
                <c:pt idx="1117">
                  <c:v>12</c:v>
                </c:pt>
                <c:pt idx="1118">
                  <c:v>12</c:v>
                </c:pt>
                <c:pt idx="1119">
                  <c:v>12</c:v>
                </c:pt>
                <c:pt idx="1120">
                  <c:v>12</c:v>
                </c:pt>
                <c:pt idx="1121">
                  <c:v>12</c:v>
                </c:pt>
                <c:pt idx="1122">
                  <c:v>12</c:v>
                </c:pt>
                <c:pt idx="1123">
                  <c:v>12</c:v>
                </c:pt>
                <c:pt idx="1124">
                  <c:v>12</c:v>
                </c:pt>
                <c:pt idx="1125">
                  <c:v>12</c:v>
                </c:pt>
                <c:pt idx="1126">
                  <c:v>12</c:v>
                </c:pt>
                <c:pt idx="1127">
                  <c:v>12</c:v>
                </c:pt>
                <c:pt idx="1128">
                  <c:v>12</c:v>
                </c:pt>
                <c:pt idx="1129">
                  <c:v>12</c:v>
                </c:pt>
                <c:pt idx="1130">
                  <c:v>12</c:v>
                </c:pt>
                <c:pt idx="1131">
                  <c:v>12</c:v>
                </c:pt>
                <c:pt idx="1132">
                  <c:v>12</c:v>
                </c:pt>
                <c:pt idx="1133">
                  <c:v>12</c:v>
                </c:pt>
                <c:pt idx="1134">
                  <c:v>12</c:v>
                </c:pt>
                <c:pt idx="1135">
                  <c:v>12</c:v>
                </c:pt>
                <c:pt idx="1136">
                  <c:v>12</c:v>
                </c:pt>
                <c:pt idx="1137">
                  <c:v>12</c:v>
                </c:pt>
                <c:pt idx="1138">
                  <c:v>12</c:v>
                </c:pt>
                <c:pt idx="1139">
                  <c:v>12</c:v>
                </c:pt>
                <c:pt idx="1140">
                  <c:v>12</c:v>
                </c:pt>
                <c:pt idx="1141">
                  <c:v>12</c:v>
                </c:pt>
                <c:pt idx="1142">
                  <c:v>12</c:v>
                </c:pt>
                <c:pt idx="1143">
                  <c:v>12</c:v>
                </c:pt>
                <c:pt idx="1144">
                  <c:v>12</c:v>
                </c:pt>
                <c:pt idx="1145">
                  <c:v>12</c:v>
                </c:pt>
                <c:pt idx="1146">
                  <c:v>12</c:v>
                </c:pt>
                <c:pt idx="1147">
                  <c:v>12</c:v>
                </c:pt>
                <c:pt idx="1148">
                  <c:v>12</c:v>
                </c:pt>
                <c:pt idx="1149">
                  <c:v>12</c:v>
                </c:pt>
                <c:pt idx="1150">
                  <c:v>12</c:v>
                </c:pt>
                <c:pt idx="1151">
                  <c:v>12</c:v>
                </c:pt>
                <c:pt idx="1152">
                  <c:v>12</c:v>
                </c:pt>
                <c:pt idx="1153">
                  <c:v>12</c:v>
                </c:pt>
                <c:pt idx="1154">
                  <c:v>12</c:v>
                </c:pt>
                <c:pt idx="1155">
                  <c:v>12</c:v>
                </c:pt>
                <c:pt idx="1156">
                  <c:v>12</c:v>
                </c:pt>
                <c:pt idx="1157">
                  <c:v>12</c:v>
                </c:pt>
                <c:pt idx="1158">
                  <c:v>12</c:v>
                </c:pt>
                <c:pt idx="1159">
                  <c:v>12</c:v>
                </c:pt>
                <c:pt idx="1160">
                  <c:v>12</c:v>
                </c:pt>
                <c:pt idx="1161">
                  <c:v>12</c:v>
                </c:pt>
                <c:pt idx="1162">
                  <c:v>12</c:v>
                </c:pt>
                <c:pt idx="1163">
                  <c:v>12</c:v>
                </c:pt>
                <c:pt idx="1164">
                  <c:v>12</c:v>
                </c:pt>
                <c:pt idx="1165">
                  <c:v>12</c:v>
                </c:pt>
                <c:pt idx="1166">
                  <c:v>12</c:v>
                </c:pt>
                <c:pt idx="1167">
                  <c:v>12</c:v>
                </c:pt>
                <c:pt idx="1168">
                  <c:v>12</c:v>
                </c:pt>
                <c:pt idx="1169">
                  <c:v>12</c:v>
                </c:pt>
                <c:pt idx="1170">
                  <c:v>12</c:v>
                </c:pt>
                <c:pt idx="1171">
                  <c:v>12</c:v>
                </c:pt>
                <c:pt idx="1172">
                  <c:v>12</c:v>
                </c:pt>
                <c:pt idx="1173">
                  <c:v>12</c:v>
                </c:pt>
                <c:pt idx="1174">
                  <c:v>12</c:v>
                </c:pt>
                <c:pt idx="1175">
                  <c:v>12</c:v>
                </c:pt>
                <c:pt idx="1176">
                  <c:v>12</c:v>
                </c:pt>
                <c:pt idx="1177">
                  <c:v>12</c:v>
                </c:pt>
                <c:pt idx="1178">
                  <c:v>12</c:v>
                </c:pt>
                <c:pt idx="1179">
                  <c:v>12.5</c:v>
                </c:pt>
                <c:pt idx="1180">
                  <c:v>12.5</c:v>
                </c:pt>
                <c:pt idx="1181">
                  <c:v>12.5</c:v>
                </c:pt>
                <c:pt idx="1182">
                  <c:v>12.5</c:v>
                </c:pt>
                <c:pt idx="1183">
                  <c:v>12.5</c:v>
                </c:pt>
                <c:pt idx="1184">
                  <c:v>12.5</c:v>
                </c:pt>
                <c:pt idx="1185">
                  <c:v>12.5</c:v>
                </c:pt>
                <c:pt idx="1186">
                  <c:v>12.5</c:v>
                </c:pt>
                <c:pt idx="1187">
                  <c:v>12.5</c:v>
                </c:pt>
                <c:pt idx="1188">
                  <c:v>12.5</c:v>
                </c:pt>
                <c:pt idx="1189">
                  <c:v>12.5</c:v>
                </c:pt>
                <c:pt idx="1190">
                  <c:v>12.5</c:v>
                </c:pt>
                <c:pt idx="1191">
                  <c:v>12.5</c:v>
                </c:pt>
                <c:pt idx="1192">
                  <c:v>12.5</c:v>
                </c:pt>
                <c:pt idx="1193">
                  <c:v>12.5</c:v>
                </c:pt>
                <c:pt idx="1194">
                  <c:v>12.5</c:v>
                </c:pt>
                <c:pt idx="1195">
                  <c:v>12.5</c:v>
                </c:pt>
                <c:pt idx="1196">
                  <c:v>12.5</c:v>
                </c:pt>
                <c:pt idx="1197">
                  <c:v>12.5</c:v>
                </c:pt>
                <c:pt idx="1198">
                  <c:v>12.5</c:v>
                </c:pt>
                <c:pt idx="1199">
                  <c:v>12.5</c:v>
                </c:pt>
                <c:pt idx="1200">
                  <c:v>12.5</c:v>
                </c:pt>
                <c:pt idx="1201">
                  <c:v>12.5</c:v>
                </c:pt>
                <c:pt idx="1202">
                  <c:v>12.5</c:v>
                </c:pt>
                <c:pt idx="1203">
                  <c:v>12.5</c:v>
                </c:pt>
                <c:pt idx="1204">
                  <c:v>12.5</c:v>
                </c:pt>
                <c:pt idx="1205">
                  <c:v>12.5</c:v>
                </c:pt>
                <c:pt idx="1206">
                  <c:v>12.5</c:v>
                </c:pt>
                <c:pt idx="1207">
                  <c:v>12.5</c:v>
                </c:pt>
                <c:pt idx="1208">
                  <c:v>12.5</c:v>
                </c:pt>
                <c:pt idx="1209">
                  <c:v>12.5</c:v>
                </c:pt>
                <c:pt idx="1210">
                  <c:v>12.5</c:v>
                </c:pt>
                <c:pt idx="1211">
                  <c:v>12.5</c:v>
                </c:pt>
                <c:pt idx="1212">
                  <c:v>12.5</c:v>
                </c:pt>
                <c:pt idx="1213">
                  <c:v>12.5</c:v>
                </c:pt>
                <c:pt idx="1214">
                  <c:v>12.5</c:v>
                </c:pt>
                <c:pt idx="1215">
                  <c:v>12.5</c:v>
                </c:pt>
                <c:pt idx="1216">
                  <c:v>12.5</c:v>
                </c:pt>
                <c:pt idx="1217">
                  <c:v>12.5</c:v>
                </c:pt>
                <c:pt idx="1218">
                  <c:v>12.5</c:v>
                </c:pt>
                <c:pt idx="1219">
                  <c:v>12.5</c:v>
                </c:pt>
                <c:pt idx="1220">
                  <c:v>12.5</c:v>
                </c:pt>
                <c:pt idx="1221">
                  <c:v>12.5</c:v>
                </c:pt>
                <c:pt idx="1222">
                  <c:v>12.5</c:v>
                </c:pt>
                <c:pt idx="1223">
                  <c:v>12.5</c:v>
                </c:pt>
                <c:pt idx="1224">
                  <c:v>12.5</c:v>
                </c:pt>
                <c:pt idx="1225">
                  <c:v>12.5</c:v>
                </c:pt>
                <c:pt idx="1226">
                  <c:v>12.5</c:v>
                </c:pt>
                <c:pt idx="1227">
                  <c:v>12.5</c:v>
                </c:pt>
                <c:pt idx="1228">
                  <c:v>12.5</c:v>
                </c:pt>
                <c:pt idx="1229">
                  <c:v>12.5</c:v>
                </c:pt>
                <c:pt idx="1230">
                  <c:v>12.5</c:v>
                </c:pt>
                <c:pt idx="1231">
                  <c:v>12.5</c:v>
                </c:pt>
                <c:pt idx="1232">
                  <c:v>12.5</c:v>
                </c:pt>
                <c:pt idx="1233">
                  <c:v>12.5</c:v>
                </c:pt>
                <c:pt idx="1234">
                  <c:v>12.5</c:v>
                </c:pt>
                <c:pt idx="1235">
                  <c:v>12.5</c:v>
                </c:pt>
                <c:pt idx="1236">
                  <c:v>12.5</c:v>
                </c:pt>
                <c:pt idx="1237">
                  <c:v>12.5</c:v>
                </c:pt>
                <c:pt idx="1238">
                  <c:v>12.5</c:v>
                </c:pt>
                <c:pt idx="1239">
                  <c:v>12.5</c:v>
                </c:pt>
                <c:pt idx="1240">
                  <c:v>12.5</c:v>
                </c:pt>
                <c:pt idx="1241">
                  <c:v>12.5</c:v>
                </c:pt>
                <c:pt idx="1242">
                  <c:v>12.5</c:v>
                </c:pt>
                <c:pt idx="1243">
                  <c:v>12.5</c:v>
                </c:pt>
                <c:pt idx="1244">
                  <c:v>13</c:v>
                </c:pt>
                <c:pt idx="1245">
                  <c:v>13</c:v>
                </c:pt>
                <c:pt idx="1246">
                  <c:v>13</c:v>
                </c:pt>
                <c:pt idx="1247">
                  <c:v>13</c:v>
                </c:pt>
                <c:pt idx="1248">
                  <c:v>13</c:v>
                </c:pt>
                <c:pt idx="1249">
                  <c:v>13</c:v>
                </c:pt>
                <c:pt idx="1250">
                  <c:v>13</c:v>
                </c:pt>
                <c:pt idx="1251">
                  <c:v>13</c:v>
                </c:pt>
                <c:pt idx="1252">
                  <c:v>13</c:v>
                </c:pt>
                <c:pt idx="1253">
                  <c:v>13</c:v>
                </c:pt>
                <c:pt idx="1254">
                  <c:v>13</c:v>
                </c:pt>
                <c:pt idx="1255">
                  <c:v>13</c:v>
                </c:pt>
                <c:pt idx="1256">
                  <c:v>13</c:v>
                </c:pt>
                <c:pt idx="1257">
                  <c:v>13</c:v>
                </c:pt>
                <c:pt idx="1258">
                  <c:v>13</c:v>
                </c:pt>
                <c:pt idx="1259">
                  <c:v>13</c:v>
                </c:pt>
                <c:pt idx="1260">
                  <c:v>13</c:v>
                </c:pt>
                <c:pt idx="1261">
                  <c:v>13</c:v>
                </c:pt>
                <c:pt idx="1262">
                  <c:v>13</c:v>
                </c:pt>
                <c:pt idx="1263">
                  <c:v>13</c:v>
                </c:pt>
                <c:pt idx="1264">
                  <c:v>13</c:v>
                </c:pt>
                <c:pt idx="1265">
                  <c:v>13</c:v>
                </c:pt>
                <c:pt idx="1266">
                  <c:v>13</c:v>
                </c:pt>
                <c:pt idx="1267">
                  <c:v>13</c:v>
                </c:pt>
                <c:pt idx="1268">
                  <c:v>13</c:v>
                </c:pt>
                <c:pt idx="1269">
                  <c:v>13</c:v>
                </c:pt>
                <c:pt idx="1270">
                  <c:v>13</c:v>
                </c:pt>
                <c:pt idx="1271">
                  <c:v>13</c:v>
                </c:pt>
                <c:pt idx="1272">
                  <c:v>13</c:v>
                </c:pt>
                <c:pt idx="1273">
                  <c:v>13</c:v>
                </c:pt>
                <c:pt idx="1274">
                  <c:v>13</c:v>
                </c:pt>
                <c:pt idx="1275">
                  <c:v>13</c:v>
                </c:pt>
                <c:pt idx="1276">
                  <c:v>13</c:v>
                </c:pt>
                <c:pt idx="1277">
                  <c:v>13</c:v>
                </c:pt>
                <c:pt idx="1278">
                  <c:v>13</c:v>
                </c:pt>
                <c:pt idx="1279">
                  <c:v>13</c:v>
                </c:pt>
                <c:pt idx="1280">
                  <c:v>13</c:v>
                </c:pt>
                <c:pt idx="1281">
                  <c:v>13</c:v>
                </c:pt>
                <c:pt idx="1282">
                  <c:v>13</c:v>
                </c:pt>
                <c:pt idx="1283">
                  <c:v>13</c:v>
                </c:pt>
                <c:pt idx="1284">
                  <c:v>13</c:v>
                </c:pt>
                <c:pt idx="1285">
                  <c:v>13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13</c:v>
                </c:pt>
                <c:pt idx="1290">
                  <c:v>13</c:v>
                </c:pt>
                <c:pt idx="1291">
                  <c:v>13</c:v>
                </c:pt>
                <c:pt idx="1292">
                  <c:v>13</c:v>
                </c:pt>
                <c:pt idx="1293">
                  <c:v>13</c:v>
                </c:pt>
                <c:pt idx="1294">
                  <c:v>13</c:v>
                </c:pt>
                <c:pt idx="1295">
                  <c:v>13</c:v>
                </c:pt>
                <c:pt idx="1296">
                  <c:v>13</c:v>
                </c:pt>
                <c:pt idx="1297">
                  <c:v>13</c:v>
                </c:pt>
                <c:pt idx="1298">
                  <c:v>13</c:v>
                </c:pt>
                <c:pt idx="1299">
                  <c:v>13</c:v>
                </c:pt>
                <c:pt idx="1300">
                  <c:v>13</c:v>
                </c:pt>
                <c:pt idx="1301">
                  <c:v>13</c:v>
                </c:pt>
                <c:pt idx="1302">
                  <c:v>13</c:v>
                </c:pt>
                <c:pt idx="1303">
                  <c:v>13</c:v>
                </c:pt>
                <c:pt idx="1304">
                  <c:v>13</c:v>
                </c:pt>
                <c:pt idx="1305">
                  <c:v>13</c:v>
                </c:pt>
                <c:pt idx="1306">
                  <c:v>13</c:v>
                </c:pt>
                <c:pt idx="1307">
                  <c:v>13</c:v>
                </c:pt>
                <c:pt idx="1308">
                  <c:v>13</c:v>
                </c:pt>
                <c:pt idx="1309">
                  <c:v>13</c:v>
                </c:pt>
                <c:pt idx="1310">
                  <c:v>13</c:v>
                </c:pt>
                <c:pt idx="1311">
                  <c:v>13</c:v>
                </c:pt>
                <c:pt idx="1312">
                  <c:v>13</c:v>
                </c:pt>
                <c:pt idx="1313">
                  <c:v>13</c:v>
                </c:pt>
                <c:pt idx="1314">
                  <c:v>13</c:v>
                </c:pt>
                <c:pt idx="1315">
                  <c:v>13</c:v>
                </c:pt>
                <c:pt idx="1316">
                  <c:v>13</c:v>
                </c:pt>
                <c:pt idx="1317">
                  <c:v>13</c:v>
                </c:pt>
                <c:pt idx="1318">
                  <c:v>13</c:v>
                </c:pt>
                <c:pt idx="1319">
                  <c:v>13</c:v>
                </c:pt>
                <c:pt idx="1320">
                  <c:v>13</c:v>
                </c:pt>
                <c:pt idx="1321">
                  <c:v>13</c:v>
                </c:pt>
                <c:pt idx="1322">
                  <c:v>13.5</c:v>
                </c:pt>
                <c:pt idx="1323">
                  <c:v>13.5</c:v>
                </c:pt>
                <c:pt idx="1324">
                  <c:v>13.5</c:v>
                </c:pt>
                <c:pt idx="1325">
                  <c:v>13.5</c:v>
                </c:pt>
                <c:pt idx="1326">
                  <c:v>13.5</c:v>
                </c:pt>
                <c:pt idx="1327">
                  <c:v>13.5</c:v>
                </c:pt>
                <c:pt idx="1328">
                  <c:v>13.5</c:v>
                </c:pt>
                <c:pt idx="1329">
                  <c:v>13.5</c:v>
                </c:pt>
                <c:pt idx="1330">
                  <c:v>13.5</c:v>
                </c:pt>
                <c:pt idx="1331">
                  <c:v>13.5</c:v>
                </c:pt>
                <c:pt idx="1332">
                  <c:v>13.5</c:v>
                </c:pt>
                <c:pt idx="1333">
                  <c:v>13.5</c:v>
                </c:pt>
                <c:pt idx="1334">
                  <c:v>13.5</c:v>
                </c:pt>
                <c:pt idx="1335">
                  <c:v>13.5</c:v>
                </c:pt>
                <c:pt idx="1336">
                  <c:v>13.5</c:v>
                </c:pt>
                <c:pt idx="1337">
                  <c:v>13.5</c:v>
                </c:pt>
                <c:pt idx="1338">
                  <c:v>13.5</c:v>
                </c:pt>
                <c:pt idx="1339">
                  <c:v>13.5</c:v>
                </c:pt>
                <c:pt idx="1340">
                  <c:v>13.5</c:v>
                </c:pt>
                <c:pt idx="1341">
                  <c:v>13.5</c:v>
                </c:pt>
                <c:pt idx="1342">
                  <c:v>13.5</c:v>
                </c:pt>
                <c:pt idx="1343">
                  <c:v>13.5</c:v>
                </c:pt>
                <c:pt idx="1344">
                  <c:v>13.5</c:v>
                </c:pt>
                <c:pt idx="1345">
                  <c:v>13.5</c:v>
                </c:pt>
                <c:pt idx="1346">
                  <c:v>13.5</c:v>
                </c:pt>
                <c:pt idx="1347">
                  <c:v>13.5</c:v>
                </c:pt>
                <c:pt idx="1348">
                  <c:v>13.5</c:v>
                </c:pt>
                <c:pt idx="1349">
                  <c:v>13.5</c:v>
                </c:pt>
                <c:pt idx="1350">
                  <c:v>13.5</c:v>
                </c:pt>
                <c:pt idx="1351">
                  <c:v>13.5</c:v>
                </c:pt>
                <c:pt idx="1352">
                  <c:v>13.5</c:v>
                </c:pt>
                <c:pt idx="1353">
                  <c:v>13.5</c:v>
                </c:pt>
                <c:pt idx="1354">
                  <c:v>13.5</c:v>
                </c:pt>
                <c:pt idx="1355">
                  <c:v>13.5</c:v>
                </c:pt>
                <c:pt idx="1356">
                  <c:v>13.5</c:v>
                </c:pt>
                <c:pt idx="1357">
                  <c:v>13.5</c:v>
                </c:pt>
                <c:pt idx="1358">
                  <c:v>13.5</c:v>
                </c:pt>
                <c:pt idx="1359">
                  <c:v>13.5</c:v>
                </c:pt>
                <c:pt idx="1360">
                  <c:v>13.5</c:v>
                </c:pt>
                <c:pt idx="1361">
                  <c:v>13.5</c:v>
                </c:pt>
                <c:pt idx="1362">
                  <c:v>13.5</c:v>
                </c:pt>
                <c:pt idx="1363">
                  <c:v>13.5</c:v>
                </c:pt>
                <c:pt idx="1364">
                  <c:v>13.5</c:v>
                </c:pt>
                <c:pt idx="1365">
                  <c:v>13.5</c:v>
                </c:pt>
                <c:pt idx="1366">
                  <c:v>13.5</c:v>
                </c:pt>
                <c:pt idx="1367">
                  <c:v>13.5</c:v>
                </c:pt>
                <c:pt idx="1368">
                  <c:v>13.5</c:v>
                </c:pt>
                <c:pt idx="1369">
                  <c:v>13.5</c:v>
                </c:pt>
                <c:pt idx="1370">
                  <c:v>13.5</c:v>
                </c:pt>
                <c:pt idx="1371">
                  <c:v>13.5</c:v>
                </c:pt>
                <c:pt idx="1372">
                  <c:v>13.5</c:v>
                </c:pt>
                <c:pt idx="1373">
                  <c:v>13.5</c:v>
                </c:pt>
                <c:pt idx="1374">
                  <c:v>13.5</c:v>
                </c:pt>
                <c:pt idx="1375">
                  <c:v>13.5</c:v>
                </c:pt>
                <c:pt idx="1376">
                  <c:v>13.5</c:v>
                </c:pt>
                <c:pt idx="1377">
                  <c:v>14</c:v>
                </c:pt>
                <c:pt idx="1378">
                  <c:v>14</c:v>
                </c:pt>
                <c:pt idx="1379">
                  <c:v>14</c:v>
                </c:pt>
                <c:pt idx="1380">
                  <c:v>14</c:v>
                </c:pt>
                <c:pt idx="1381">
                  <c:v>14</c:v>
                </c:pt>
                <c:pt idx="1382">
                  <c:v>14</c:v>
                </c:pt>
                <c:pt idx="1383">
                  <c:v>14</c:v>
                </c:pt>
                <c:pt idx="1384">
                  <c:v>14</c:v>
                </c:pt>
                <c:pt idx="1385">
                  <c:v>14</c:v>
                </c:pt>
                <c:pt idx="1386">
                  <c:v>14</c:v>
                </c:pt>
                <c:pt idx="1387">
                  <c:v>14</c:v>
                </c:pt>
                <c:pt idx="1388">
                  <c:v>14</c:v>
                </c:pt>
                <c:pt idx="1389">
                  <c:v>14</c:v>
                </c:pt>
                <c:pt idx="1390">
                  <c:v>14</c:v>
                </c:pt>
                <c:pt idx="1391">
                  <c:v>14</c:v>
                </c:pt>
                <c:pt idx="1392">
                  <c:v>14</c:v>
                </c:pt>
                <c:pt idx="1393">
                  <c:v>14</c:v>
                </c:pt>
                <c:pt idx="1394">
                  <c:v>14</c:v>
                </c:pt>
                <c:pt idx="1395">
                  <c:v>14</c:v>
                </c:pt>
                <c:pt idx="1396">
                  <c:v>14</c:v>
                </c:pt>
                <c:pt idx="1397">
                  <c:v>14</c:v>
                </c:pt>
                <c:pt idx="1398">
                  <c:v>14</c:v>
                </c:pt>
                <c:pt idx="1399">
                  <c:v>14</c:v>
                </c:pt>
                <c:pt idx="1400">
                  <c:v>14</c:v>
                </c:pt>
                <c:pt idx="1401">
                  <c:v>14</c:v>
                </c:pt>
                <c:pt idx="1402">
                  <c:v>14</c:v>
                </c:pt>
                <c:pt idx="1403">
                  <c:v>14</c:v>
                </c:pt>
                <c:pt idx="1404">
                  <c:v>14</c:v>
                </c:pt>
                <c:pt idx="1405">
                  <c:v>14</c:v>
                </c:pt>
                <c:pt idx="1406">
                  <c:v>14</c:v>
                </c:pt>
                <c:pt idx="1407">
                  <c:v>14</c:v>
                </c:pt>
                <c:pt idx="1408">
                  <c:v>14</c:v>
                </c:pt>
                <c:pt idx="1409">
                  <c:v>14</c:v>
                </c:pt>
                <c:pt idx="1410">
                  <c:v>14</c:v>
                </c:pt>
                <c:pt idx="1411">
                  <c:v>14</c:v>
                </c:pt>
                <c:pt idx="1412">
                  <c:v>14</c:v>
                </c:pt>
                <c:pt idx="1413">
                  <c:v>14</c:v>
                </c:pt>
                <c:pt idx="1414">
                  <c:v>14</c:v>
                </c:pt>
                <c:pt idx="1415">
                  <c:v>14</c:v>
                </c:pt>
                <c:pt idx="1416">
                  <c:v>14</c:v>
                </c:pt>
                <c:pt idx="1417">
                  <c:v>14</c:v>
                </c:pt>
                <c:pt idx="1418">
                  <c:v>14</c:v>
                </c:pt>
                <c:pt idx="1419">
                  <c:v>14</c:v>
                </c:pt>
                <c:pt idx="1420">
                  <c:v>14</c:v>
                </c:pt>
                <c:pt idx="1421">
                  <c:v>14</c:v>
                </c:pt>
                <c:pt idx="1422">
                  <c:v>14</c:v>
                </c:pt>
                <c:pt idx="1423">
                  <c:v>14</c:v>
                </c:pt>
                <c:pt idx="1424">
                  <c:v>14</c:v>
                </c:pt>
                <c:pt idx="1425">
                  <c:v>14</c:v>
                </c:pt>
                <c:pt idx="1426">
                  <c:v>14</c:v>
                </c:pt>
                <c:pt idx="1427">
                  <c:v>14</c:v>
                </c:pt>
                <c:pt idx="1428">
                  <c:v>14</c:v>
                </c:pt>
                <c:pt idx="1429">
                  <c:v>14</c:v>
                </c:pt>
                <c:pt idx="1430">
                  <c:v>14</c:v>
                </c:pt>
                <c:pt idx="1431">
                  <c:v>14</c:v>
                </c:pt>
                <c:pt idx="1432">
                  <c:v>14</c:v>
                </c:pt>
                <c:pt idx="1433">
                  <c:v>14</c:v>
                </c:pt>
                <c:pt idx="1434">
                  <c:v>14</c:v>
                </c:pt>
                <c:pt idx="1435">
                  <c:v>14</c:v>
                </c:pt>
                <c:pt idx="1436">
                  <c:v>14</c:v>
                </c:pt>
                <c:pt idx="1437">
                  <c:v>14</c:v>
                </c:pt>
                <c:pt idx="1438">
                  <c:v>14.5</c:v>
                </c:pt>
                <c:pt idx="1439">
                  <c:v>14.5</c:v>
                </c:pt>
                <c:pt idx="1440">
                  <c:v>14.5</c:v>
                </c:pt>
                <c:pt idx="1441">
                  <c:v>14.5</c:v>
                </c:pt>
                <c:pt idx="1442">
                  <c:v>14.5</c:v>
                </c:pt>
                <c:pt idx="1443">
                  <c:v>14.5</c:v>
                </c:pt>
                <c:pt idx="1444">
                  <c:v>14.5</c:v>
                </c:pt>
                <c:pt idx="1445">
                  <c:v>14.5</c:v>
                </c:pt>
                <c:pt idx="1446">
                  <c:v>14.5</c:v>
                </c:pt>
                <c:pt idx="1447">
                  <c:v>14.5</c:v>
                </c:pt>
                <c:pt idx="1448">
                  <c:v>14.5</c:v>
                </c:pt>
                <c:pt idx="1449">
                  <c:v>14.5</c:v>
                </c:pt>
                <c:pt idx="1450">
                  <c:v>14.5</c:v>
                </c:pt>
                <c:pt idx="1451">
                  <c:v>14.5</c:v>
                </c:pt>
                <c:pt idx="1452">
                  <c:v>14.5</c:v>
                </c:pt>
                <c:pt idx="1453">
                  <c:v>14.5</c:v>
                </c:pt>
                <c:pt idx="1454">
                  <c:v>14.5</c:v>
                </c:pt>
                <c:pt idx="1455">
                  <c:v>14.5</c:v>
                </c:pt>
                <c:pt idx="1456">
                  <c:v>14.5</c:v>
                </c:pt>
                <c:pt idx="1457">
                  <c:v>14.5</c:v>
                </c:pt>
                <c:pt idx="1458">
                  <c:v>14.5</c:v>
                </c:pt>
                <c:pt idx="1459">
                  <c:v>14.5</c:v>
                </c:pt>
                <c:pt idx="1460">
                  <c:v>14.5</c:v>
                </c:pt>
                <c:pt idx="1461">
                  <c:v>14.5</c:v>
                </c:pt>
                <c:pt idx="1462">
                  <c:v>14.5</c:v>
                </c:pt>
                <c:pt idx="1463">
                  <c:v>14.5</c:v>
                </c:pt>
                <c:pt idx="1464">
                  <c:v>14.5</c:v>
                </c:pt>
                <c:pt idx="1465">
                  <c:v>14.5</c:v>
                </c:pt>
                <c:pt idx="1466">
                  <c:v>14.5</c:v>
                </c:pt>
                <c:pt idx="1467">
                  <c:v>14.5</c:v>
                </c:pt>
                <c:pt idx="1468">
                  <c:v>14.5</c:v>
                </c:pt>
                <c:pt idx="1469">
                  <c:v>14.5</c:v>
                </c:pt>
                <c:pt idx="1470">
                  <c:v>14.5</c:v>
                </c:pt>
                <c:pt idx="1471">
                  <c:v>14.5</c:v>
                </c:pt>
                <c:pt idx="1472">
                  <c:v>14.5</c:v>
                </c:pt>
                <c:pt idx="1473">
                  <c:v>14.5</c:v>
                </c:pt>
                <c:pt idx="1474">
                  <c:v>14.5</c:v>
                </c:pt>
                <c:pt idx="1475">
                  <c:v>14.5</c:v>
                </c:pt>
                <c:pt idx="1476">
                  <c:v>14.5</c:v>
                </c:pt>
                <c:pt idx="1477">
                  <c:v>14.5</c:v>
                </c:pt>
                <c:pt idx="1478">
                  <c:v>14.5</c:v>
                </c:pt>
                <c:pt idx="1479">
                  <c:v>14.5</c:v>
                </c:pt>
                <c:pt idx="1480">
                  <c:v>14.5</c:v>
                </c:pt>
                <c:pt idx="1481">
                  <c:v>14.5</c:v>
                </c:pt>
                <c:pt idx="1482">
                  <c:v>14.5</c:v>
                </c:pt>
                <c:pt idx="1483">
                  <c:v>14.5</c:v>
                </c:pt>
                <c:pt idx="1484">
                  <c:v>14.5</c:v>
                </c:pt>
                <c:pt idx="1485">
                  <c:v>14.5</c:v>
                </c:pt>
                <c:pt idx="1486">
                  <c:v>14.5</c:v>
                </c:pt>
                <c:pt idx="1487">
                  <c:v>14.5</c:v>
                </c:pt>
                <c:pt idx="1488">
                  <c:v>14.5</c:v>
                </c:pt>
                <c:pt idx="1489">
                  <c:v>14.5</c:v>
                </c:pt>
                <c:pt idx="1490">
                  <c:v>14.5</c:v>
                </c:pt>
                <c:pt idx="1491">
                  <c:v>14.5</c:v>
                </c:pt>
                <c:pt idx="1492">
                  <c:v>14.5</c:v>
                </c:pt>
                <c:pt idx="1493">
                  <c:v>14.5</c:v>
                </c:pt>
                <c:pt idx="1494">
                  <c:v>14.5</c:v>
                </c:pt>
                <c:pt idx="1495">
                  <c:v>14.5</c:v>
                </c:pt>
                <c:pt idx="1496">
                  <c:v>14.5</c:v>
                </c:pt>
                <c:pt idx="1497">
                  <c:v>15</c:v>
                </c:pt>
                <c:pt idx="1498">
                  <c:v>15</c:v>
                </c:pt>
                <c:pt idx="1499">
                  <c:v>15</c:v>
                </c:pt>
                <c:pt idx="1500">
                  <c:v>15</c:v>
                </c:pt>
                <c:pt idx="1501">
                  <c:v>15</c:v>
                </c:pt>
                <c:pt idx="1502">
                  <c:v>15</c:v>
                </c:pt>
                <c:pt idx="1503">
                  <c:v>15</c:v>
                </c:pt>
                <c:pt idx="1504">
                  <c:v>15</c:v>
                </c:pt>
                <c:pt idx="1505">
                  <c:v>15</c:v>
                </c:pt>
                <c:pt idx="1506">
                  <c:v>15</c:v>
                </c:pt>
                <c:pt idx="1507">
                  <c:v>15</c:v>
                </c:pt>
                <c:pt idx="1508">
                  <c:v>15</c:v>
                </c:pt>
                <c:pt idx="1509">
                  <c:v>15</c:v>
                </c:pt>
                <c:pt idx="1510">
                  <c:v>15</c:v>
                </c:pt>
                <c:pt idx="1511">
                  <c:v>15</c:v>
                </c:pt>
                <c:pt idx="1512">
                  <c:v>15</c:v>
                </c:pt>
                <c:pt idx="1513">
                  <c:v>15</c:v>
                </c:pt>
                <c:pt idx="1514">
                  <c:v>15</c:v>
                </c:pt>
                <c:pt idx="1515">
                  <c:v>15</c:v>
                </c:pt>
                <c:pt idx="1516">
                  <c:v>15</c:v>
                </c:pt>
                <c:pt idx="1517">
                  <c:v>15</c:v>
                </c:pt>
                <c:pt idx="1518">
                  <c:v>15</c:v>
                </c:pt>
                <c:pt idx="1519">
                  <c:v>15</c:v>
                </c:pt>
                <c:pt idx="1520">
                  <c:v>15</c:v>
                </c:pt>
                <c:pt idx="1521">
                  <c:v>15</c:v>
                </c:pt>
                <c:pt idx="1522">
                  <c:v>15</c:v>
                </c:pt>
                <c:pt idx="1523">
                  <c:v>15</c:v>
                </c:pt>
                <c:pt idx="1524">
                  <c:v>15</c:v>
                </c:pt>
                <c:pt idx="1525">
                  <c:v>15</c:v>
                </c:pt>
                <c:pt idx="1526">
                  <c:v>15</c:v>
                </c:pt>
                <c:pt idx="1527">
                  <c:v>15</c:v>
                </c:pt>
                <c:pt idx="1528">
                  <c:v>15</c:v>
                </c:pt>
                <c:pt idx="1529">
                  <c:v>15</c:v>
                </c:pt>
                <c:pt idx="1530">
                  <c:v>15</c:v>
                </c:pt>
                <c:pt idx="1531">
                  <c:v>15</c:v>
                </c:pt>
                <c:pt idx="1532">
                  <c:v>15</c:v>
                </c:pt>
                <c:pt idx="1533">
                  <c:v>15</c:v>
                </c:pt>
                <c:pt idx="1534">
                  <c:v>15</c:v>
                </c:pt>
                <c:pt idx="1535">
                  <c:v>15</c:v>
                </c:pt>
                <c:pt idx="1536">
                  <c:v>15</c:v>
                </c:pt>
                <c:pt idx="1537">
                  <c:v>15</c:v>
                </c:pt>
                <c:pt idx="1538">
                  <c:v>15</c:v>
                </c:pt>
                <c:pt idx="1539">
                  <c:v>15</c:v>
                </c:pt>
                <c:pt idx="1540">
                  <c:v>15</c:v>
                </c:pt>
                <c:pt idx="1541">
                  <c:v>15</c:v>
                </c:pt>
                <c:pt idx="1542">
                  <c:v>15</c:v>
                </c:pt>
                <c:pt idx="1543">
                  <c:v>15</c:v>
                </c:pt>
                <c:pt idx="1544">
                  <c:v>15</c:v>
                </c:pt>
                <c:pt idx="1545">
                  <c:v>15</c:v>
                </c:pt>
                <c:pt idx="1546">
                  <c:v>15</c:v>
                </c:pt>
                <c:pt idx="1547">
                  <c:v>15</c:v>
                </c:pt>
                <c:pt idx="1548">
                  <c:v>15</c:v>
                </c:pt>
                <c:pt idx="1549">
                  <c:v>15</c:v>
                </c:pt>
                <c:pt idx="1550">
                  <c:v>15</c:v>
                </c:pt>
                <c:pt idx="1551">
                  <c:v>15</c:v>
                </c:pt>
                <c:pt idx="1552">
                  <c:v>15</c:v>
                </c:pt>
                <c:pt idx="1553">
                  <c:v>15</c:v>
                </c:pt>
                <c:pt idx="1554">
                  <c:v>15</c:v>
                </c:pt>
                <c:pt idx="1555">
                  <c:v>15</c:v>
                </c:pt>
                <c:pt idx="1556">
                  <c:v>15</c:v>
                </c:pt>
                <c:pt idx="1557">
                  <c:v>15</c:v>
                </c:pt>
                <c:pt idx="1558">
                  <c:v>15</c:v>
                </c:pt>
                <c:pt idx="1559">
                  <c:v>15</c:v>
                </c:pt>
                <c:pt idx="1560">
                  <c:v>15</c:v>
                </c:pt>
                <c:pt idx="1561">
                  <c:v>15</c:v>
                </c:pt>
                <c:pt idx="1562">
                  <c:v>15</c:v>
                </c:pt>
                <c:pt idx="1563">
                  <c:v>15.5</c:v>
                </c:pt>
                <c:pt idx="1564">
                  <c:v>15.5</c:v>
                </c:pt>
                <c:pt idx="1565">
                  <c:v>15.5</c:v>
                </c:pt>
                <c:pt idx="1566">
                  <c:v>15.5</c:v>
                </c:pt>
                <c:pt idx="1567">
                  <c:v>15.5</c:v>
                </c:pt>
                <c:pt idx="1568">
                  <c:v>15.5</c:v>
                </c:pt>
                <c:pt idx="1569">
                  <c:v>15.5</c:v>
                </c:pt>
                <c:pt idx="1570">
                  <c:v>15.5</c:v>
                </c:pt>
                <c:pt idx="1571">
                  <c:v>15.5</c:v>
                </c:pt>
                <c:pt idx="1572">
                  <c:v>15.5</c:v>
                </c:pt>
                <c:pt idx="1573">
                  <c:v>15.5</c:v>
                </c:pt>
                <c:pt idx="1574">
                  <c:v>15.5</c:v>
                </c:pt>
                <c:pt idx="1575">
                  <c:v>15.5</c:v>
                </c:pt>
                <c:pt idx="1576">
                  <c:v>15.5</c:v>
                </c:pt>
                <c:pt idx="1577">
                  <c:v>15.5</c:v>
                </c:pt>
                <c:pt idx="1578">
                  <c:v>15.5</c:v>
                </c:pt>
                <c:pt idx="1579">
                  <c:v>15.5</c:v>
                </c:pt>
                <c:pt idx="1580">
                  <c:v>15.5</c:v>
                </c:pt>
                <c:pt idx="1581">
                  <c:v>15.5</c:v>
                </c:pt>
                <c:pt idx="1582">
                  <c:v>15.5</c:v>
                </c:pt>
                <c:pt idx="1583">
                  <c:v>15.5</c:v>
                </c:pt>
                <c:pt idx="1584">
                  <c:v>15.5</c:v>
                </c:pt>
                <c:pt idx="1585">
                  <c:v>15.5</c:v>
                </c:pt>
                <c:pt idx="1586">
                  <c:v>15.5</c:v>
                </c:pt>
                <c:pt idx="1587">
                  <c:v>15.5</c:v>
                </c:pt>
                <c:pt idx="1588">
                  <c:v>15.5</c:v>
                </c:pt>
                <c:pt idx="1589">
                  <c:v>15.5</c:v>
                </c:pt>
                <c:pt idx="1590">
                  <c:v>15.5</c:v>
                </c:pt>
                <c:pt idx="1591">
                  <c:v>15.5</c:v>
                </c:pt>
                <c:pt idx="1592">
                  <c:v>15.5</c:v>
                </c:pt>
                <c:pt idx="1593">
                  <c:v>15.5</c:v>
                </c:pt>
                <c:pt idx="1594">
                  <c:v>15.5</c:v>
                </c:pt>
                <c:pt idx="1595">
                  <c:v>15.5</c:v>
                </c:pt>
                <c:pt idx="1596">
                  <c:v>15.5</c:v>
                </c:pt>
                <c:pt idx="1597">
                  <c:v>15.5</c:v>
                </c:pt>
                <c:pt idx="1598">
                  <c:v>15.5</c:v>
                </c:pt>
                <c:pt idx="1599">
                  <c:v>15.5</c:v>
                </c:pt>
                <c:pt idx="1600">
                  <c:v>15.5</c:v>
                </c:pt>
                <c:pt idx="1601">
                  <c:v>15.5</c:v>
                </c:pt>
                <c:pt idx="1602">
                  <c:v>15.5</c:v>
                </c:pt>
                <c:pt idx="1603">
                  <c:v>15.5</c:v>
                </c:pt>
                <c:pt idx="1604">
                  <c:v>15.5</c:v>
                </c:pt>
                <c:pt idx="1605">
                  <c:v>15.5</c:v>
                </c:pt>
                <c:pt idx="1606">
                  <c:v>15.5</c:v>
                </c:pt>
                <c:pt idx="1607">
                  <c:v>15.5</c:v>
                </c:pt>
                <c:pt idx="1608">
                  <c:v>15.5</c:v>
                </c:pt>
                <c:pt idx="1609">
                  <c:v>15.5</c:v>
                </c:pt>
                <c:pt idx="1610">
                  <c:v>15.5</c:v>
                </c:pt>
                <c:pt idx="1611">
                  <c:v>15.5</c:v>
                </c:pt>
                <c:pt idx="1612">
                  <c:v>15.5</c:v>
                </c:pt>
                <c:pt idx="1613">
                  <c:v>15.5</c:v>
                </c:pt>
                <c:pt idx="1614">
                  <c:v>15.5</c:v>
                </c:pt>
                <c:pt idx="1615">
                  <c:v>15.5</c:v>
                </c:pt>
                <c:pt idx="1616">
                  <c:v>15.5</c:v>
                </c:pt>
                <c:pt idx="1617">
                  <c:v>15.5</c:v>
                </c:pt>
                <c:pt idx="1618">
                  <c:v>15.5</c:v>
                </c:pt>
                <c:pt idx="1619">
                  <c:v>15.5</c:v>
                </c:pt>
                <c:pt idx="1620">
                  <c:v>15.5</c:v>
                </c:pt>
                <c:pt idx="1621">
                  <c:v>15.5</c:v>
                </c:pt>
                <c:pt idx="1622">
                  <c:v>15.5</c:v>
                </c:pt>
                <c:pt idx="1623">
                  <c:v>15.5</c:v>
                </c:pt>
                <c:pt idx="1624">
                  <c:v>15.5</c:v>
                </c:pt>
                <c:pt idx="1625">
                  <c:v>15.5</c:v>
                </c:pt>
                <c:pt idx="1626">
                  <c:v>15.5</c:v>
                </c:pt>
                <c:pt idx="1627">
                  <c:v>15.5</c:v>
                </c:pt>
                <c:pt idx="1628">
                  <c:v>15.5</c:v>
                </c:pt>
                <c:pt idx="1629">
                  <c:v>15.5</c:v>
                </c:pt>
                <c:pt idx="1630">
                  <c:v>15.5</c:v>
                </c:pt>
                <c:pt idx="1631">
                  <c:v>15.5</c:v>
                </c:pt>
                <c:pt idx="1632">
                  <c:v>15.5</c:v>
                </c:pt>
                <c:pt idx="1633">
                  <c:v>15.5</c:v>
                </c:pt>
                <c:pt idx="1634">
                  <c:v>15.5</c:v>
                </c:pt>
                <c:pt idx="1635">
                  <c:v>15.5</c:v>
                </c:pt>
                <c:pt idx="1636">
                  <c:v>15.5</c:v>
                </c:pt>
                <c:pt idx="1637">
                  <c:v>15.5</c:v>
                </c:pt>
                <c:pt idx="1638">
                  <c:v>16</c:v>
                </c:pt>
                <c:pt idx="1639">
                  <c:v>16</c:v>
                </c:pt>
                <c:pt idx="1640">
                  <c:v>16</c:v>
                </c:pt>
                <c:pt idx="1641">
                  <c:v>16</c:v>
                </c:pt>
                <c:pt idx="1642">
                  <c:v>16</c:v>
                </c:pt>
                <c:pt idx="1643">
                  <c:v>16</c:v>
                </c:pt>
                <c:pt idx="1644">
                  <c:v>16</c:v>
                </c:pt>
                <c:pt idx="1645">
                  <c:v>16</c:v>
                </c:pt>
                <c:pt idx="1646">
                  <c:v>16</c:v>
                </c:pt>
                <c:pt idx="1647">
                  <c:v>16</c:v>
                </c:pt>
                <c:pt idx="1648">
                  <c:v>16</c:v>
                </c:pt>
                <c:pt idx="1649">
                  <c:v>16</c:v>
                </c:pt>
                <c:pt idx="1650">
                  <c:v>16</c:v>
                </c:pt>
                <c:pt idx="1651">
                  <c:v>16</c:v>
                </c:pt>
                <c:pt idx="1652">
                  <c:v>16</c:v>
                </c:pt>
                <c:pt idx="1653">
                  <c:v>16</c:v>
                </c:pt>
                <c:pt idx="1654">
                  <c:v>16</c:v>
                </c:pt>
                <c:pt idx="1655">
                  <c:v>16</c:v>
                </c:pt>
                <c:pt idx="1656">
                  <c:v>16</c:v>
                </c:pt>
                <c:pt idx="1657">
                  <c:v>16</c:v>
                </c:pt>
                <c:pt idx="1658">
                  <c:v>16</c:v>
                </c:pt>
                <c:pt idx="1659">
                  <c:v>16</c:v>
                </c:pt>
                <c:pt idx="1660">
                  <c:v>16</c:v>
                </c:pt>
                <c:pt idx="1661">
                  <c:v>16</c:v>
                </c:pt>
                <c:pt idx="1662">
                  <c:v>16</c:v>
                </c:pt>
                <c:pt idx="1663">
                  <c:v>16</c:v>
                </c:pt>
                <c:pt idx="1664">
                  <c:v>16</c:v>
                </c:pt>
                <c:pt idx="1665">
                  <c:v>16</c:v>
                </c:pt>
                <c:pt idx="1666">
                  <c:v>16</c:v>
                </c:pt>
                <c:pt idx="1667">
                  <c:v>16</c:v>
                </c:pt>
                <c:pt idx="1668">
                  <c:v>16</c:v>
                </c:pt>
                <c:pt idx="1669">
                  <c:v>16</c:v>
                </c:pt>
                <c:pt idx="1670">
                  <c:v>16</c:v>
                </c:pt>
                <c:pt idx="1671">
                  <c:v>16</c:v>
                </c:pt>
                <c:pt idx="1672">
                  <c:v>16</c:v>
                </c:pt>
                <c:pt idx="1673">
                  <c:v>16</c:v>
                </c:pt>
                <c:pt idx="1674">
                  <c:v>16</c:v>
                </c:pt>
                <c:pt idx="1675">
                  <c:v>16</c:v>
                </c:pt>
                <c:pt idx="1676">
                  <c:v>16</c:v>
                </c:pt>
                <c:pt idx="1677">
                  <c:v>16</c:v>
                </c:pt>
                <c:pt idx="1678">
                  <c:v>16</c:v>
                </c:pt>
                <c:pt idx="1679">
                  <c:v>16</c:v>
                </c:pt>
                <c:pt idx="1680">
                  <c:v>16</c:v>
                </c:pt>
                <c:pt idx="1681">
                  <c:v>16</c:v>
                </c:pt>
                <c:pt idx="1682">
                  <c:v>16</c:v>
                </c:pt>
                <c:pt idx="1683">
                  <c:v>16</c:v>
                </c:pt>
                <c:pt idx="1684">
                  <c:v>16</c:v>
                </c:pt>
                <c:pt idx="1685">
                  <c:v>16</c:v>
                </c:pt>
                <c:pt idx="1686">
                  <c:v>16</c:v>
                </c:pt>
                <c:pt idx="1687">
                  <c:v>16</c:v>
                </c:pt>
                <c:pt idx="1688">
                  <c:v>16</c:v>
                </c:pt>
                <c:pt idx="1689">
                  <c:v>16</c:v>
                </c:pt>
                <c:pt idx="1690">
                  <c:v>16</c:v>
                </c:pt>
                <c:pt idx="1691">
                  <c:v>16</c:v>
                </c:pt>
                <c:pt idx="1692">
                  <c:v>16</c:v>
                </c:pt>
                <c:pt idx="1693">
                  <c:v>16</c:v>
                </c:pt>
                <c:pt idx="1694">
                  <c:v>16</c:v>
                </c:pt>
                <c:pt idx="1695">
                  <c:v>16</c:v>
                </c:pt>
                <c:pt idx="1696">
                  <c:v>16</c:v>
                </c:pt>
                <c:pt idx="1697">
                  <c:v>16</c:v>
                </c:pt>
                <c:pt idx="1698">
                  <c:v>16</c:v>
                </c:pt>
                <c:pt idx="1699">
                  <c:v>16</c:v>
                </c:pt>
                <c:pt idx="1700">
                  <c:v>16</c:v>
                </c:pt>
                <c:pt idx="1701">
                  <c:v>16</c:v>
                </c:pt>
                <c:pt idx="1702">
                  <c:v>16</c:v>
                </c:pt>
                <c:pt idx="1703">
                  <c:v>16</c:v>
                </c:pt>
                <c:pt idx="1704">
                  <c:v>16</c:v>
                </c:pt>
                <c:pt idx="1705">
                  <c:v>16</c:v>
                </c:pt>
                <c:pt idx="1706">
                  <c:v>16.5</c:v>
                </c:pt>
                <c:pt idx="1707">
                  <c:v>16.5</c:v>
                </c:pt>
                <c:pt idx="1708">
                  <c:v>16.5</c:v>
                </c:pt>
                <c:pt idx="1709">
                  <c:v>16.5</c:v>
                </c:pt>
                <c:pt idx="1710">
                  <c:v>16.5</c:v>
                </c:pt>
                <c:pt idx="1711">
                  <c:v>16.5</c:v>
                </c:pt>
                <c:pt idx="1712">
                  <c:v>16.5</c:v>
                </c:pt>
                <c:pt idx="1713">
                  <c:v>16.5</c:v>
                </c:pt>
                <c:pt idx="1714">
                  <c:v>16.5</c:v>
                </c:pt>
                <c:pt idx="1715">
                  <c:v>16.5</c:v>
                </c:pt>
                <c:pt idx="1716">
                  <c:v>16.5</c:v>
                </c:pt>
                <c:pt idx="1717">
                  <c:v>16.5</c:v>
                </c:pt>
                <c:pt idx="1718">
                  <c:v>16.5</c:v>
                </c:pt>
                <c:pt idx="1719">
                  <c:v>16.5</c:v>
                </c:pt>
                <c:pt idx="1720">
                  <c:v>16.5</c:v>
                </c:pt>
                <c:pt idx="1721">
                  <c:v>16.5</c:v>
                </c:pt>
                <c:pt idx="1722">
                  <c:v>16.5</c:v>
                </c:pt>
                <c:pt idx="1723">
                  <c:v>16.5</c:v>
                </c:pt>
                <c:pt idx="1724">
                  <c:v>16.5</c:v>
                </c:pt>
                <c:pt idx="1725">
                  <c:v>16.5</c:v>
                </c:pt>
                <c:pt idx="1726">
                  <c:v>16.5</c:v>
                </c:pt>
                <c:pt idx="1727">
                  <c:v>16.5</c:v>
                </c:pt>
                <c:pt idx="1728">
                  <c:v>16.5</c:v>
                </c:pt>
                <c:pt idx="1729">
                  <c:v>16.5</c:v>
                </c:pt>
                <c:pt idx="1730">
                  <c:v>16.5</c:v>
                </c:pt>
                <c:pt idx="1731">
                  <c:v>16.5</c:v>
                </c:pt>
                <c:pt idx="1732">
                  <c:v>16.5</c:v>
                </c:pt>
                <c:pt idx="1733">
                  <c:v>16.5</c:v>
                </c:pt>
                <c:pt idx="1734">
                  <c:v>16.5</c:v>
                </c:pt>
                <c:pt idx="1735">
                  <c:v>16.5</c:v>
                </c:pt>
                <c:pt idx="1736">
                  <c:v>16.5</c:v>
                </c:pt>
                <c:pt idx="1737">
                  <c:v>16.5</c:v>
                </c:pt>
                <c:pt idx="1738">
                  <c:v>16.5</c:v>
                </c:pt>
                <c:pt idx="1739">
                  <c:v>16.5</c:v>
                </c:pt>
                <c:pt idx="1740">
                  <c:v>16.5</c:v>
                </c:pt>
                <c:pt idx="1741">
                  <c:v>16.5</c:v>
                </c:pt>
                <c:pt idx="1742">
                  <c:v>16.5</c:v>
                </c:pt>
                <c:pt idx="1743">
                  <c:v>16.5</c:v>
                </c:pt>
                <c:pt idx="1744">
                  <c:v>16.5</c:v>
                </c:pt>
                <c:pt idx="1745">
                  <c:v>16.5</c:v>
                </c:pt>
                <c:pt idx="1746">
                  <c:v>16.5</c:v>
                </c:pt>
                <c:pt idx="1747">
                  <c:v>16.5</c:v>
                </c:pt>
                <c:pt idx="1748">
                  <c:v>16.5</c:v>
                </c:pt>
                <c:pt idx="1749">
                  <c:v>16.5</c:v>
                </c:pt>
                <c:pt idx="1750">
                  <c:v>16.5</c:v>
                </c:pt>
                <c:pt idx="1751">
                  <c:v>16.5</c:v>
                </c:pt>
                <c:pt idx="1752">
                  <c:v>16.5</c:v>
                </c:pt>
                <c:pt idx="1753">
                  <c:v>16.5</c:v>
                </c:pt>
                <c:pt idx="1754">
                  <c:v>16.5</c:v>
                </c:pt>
                <c:pt idx="1755">
                  <c:v>16.5</c:v>
                </c:pt>
                <c:pt idx="1756">
                  <c:v>16.5</c:v>
                </c:pt>
                <c:pt idx="1757">
                  <c:v>16.5</c:v>
                </c:pt>
                <c:pt idx="1758">
                  <c:v>16.5</c:v>
                </c:pt>
                <c:pt idx="1759">
                  <c:v>16.5</c:v>
                </c:pt>
                <c:pt idx="1760">
                  <c:v>16.5</c:v>
                </c:pt>
                <c:pt idx="1761">
                  <c:v>16.5</c:v>
                </c:pt>
                <c:pt idx="1762">
                  <c:v>16.5</c:v>
                </c:pt>
                <c:pt idx="1763">
                  <c:v>16.5</c:v>
                </c:pt>
                <c:pt idx="1764">
                  <c:v>17</c:v>
                </c:pt>
                <c:pt idx="1765">
                  <c:v>17</c:v>
                </c:pt>
                <c:pt idx="1766">
                  <c:v>17</c:v>
                </c:pt>
                <c:pt idx="1767">
                  <c:v>17</c:v>
                </c:pt>
                <c:pt idx="1768">
                  <c:v>17</c:v>
                </c:pt>
                <c:pt idx="1769">
                  <c:v>17</c:v>
                </c:pt>
                <c:pt idx="1770">
                  <c:v>17</c:v>
                </c:pt>
                <c:pt idx="1771">
                  <c:v>17</c:v>
                </c:pt>
                <c:pt idx="1772">
                  <c:v>17</c:v>
                </c:pt>
                <c:pt idx="1773">
                  <c:v>17</c:v>
                </c:pt>
                <c:pt idx="1774">
                  <c:v>17</c:v>
                </c:pt>
                <c:pt idx="1775">
                  <c:v>17</c:v>
                </c:pt>
                <c:pt idx="1776">
                  <c:v>17</c:v>
                </c:pt>
                <c:pt idx="1777">
                  <c:v>17</c:v>
                </c:pt>
                <c:pt idx="1778">
                  <c:v>17</c:v>
                </c:pt>
                <c:pt idx="1779">
                  <c:v>17</c:v>
                </c:pt>
                <c:pt idx="1780">
                  <c:v>17</c:v>
                </c:pt>
                <c:pt idx="1781">
                  <c:v>17</c:v>
                </c:pt>
                <c:pt idx="1782">
                  <c:v>17</c:v>
                </c:pt>
                <c:pt idx="1783">
                  <c:v>17</c:v>
                </c:pt>
                <c:pt idx="1784">
                  <c:v>17</c:v>
                </c:pt>
                <c:pt idx="1785">
                  <c:v>17</c:v>
                </c:pt>
                <c:pt idx="1786">
                  <c:v>17</c:v>
                </c:pt>
                <c:pt idx="1787">
                  <c:v>17</c:v>
                </c:pt>
                <c:pt idx="1788">
                  <c:v>17</c:v>
                </c:pt>
                <c:pt idx="1789">
                  <c:v>17</c:v>
                </c:pt>
                <c:pt idx="1790">
                  <c:v>17</c:v>
                </c:pt>
                <c:pt idx="1791">
                  <c:v>17</c:v>
                </c:pt>
                <c:pt idx="1792">
                  <c:v>17</c:v>
                </c:pt>
                <c:pt idx="1793">
                  <c:v>17</c:v>
                </c:pt>
                <c:pt idx="1794">
                  <c:v>17</c:v>
                </c:pt>
                <c:pt idx="1795">
                  <c:v>17</c:v>
                </c:pt>
                <c:pt idx="1796">
                  <c:v>17</c:v>
                </c:pt>
                <c:pt idx="1797">
                  <c:v>17</c:v>
                </c:pt>
                <c:pt idx="1798">
                  <c:v>17</c:v>
                </c:pt>
                <c:pt idx="1799">
                  <c:v>17</c:v>
                </c:pt>
                <c:pt idx="1800">
                  <c:v>17</c:v>
                </c:pt>
                <c:pt idx="1801">
                  <c:v>17</c:v>
                </c:pt>
                <c:pt idx="1802">
                  <c:v>17</c:v>
                </c:pt>
                <c:pt idx="1803">
                  <c:v>17</c:v>
                </c:pt>
                <c:pt idx="1804">
                  <c:v>17</c:v>
                </c:pt>
                <c:pt idx="1805">
                  <c:v>17</c:v>
                </c:pt>
                <c:pt idx="1806">
                  <c:v>17</c:v>
                </c:pt>
                <c:pt idx="1807">
                  <c:v>17</c:v>
                </c:pt>
                <c:pt idx="1808">
                  <c:v>17</c:v>
                </c:pt>
                <c:pt idx="1809">
                  <c:v>17</c:v>
                </c:pt>
                <c:pt idx="1810">
                  <c:v>17</c:v>
                </c:pt>
                <c:pt idx="1811">
                  <c:v>17</c:v>
                </c:pt>
                <c:pt idx="1812">
                  <c:v>17</c:v>
                </c:pt>
                <c:pt idx="1813">
                  <c:v>17</c:v>
                </c:pt>
                <c:pt idx="1814">
                  <c:v>17</c:v>
                </c:pt>
                <c:pt idx="1815">
                  <c:v>17</c:v>
                </c:pt>
                <c:pt idx="1816">
                  <c:v>17</c:v>
                </c:pt>
                <c:pt idx="1817">
                  <c:v>17</c:v>
                </c:pt>
                <c:pt idx="1818">
                  <c:v>17</c:v>
                </c:pt>
                <c:pt idx="1819">
                  <c:v>17</c:v>
                </c:pt>
                <c:pt idx="1820">
                  <c:v>17</c:v>
                </c:pt>
                <c:pt idx="1821">
                  <c:v>17</c:v>
                </c:pt>
                <c:pt idx="1822">
                  <c:v>17</c:v>
                </c:pt>
                <c:pt idx="1823">
                  <c:v>17</c:v>
                </c:pt>
                <c:pt idx="1824">
                  <c:v>17.5</c:v>
                </c:pt>
                <c:pt idx="1825">
                  <c:v>17.5</c:v>
                </c:pt>
                <c:pt idx="1826">
                  <c:v>17.5</c:v>
                </c:pt>
                <c:pt idx="1827">
                  <c:v>17.5</c:v>
                </c:pt>
                <c:pt idx="1828">
                  <c:v>17.5</c:v>
                </c:pt>
                <c:pt idx="1829">
                  <c:v>17.5</c:v>
                </c:pt>
                <c:pt idx="1830">
                  <c:v>17.5</c:v>
                </c:pt>
                <c:pt idx="1831">
                  <c:v>17.5</c:v>
                </c:pt>
                <c:pt idx="1832">
                  <c:v>17.5</c:v>
                </c:pt>
                <c:pt idx="1833">
                  <c:v>17.5</c:v>
                </c:pt>
                <c:pt idx="1834">
                  <c:v>17.5</c:v>
                </c:pt>
                <c:pt idx="1835">
                  <c:v>17.5</c:v>
                </c:pt>
                <c:pt idx="1836">
                  <c:v>17.5</c:v>
                </c:pt>
                <c:pt idx="1837">
                  <c:v>17.5</c:v>
                </c:pt>
                <c:pt idx="1838">
                  <c:v>17.5</c:v>
                </c:pt>
                <c:pt idx="1839">
                  <c:v>17.5</c:v>
                </c:pt>
                <c:pt idx="1840">
                  <c:v>17.5</c:v>
                </c:pt>
                <c:pt idx="1841">
                  <c:v>17.5</c:v>
                </c:pt>
                <c:pt idx="1842">
                  <c:v>17.5</c:v>
                </c:pt>
                <c:pt idx="1843">
                  <c:v>17.5</c:v>
                </c:pt>
                <c:pt idx="1844">
                  <c:v>17.5</c:v>
                </c:pt>
                <c:pt idx="1845">
                  <c:v>17.5</c:v>
                </c:pt>
                <c:pt idx="1846">
                  <c:v>17.5</c:v>
                </c:pt>
                <c:pt idx="1847">
                  <c:v>17.5</c:v>
                </c:pt>
                <c:pt idx="1848">
                  <c:v>17.5</c:v>
                </c:pt>
                <c:pt idx="1849">
                  <c:v>17.5</c:v>
                </c:pt>
                <c:pt idx="1850">
                  <c:v>17.5</c:v>
                </c:pt>
                <c:pt idx="1851">
                  <c:v>17.5</c:v>
                </c:pt>
                <c:pt idx="1852">
                  <c:v>17.5</c:v>
                </c:pt>
                <c:pt idx="1853">
                  <c:v>17.5</c:v>
                </c:pt>
                <c:pt idx="1854">
                  <c:v>17.5</c:v>
                </c:pt>
                <c:pt idx="1855">
                  <c:v>17.5</c:v>
                </c:pt>
                <c:pt idx="1856">
                  <c:v>17.5</c:v>
                </c:pt>
                <c:pt idx="1857">
                  <c:v>17.5</c:v>
                </c:pt>
                <c:pt idx="1858">
                  <c:v>17.5</c:v>
                </c:pt>
                <c:pt idx="1859">
                  <c:v>17.5</c:v>
                </c:pt>
                <c:pt idx="1860">
                  <c:v>17.5</c:v>
                </c:pt>
                <c:pt idx="1861">
                  <c:v>17.5</c:v>
                </c:pt>
                <c:pt idx="1862">
                  <c:v>17.5</c:v>
                </c:pt>
                <c:pt idx="1863">
                  <c:v>17.5</c:v>
                </c:pt>
                <c:pt idx="1864">
                  <c:v>17.5</c:v>
                </c:pt>
                <c:pt idx="1865">
                  <c:v>17.5</c:v>
                </c:pt>
                <c:pt idx="1866">
                  <c:v>17.5</c:v>
                </c:pt>
                <c:pt idx="1867">
                  <c:v>17.5</c:v>
                </c:pt>
                <c:pt idx="1868">
                  <c:v>17.5</c:v>
                </c:pt>
                <c:pt idx="1869">
                  <c:v>17.5</c:v>
                </c:pt>
                <c:pt idx="1870">
                  <c:v>17.5</c:v>
                </c:pt>
                <c:pt idx="1871">
                  <c:v>17.5</c:v>
                </c:pt>
                <c:pt idx="1872">
                  <c:v>17.5</c:v>
                </c:pt>
                <c:pt idx="1873">
                  <c:v>17.5</c:v>
                </c:pt>
                <c:pt idx="1874">
                  <c:v>17.5</c:v>
                </c:pt>
                <c:pt idx="1875">
                  <c:v>17.5</c:v>
                </c:pt>
                <c:pt idx="1876">
                  <c:v>18</c:v>
                </c:pt>
                <c:pt idx="1877">
                  <c:v>18</c:v>
                </c:pt>
                <c:pt idx="1878">
                  <c:v>18</c:v>
                </c:pt>
                <c:pt idx="1879">
                  <c:v>18</c:v>
                </c:pt>
                <c:pt idx="1880">
                  <c:v>18</c:v>
                </c:pt>
                <c:pt idx="1881">
                  <c:v>18</c:v>
                </c:pt>
                <c:pt idx="1882">
                  <c:v>18</c:v>
                </c:pt>
                <c:pt idx="1883">
                  <c:v>18</c:v>
                </c:pt>
                <c:pt idx="1884">
                  <c:v>18</c:v>
                </c:pt>
                <c:pt idx="1885">
                  <c:v>18</c:v>
                </c:pt>
                <c:pt idx="1886">
                  <c:v>18</c:v>
                </c:pt>
                <c:pt idx="1887">
                  <c:v>18</c:v>
                </c:pt>
                <c:pt idx="1888">
                  <c:v>18</c:v>
                </c:pt>
                <c:pt idx="1889">
                  <c:v>18</c:v>
                </c:pt>
                <c:pt idx="1890">
                  <c:v>18</c:v>
                </c:pt>
                <c:pt idx="1891">
                  <c:v>18</c:v>
                </c:pt>
                <c:pt idx="1892">
                  <c:v>18</c:v>
                </c:pt>
                <c:pt idx="1893">
                  <c:v>18</c:v>
                </c:pt>
                <c:pt idx="1894">
                  <c:v>18</c:v>
                </c:pt>
                <c:pt idx="1895">
                  <c:v>18</c:v>
                </c:pt>
                <c:pt idx="1896">
                  <c:v>18</c:v>
                </c:pt>
                <c:pt idx="1897">
                  <c:v>18</c:v>
                </c:pt>
                <c:pt idx="1898">
                  <c:v>18</c:v>
                </c:pt>
                <c:pt idx="1899">
                  <c:v>18</c:v>
                </c:pt>
                <c:pt idx="1900">
                  <c:v>18</c:v>
                </c:pt>
                <c:pt idx="1901">
                  <c:v>18</c:v>
                </c:pt>
                <c:pt idx="1902">
                  <c:v>18</c:v>
                </c:pt>
                <c:pt idx="1903">
                  <c:v>18</c:v>
                </c:pt>
                <c:pt idx="1904">
                  <c:v>18</c:v>
                </c:pt>
                <c:pt idx="1905">
                  <c:v>18</c:v>
                </c:pt>
                <c:pt idx="1906">
                  <c:v>18</c:v>
                </c:pt>
                <c:pt idx="1907">
                  <c:v>18</c:v>
                </c:pt>
                <c:pt idx="1908">
                  <c:v>18</c:v>
                </c:pt>
                <c:pt idx="1909">
                  <c:v>18</c:v>
                </c:pt>
                <c:pt idx="1910">
                  <c:v>18</c:v>
                </c:pt>
                <c:pt idx="1911">
                  <c:v>18</c:v>
                </c:pt>
                <c:pt idx="1912">
                  <c:v>18</c:v>
                </c:pt>
                <c:pt idx="1913">
                  <c:v>18</c:v>
                </c:pt>
                <c:pt idx="1914">
                  <c:v>18</c:v>
                </c:pt>
                <c:pt idx="1915">
                  <c:v>18</c:v>
                </c:pt>
                <c:pt idx="1916">
                  <c:v>18</c:v>
                </c:pt>
                <c:pt idx="1917">
                  <c:v>18</c:v>
                </c:pt>
                <c:pt idx="1918">
                  <c:v>18</c:v>
                </c:pt>
                <c:pt idx="1919">
                  <c:v>18</c:v>
                </c:pt>
                <c:pt idx="1920">
                  <c:v>18</c:v>
                </c:pt>
                <c:pt idx="1921">
                  <c:v>18</c:v>
                </c:pt>
                <c:pt idx="1922">
                  <c:v>18</c:v>
                </c:pt>
                <c:pt idx="1923">
                  <c:v>18</c:v>
                </c:pt>
                <c:pt idx="1924">
                  <c:v>18</c:v>
                </c:pt>
                <c:pt idx="1925">
                  <c:v>18</c:v>
                </c:pt>
                <c:pt idx="1926">
                  <c:v>18</c:v>
                </c:pt>
                <c:pt idx="1927">
                  <c:v>18</c:v>
                </c:pt>
                <c:pt idx="1928">
                  <c:v>18</c:v>
                </c:pt>
                <c:pt idx="1929">
                  <c:v>18</c:v>
                </c:pt>
                <c:pt idx="1930">
                  <c:v>18</c:v>
                </c:pt>
                <c:pt idx="1931">
                  <c:v>18</c:v>
                </c:pt>
                <c:pt idx="1932">
                  <c:v>18</c:v>
                </c:pt>
                <c:pt idx="1933">
                  <c:v>18</c:v>
                </c:pt>
                <c:pt idx="1934">
                  <c:v>18</c:v>
                </c:pt>
                <c:pt idx="1935">
                  <c:v>18</c:v>
                </c:pt>
                <c:pt idx="1936">
                  <c:v>18</c:v>
                </c:pt>
                <c:pt idx="1937">
                  <c:v>18</c:v>
                </c:pt>
                <c:pt idx="1938">
                  <c:v>18</c:v>
                </c:pt>
                <c:pt idx="1939">
                  <c:v>18</c:v>
                </c:pt>
                <c:pt idx="1940">
                  <c:v>18</c:v>
                </c:pt>
                <c:pt idx="1941">
                  <c:v>18</c:v>
                </c:pt>
                <c:pt idx="1942">
                  <c:v>18</c:v>
                </c:pt>
                <c:pt idx="1943">
                  <c:v>18.5</c:v>
                </c:pt>
                <c:pt idx="1944">
                  <c:v>18.5</c:v>
                </c:pt>
                <c:pt idx="1945">
                  <c:v>18.5</c:v>
                </c:pt>
                <c:pt idx="1946">
                  <c:v>18.5</c:v>
                </c:pt>
                <c:pt idx="1947">
                  <c:v>18.5</c:v>
                </c:pt>
                <c:pt idx="1948">
                  <c:v>18.5</c:v>
                </c:pt>
                <c:pt idx="1949">
                  <c:v>18.5</c:v>
                </c:pt>
                <c:pt idx="1950">
                  <c:v>18.5</c:v>
                </c:pt>
                <c:pt idx="1951">
                  <c:v>18.5</c:v>
                </c:pt>
                <c:pt idx="1952">
                  <c:v>18.5</c:v>
                </c:pt>
                <c:pt idx="1953">
                  <c:v>18.5</c:v>
                </c:pt>
                <c:pt idx="1954">
                  <c:v>18.5</c:v>
                </c:pt>
                <c:pt idx="1955">
                  <c:v>18.5</c:v>
                </c:pt>
                <c:pt idx="1956">
                  <c:v>18.5</c:v>
                </c:pt>
                <c:pt idx="1957">
                  <c:v>18.5</c:v>
                </c:pt>
                <c:pt idx="1958">
                  <c:v>18.5</c:v>
                </c:pt>
                <c:pt idx="1959">
                  <c:v>18.5</c:v>
                </c:pt>
                <c:pt idx="1960">
                  <c:v>18.5</c:v>
                </c:pt>
                <c:pt idx="1961">
                  <c:v>18.5</c:v>
                </c:pt>
                <c:pt idx="1962">
                  <c:v>18.5</c:v>
                </c:pt>
                <c:pt idx="1963">
                  <c:v>18.5</c:v>
                </c:pt>
                <c:pt idx="1964">
                  <c:v>18.5</c:v>
                </c:pt>
                <c:pt idx="1965">
                  <c:v>18.5</c:v>
                </c:pt>
                <c:pt idx="1966">
                  <c:v>18.5</c:v>
                </c:pt>
                <c:pt idx="1967">
                  <c:v>18.5</c:v>
                </c:pt>
                <c:pt idx="1968">
                  <c:v>18.5</c:v>
                </c:pt>
                <c:pt idx="1969">
                  <c:v>18.5</c:v>
                </c:pt>
                <c:pt idx="1970">
                  <c:v>18.5</c:v>
                </c:pt>
                <c:pt idx="1971">
                  <c:v>18.5</c:v>
                </c:pt>
                <c:pt idx="1972">
                  <c:v>18.5</c:v>
                </c:pt>
                <c:pt idx="1973">
                  <c:v>18.5</c:v>
                </c:pt>
                <c:pt idx="1974">
                  <c:v>18.5</c:v>
                </c:pt>
                <c:pt idx="1975">
                  <c:v>18.5</c:v>
                </c:pt>
                <c:pt idx="1976">
                  <c:v>18.5</c:v>
                </c:pt>
                <c:pt idx="1977">
                  <c:v>18.5</c:v>
                </c:pt>
                <c:pt idx="1978">
                  <c:v>18.5</c:v>
                </c:pt>
                <c:pt idx="1979">
                  <c:v>18.5</c:v>
                </c:pt>
                <c:pt idx="1980">
                  <c:v>18.5</c:v>
                </c:pt>
                <c:pt idx="1981">
                  <c:v>18.5</c:v>
                </c:pt>
                <c:pt idx="1982">
                  <c:v>18.5</c:v>
                </c:pt>
                <c:pt idx="1983">
                  <c:v>18.5</c:v>
                </c:pt>
                <c:pt idx="1984">
                  <c:v>18.5</c:v>
                </c:pt>
                <c:pt idx="1985">
                  <c:v>18.5</c:v>
                </c:pt>
                <c:pt idx="1986">
                  <c:v>18.5</c:v>
                </c:pt>
                <c:pt idx="1987">
                  <c:v>18.5</c:v>
                </c:pt>
                <c:pt idx="1988">
                  <c:v>18.5</c:v>
                </c:pt>
                <c:pt idx="1989">
                  <c:v>18.5</c:v>
                </c:pt>
                <c:pt idx="1990">
                  <c:v>18.5</c:v>
                </c:pt>
                <c:pt idx="1991">
                  <c:v>18.5</c:v>
                </c:pt>
                <c:pt idx="1992">
                  <c:v>18.5</c:v>
                </c:pt>
                <c:pt idx="1993">
                  <c:v>18.5</c:v>
                </c:pt>
                <c:pt idx="1994">
                  <c:v>18.5</c:v>
                </c:pt>
                <c:pt idx="1995">
                  <c:v>18.5</c:v>
                </c:pt>
                <c:pt idx="1996">
                  <c:v>18.5</c:v>
                </c:pt>
                <c:pt idx="1997">
                  <c:v>18.5</c:v>
                </c:pt>
                <c:pt idx="1998">
                  <c:v>18.5</c:v>
                </c:pt>
                <c:pt idx="1999">
                  <c:v>18.5</c:v>
                </c:pt>
                <c:pt idx="2000">
                  <c:v>18.5</c:v>
                </c:pt>
                <c:pt idx="2001">
                  <c:v>18.5</c:v>
                </c:pt>
                <c:pt idx="2002">
                  <c:v>18.5</c:v>
                </c:pt>
                <c:pt idx="2003">
                  <c:v>18.5</c:v>
                </c:pt>
                <c:pt idx="2004">
                  <c:v>18.5</c:v>
                </c:pt>
                <c:pt idx="2005">
                  <c:v>18.5</c:v>
                </c:pt>
                <c:pt idx="2006">
                  <c:v>18.5</c:v>
                </c:pt>
                <c:pt idx="2007">
                  <c:v>19</c:v>
                </c:pt>
                <c:pt idx="2008">
                  <c:v>19</c:v>
                </c:pt>
                <c:pt idx="2009">
                  <c:v>19</c:v>
                </c:pt>
                <c:pt idx="2010">
                  <c:v>19</c:v>
                </c:pt>
                <c:pt idx="2011">
                  <c:v>19</c:v>
                </c:pt>
                <c:pt idx="2012">
                  <c:v>19</c:v>
                </c:pt>
                <c:pt idx="2013">
                  <c:v>19</c:v>
                </c:pt>
                <c:pt idx="2014">
                  <c:v>19</c:v>
                </c:pt>
                <c:pt idx="2015">
                  <c:v>19</c:v>
                </c:pt>
                <c:pt idx="2016">
                  <c:v>19</c:v>
                </c:pt>
                <c:pt idx="2017">
                  <c:v>19</c:v>
                </c:pt>
                <c:pt idx="2018">
                  <c:v>19</c:v>
                </c:pt>
                <c:pt idx="2019">
                  <c:v>19</c:v>
                </c:pt>
                <c:pt idx="2020">
                  <c:v>19</c:v>
                </c:pt>
                <c:pt idx="2021">
                  <c:v>19</c:v>
                </c:pt>
                <c:pt idx="2022">
                  <c:v>19</c:v>
                </c:pt>
                <c:pt idx="2023">
                  <c:v>19</c:v>
                </c:pt>
                <c:pt idx="2024">
                  <c:v>19</c:v>
                </c:pt>
                <c:pt idx="2025">
                  <c:v>19</c:v>
                </c:pt>
                <c:pt idx="2026">
                  <c:v>19</c:v>
                </c:pt>
                <c:pt idx="2027">
                  <c:v>19</c:v>
                </c:pt>
                <c:pt idx="2028">
                  <c:v>19</c:v>
                </c:pt>
                <c:pt idx="2029">
                  <c:v>19</c:v>
                </c:pt>
                <c:pt idx="2030">
                  <c:v>19</c:v>
                </c:pt>
                <c:pt idx="2031">
                  <c:v>19</c:v>
                </c:pt>
                <c:pt idx="2032">
                  <c:v>19</c:v>
                </c:pt>
                <c:pt idx="2033">
                  <c:v>19</c:v>
                </c:pt>
                <c:pt idx="2034">
                  <c:v>19</c:v>
                </c:pt>
                <c:pt idx="2035">
                  <c:v>19</c:v>
                </c:pt>
                <c:pt idx="2036">
                  <c:v>19</c:v>
                </c:pt>
                <c:pt idx="2037">
                  <c:v>19</c:v>
                </c:pt>
                <c:pt idx="2038">
                  <c:v>19</c:v>
                </c:pt>
                <c:pt idx="2039">
                  <c:v>19</c:v>
                </c:pt>
                <c:pt idx="2040">
                  <c:v>19</c:v>
                </c:pt>
                <c:pt idx="2041">
                  <c:v>19</c:v>
                </c:pt>
                <c:pt idx="2042">
                  <c:v>19</c:v>
                </c:pt>
                <c:pt idx="2043">
                  <c:v>19</c:v>
                </c:pt>
                <c:pt idx="2044">
                  <c:v>19</c:v>
                </c:pt>
                <c:pt idx="2045">
                  <c:v>19</c:v>
                </c:pt>
                <c:pt idx="2046">
                  <c:v>19</c:v>
                </c:pt>
                <c:pt idx="2047">
                  <c:v>19</c:v>
                </c:pt>
                <c:pt idx="2048">
                  <c:v>19</c:v>
                </c:pt>
                <c:pt idx="2049">
                  <c:v>19</c:v>
                </c:pt>
                <c:pt idx="2050">
                  <c:v>19</c:v>
                </c:pt>
                <c:pt idx="2051">
                  <c:v>19</c:v>
                </c:pt>
                <c:pt idx="2052">
                  <c:v>19</c:v>
                </c:pt>
                <c:pt idx="2053">
                  <c:v>19</c:v>
                </c:pt>
                <c:pt idx="2054">
                  <c:v>19</c:v>
                </c:pt>
                <c:pt idx="2055">
                  <c:v>19</c:v>
                </c:pt>
                <c:pt idx="2056">
                  <c:v>19</c:v>
                </c:pt>
                <c:pt idx="2057">
                  <c:v>19</c:v>
                </c:pt>
                <c:pt idx="2058">
                  <c:v>19</c:v>
                </c:pt>
                <c:pt idx="2059">
                  <c:v>19</c:v>
                </c:pt>
                <c:pt idx="2060">
                  <c:v>19</c:v>
                </c:pt>
                <c:pt idx="2061">
                  <c:v>19</c:v>
                </c:pt>
                <c:pt idx="2062">
                  <c:v>19</c:v>
                </c:pt>
                <c:pt idx="2063">
                  <c:v>19</c:v>
                </c:pt>
                <c:pt idx="2064">
                  <c:v>19</c:v>
                </c:pt>
                <c:pt idx="2065">
                  <c:v>19</c:v>
                </c:pt>
                <c:pt idx="2066">
                  <c:v>19.5</c:v>
                </c:pt>
                <c:pt idx="2067">
                  <c:v>19.5</c:v>
                </c:pt>
                <c:pt idx="2068">
                  <c:v>19.5</c:v>
                </c:pt>
                <c:pt idx="2069">
                  <c:v>19.5</c:v>
                </c:pt>
                <c:pt idx="2070">
                  <c:v>19.5</c:v>
                </c:pt>
                <c:pt idx="2071">
                  <c:v>19.5</c:v>
                </c:pt>
                <c:pt idx="2072">
                  <c:v>19.5</c:v>
                </c:pt>
                <c:pt idx="2073">
                  <c:v>19.5</c:v>
                </c:pt>
                <c:pt idx="2074">
                  <c:v>19.5</c:v>
                </c:pt>
                <c:pt idx="2075">
                  <c:v>19.5</c:v>
                </c:pt>
                <c:pt idx="2076">
                  <c:v>19.5</c:v>
                </c:pt>
                <c:pt idx="2077">
                  <c:v>19.5</c:v>
                </c:pt>
                <c:pt idx="2078">
                  <c:v>19.5</c:v>
                </c:pt>
                <c:pt idx="2079">
                  <c:v>19.5</c:v>
                </c:pt>
                <c:pt idx="2080">
                  <c:v>19.5</c:v>
                </c:pt>
                <c:pt idx="2081">
                  <c:v>19.5</c:v>
                </c:pt>
                <c:pt idx="2082">
                  <c:v>19.5</c:v>
                </c:pt>
                <c:pt idx="2083">
                  <c:v>19.5</c:v>
                </c:pt>
                <c:pt idx="2084">
                  <c:v>19.5</c:v>
                </c:pt>
                <c:pt idx="2085">
                  <c:v>19.5</c:v>
                </c:pt>
                <c:pt idx="2086">
                  <c:v>19.5</c:v>
                </c:pt>
                <c:pt idx="2087">
                  <c:v>19.5</c:v>
                </c:pt>
                <c:pt idx="2088">
                  <c:v>19.5</c:v>
                </c:pt>
                <c:pt idx="2089">
                  <c:v>19.5</c:v>
                </c:pt>
                <c:pt idx="2090">
                  <c:v>19.5</c:v>
                </c:pt>
                <c:pt idx="2091">
                  <c:v>19.5</c:v>
                </c:pt>
                <c:pt idx="2092">
                  <c:v>19.5</c:v>
                </c:pt>
                <c:pt idx="2093">
                  <c:v>19.5</c:v>
                </c:pt>
                <c:pt idx="2094">
                  <c:v>19.5</c:v>
                </c:pt>
                <c:pt idx="2095">
                  <c:v>19.5</c:v>
                </c:pt>
                <c:pt idx="2096">
                  <c:v>19.5</c:v>
                </c:pt>
                <c:pt idx="2097">
                  <c:v>19.5</c:v>
                </c:pt>
                <c:pt idx="2098">
                  <c:v>19.5</c:v>
                </c:pt>
                <c:pt idx="2099">
                  <c:v>19.5</c:v>
                </c:pt>
                <c:pt idx="2100">
                  <c:v>19.5</c:v>
                </c:pt>
                <c:pt idx="2101">
                  <c:v>19.5</c:v>
                </c:pt>
                <c:pt idx="2102">
                  <c:v>19.5</c:v>
                </c:pt>
                <c:pt idx="2103">
                  <c:v>19.5</c:v>
                </c:pt>
                <c:pt idx="2104">
                  <c:v>19.5</c:v>
                </c:pt>
                <c:pt idx="2105">
                  <c:v>19.5</c:v>
                </c:pt>
                <c:pt idx="2106">
                  <c:v>19.5</c:v>
                </c:pt>
                <c:pt idx="2107">
                  <c:v>19.5</c:v>
                </c:pt>
                <c:pt idx="2108">
                  <c:v>19.5</c:v>
                </c:pt>
                <c:pt idx="2109">
                  <c:v>19.5</c:v>
                </c:pt>
                <c:pt idx="2110">
                  <c:v>19.5</c:v>
                </c:pt>
                <c:pt idx="2111">
                  <c:v>19.5</c:v>
                </c:pt>
                <c:pt idx="2112">
                  <c:v>19.5</c:v>
                </c:pt>
                <c:pt idx="2113">
                  <c:v>19.5</c:v>
                </c:pt>
                <c:pt idx="2114">
                  <c:v>19.5</c:v>
                </c:pt>
                <c:pt idx="2115">
                  <c:v>19.5</c:v>
                </c:pt>
                <c:pt idx="2116">
                  <c:v>19.5</c:v>
                </c:pt>
                <c:pt idx="2117">
                  <c:v>19.5</c:v>
                </c:pt>
                <c:pt idx="2118">
                  <c:v>19.5</c:v>
                </c:pt>
                <c:pt idx="2119">
                  <c:v>19.5</c:v>
                </c:pt>
                <c:pt idx="2120">
                  <c:v>20</c:v>
                </c:pt>
                <c:pt idx="2121">
                  <c:v>20</c:v>
                </c:pt>
                <c:pt idx="2122">
                  <c:v>20</c:v>
                </c:pt>
                <c:pt idx="2123">
                  <c:v>20</c:v>
                </c:pt>
                <c:pt idx="2124">
                  <c:v>20</c:v>
                </c:pt>
                <c:pt idx="2125">
                  <c:v>20</c:v>
                </c:pt>
                <c:pt idx="2126">
                  <c:v>20</c:v>
                </c:pt>
                <c:pt idx="2127">
                  <c:v>20</c:v>
                </c:pt>
                <c:pt idx="2128">
                  <c:v>20</c:v>
                </c:pt>
                <c:pt idx="2129">
                  <c:v>20</c:v>
                </c:pt>
                <c:pt idx="2130">
                  <c:v>20</c:v>
                </c:pt>
                <c:pt idx="2131">
                  <c:v>20</c:v>
                </c:pt>
                <c:pt idx="2132">
                  <c:v>20</c:v>
                </c:pt>
                <c:pt idx="2133">
                  <c:v>20</c:v>
                </c:pt>
                <c:pt idx="2134">
                  <c:v>20</c:v>
                </c:pt>
                <c:pt idx="2135">
                  <c:v>20</c:v>
                </c:pt>
                <c:pt idx="2136">
                  <c:v>20</c:v>
                </c:pt>
                <c:pt idx="2137">
                  <c:v>20</c:v>
                </c:pt>
                <c:pt idx="2138">
                  <c:v>20</c:v>
                </c:pt>
                <c:pt idx="2139">
                  <c:v>20</c:v>
                </c:pt>
                <c:pt idx="2140">
                  <c:v>20</c:v>
                </c:pt>
                <c:pt idx="2141">
                  <c:v>20</c:v>
                </c:pt>
                <c:pt idx="2142">
                  <c:v>20</c:v>
                </c:pt>
                <c:pt idx="2143">
                  <c:v>20</c:v>
                </c:pt>
                <c:pt idx="2144">
                  <c:v>20</c:v>
                </c:pt>
                <c:pt idx="2145">
                  <c:v>20</c:v>
                </c:pt>
                <c:pt idx="2146">
                  <c:v>20</c:v>
                </c:pt>
                <c:pt idx="2147">
                  <c:v>20</c:v>
                </c:pt>
                <c:pt idx="2148">
                  <c:v>20</c:v>
                </c:pt>
                <c:pt idx="2149">
                  <c:v>20</c:v>
                </c:pt>
                <c:pt idx="2150">
                  <c:v>20</c:v>
                </c:pt>
                <c:pt idx="2151">
                  <c:v>20</c:v>
                </c:pt>
                <c:pt idx="2152">
                  <c:v>20</c:v>
                </c:pt>
                <c:pt idx="2153">
                  <c:v>20</c:v>
                </c:pt>
                <c:pt idx="2154">
                  <c:v>20</c:v>
                </c:pt>
                <c:pt idx="2155">
                  <c:v>20</c:v>
                </c:pt>
                <c:pt idx="2156">
                  <c:v>20</c:v>
                </c:pt>
                <c:pt idx="2157">
                  <c:v>20</c:v>
                </c:pt>
                <c:pt idx="2158">
                  <c:v>20</c:v>
                </c:pt>
                <c:pt idx="2159">
                  <c:v>20</c:v>
                </c:pt>
                <c:pt idx="2160">
                  <c:v>20</c:v>
                </c:pt>
                <c:pt idx="2161">
                  <c:v>20</c:v>
                </c:pt>
                <c:pt idx="2162">
                  <c:v>20</c:v>
                </c:pt>
                <c:pt idx="2163">
                  <c:v>20</c:v>
                </c:pt>
                <c:pt idx="2164">
                  <c:v>20</c:v>
                </c:pt>
                <c:pt idx="2165">
                  <c:v>20</c:v>
                </c:pt>
                <c:pt idx="2166">
                  <c:v>20.5</c:v>
                </c:pt>
                <c:pt idx="2167">
                  <c:v>20.5</c:v>
                </c:pt>
                <c:pt idx="2168">
                  <c:v>20.5</c:v>
                </c:pt>
                <c:pt idx="2169">
                  <c:v>20.5</c:v>
                </c:pt>
                <c:pt idx="2170">
                  <c:v>20.5</c:v>
                </c:pt>
                <c:pt idx="2171">
                  <c:v>20.5</c:v>
                </c:pt>
                <c:pt idx="2172">
                  <c:v>20.5</c:v>
                </c:pt>
                <c:pt idx="2173">
                  <c:v>20.5</c:v>
                </c:pt>
                <c:pt idx="2174">
                  <c:v>20.5</c:v>
                </c:pt>
                <c:pt idx="2175">
                  <c:v>20.5</c:v>
                </c:pt>
                <c:pt idx="2176">
                  <c:v>20.5</c:v>
                </c:pt>
                <c:pt idx="2177">
                  <c:v>20.5</c:v>
                </c:pt>
                <c:pt idx="2178">
                  <c:v>20.5</c:v>
                </c:pt>
                <c:pt idx="2179">
                  <c:v>20.5</c:v>
                </c:pt>
                <c:pt idx="2180">
                  <c:v>20.5</c:v>
                </c:pt>
                <c:pt idx="2181">
                  <c:v>20.5</c:v>
                </c:pt>
                <c:pt idx="2182">
                  <c:v>20.5</c:v>
                </c:pt>
                <c:pt idx="2183">
                  <c:v>20.5</c:v>
                </c:pt>
                <c:pt idx="2184">
                  <c:v>20.5</c:v>
                </c:pt>
                <c:pt idx="2185">
                  <c:v>20.5</c:v>
                </c:pt>
                <c:pt idx="2186">
                  <c:v>20.5</c:v>
                </c:pt>
                <c:pt idx="2187">
                  <c:v>20.5</c:v>
                </c:pt>
                <c:pt idx="2188">
                  <c:v>20.5</c:v>
                </c:pt>
                <c:pt idx="2189">
                  <c:v>20.5</c:v>
                </c:pt>
                <c:pt idx="2190">
                  <c:v>20.5</c:v>
                </c:pt>
                <c:pt idx="2191">
                  <c:v>20.5</c:v>
                </c:pt>
                <c:pt idx="2192">
                  <c:v>20.5</c:v>
                </c:pt>
                <c:pt idx="2193">
                  <c:v>20.5</c:v>
                </c:pt>
                <c:pt idx="2194">
                  <c:v>20.5</c:v>
                </c:pt>
                <c:pt idx="2195">
                  <c:v>20.5</c:v>
                </c:pt>
                <c:pt idx="2196">
                  <c:v>20.5</c:v>
                </c:pt>
                <c:pt idx="2197">
                  <c:v>20.5</c:v>
                </c:pt>
                <c:pt idx="2198">
                  <c:v>20.5</c:v>
                </c:pt>
                <c:pt idx="2199">
                  <c:v>20.5</c:v>
                </c:pt>
                <c:pt idx="2200">
                  <c:v>20.5</c:v>
                </c:pt>
                <c:pt idx="2201">
                  <c:v>20.5</c:v>
                </c:pt>
                <c:pt idx="2202">
                  <c:v>20.5</c:v>
                </c:pt>
                <c:pt idx="2203">
                  <c:v>20.5</c:v>
                </c:pt>
                <c:pt idx="2204">
                  <c:v>20.5</c:v>
                </c:pt>
                <c:pt idx="2205">
                  <c:v>20.5</c:v>
                </c:pt>
                <c:pt idx="2206">
                  <c:v>20.5</c:v>
                </c:pt>
                <c:pt idx="2207">
                  <c:v>20.5</c:v>
                </c:pt>
                <c:pt idx="2208">
                  <c:v>20.5</c:v>
                </c:pt>
                <c:pt idx="2209">
                  <c:v>20.5</c:v>
                </c:pt>
                <c:pt idx="2210">
                  <c:v>20.5</c:v>
                </c:pt>
                <c:pt idx="2211">
                  <c:v>20.5</c:v>
                </c:pt>
                <c:pt idx="2212">
                  <c:v>20.5</c:v>
                </c:pt>
                <c:pt idx="2213">
                  <c:v>20.5</c:v>
                </c:pt>
                <c:pt idx="2214">
                  <c:v>20.5</c:v>
                </c:pt>
                <c:pt idx="2215">
                  <c:v>20.5</c:v>
                </c:pt>
                <c:pt idx="2216">
                  <c:v>20.5</c:v>
                </c:pt>
                <c:pt idx="2217">
                  <c:v>20.5</c:v>
                </c:pt>
                <c:pt idx="2218">
                  <c:v>20.5</c:v>
                </c:pt>
                <c:pt idx="2219">
                  <c:v>20.5</c:v>
                </c:pt>
                <c:pt idx="2220">
                  <c:v>20.5</c:v>
                </c:pt>
                <c:pt idx="2221">
                  <c:v>20.5</c:v>
                </c:pt>
                <c:pt idx="2222">
                  <c:v>20.5</c:v>
                </c:pt>
                <c:pt idx="2223">
                  <c:v>20.5</c:v>
                </c:pt>
                <c:pt idx="2224">
                  <c:v>21</c:v>
                </c:pt>
                <c:pt idx="2225">
                  <c:v>21</c:v>
                </c:pt>
                <c:pt idx="2226">
                  <c:v>21</c:v>
                </c:pt>
                <c:pt idx="2227">
                  <c:v>21</c:v>
                </c:pt>
                <c:pt idx="2228">
                  <c:v>21</c:v>
                </c:pt>
                <c:pt idx="2229">
                  <c:v>21</c:v>
                </c:pt>
                <c:pt idx="2230">
                  <c:v>21</c:v>
                </c:pt>
                <c:pt idx="2231">
                  <c:v>21</c:v>
                </c:pt>
                <c:pt idx="2232">
                  <c:v>21</c:v>
                </c:pt>
                <c:pt idx="2233">
                  <c:v>21</c:v>
                </c:pt>
                <c:pt idx="2234">
                  <c:v>21</c:v>
                </c:pt>
                <c:pt idx="2235">
                  <c:v>21</c:v>
                </c:pt>
                <c:pt idx="2236">
                  <c:v>21</c:v>
                </c:pt>
                <c:pt idx="2237">
                  <c:v>21</c:v>
                </c:pt>
                <c:pt idx="2238">
                  <c:v>21</c:v>
                </c:pt>
                <c:pt idx="2239">
                  <c:v>21</c:v>
                </c:pt>
                <c:pt idx="2240">
                  <c:v>21</c:v>
                </c:pt>
                <c:pt idx="2241">
                  <c:v>21</c:v>
                </c:pt>
                <c:pt idx="2242">
                  <c:v>21</c:v>
                </c:pt>
                <c:pt idx="2243">
                  <c:v>21</c:v>
                </c:pt>
                <c:pt idx="2244">
                  <c:v>21</c:v>
                </c:pt>
                <c:pt idx="2245">
                  <c:v>21</c:v>
                </c:pt>
                <c:pt idx="2246">
                  <c:v>21</c:v>
                </c:pt>
                <c:pt idx="2247">
                  <c:v>21</c:v>
                </c:pt>
                <c:pt idx="2248">
                  <c:v>21</c:v>
                </c:pt>
                <c:pt idx="2249">
                  <c:v>21</c:v>
                </c:pt>
                <c:pt idx="2250">
                  <c:v>21</c:v>
                </c:pt>
                <c:pt idx="2251">
                  <c:v>21</c:v>
                </c:pt>
                <c:pt idx="2252">
                  <c:v>21</c:v>
                </c:pt>
                <c:pt idx="2253">
                  <c:v>21</c:v>
                </c:pt>
                <c:pt idx="2254">
                  <c:v>21</c:v>
                </c:pt>
                <c:pt idx="2255">
                  <c:v>21</c:v>
                </c:pt>
                <c:pt idx="2256">
                  <c:v>21</c:v>
                </c:pt>
                <c:pt idx="2257">
                  <c:v>21</c:v>
                </c:pt>
                <c:pt idx="2258">
                  <c:v>21</c:v>
                </c:pt>
                <c:pt idx="2259">
                  <c:v>21</c:v>
                </c:pt>
                <c:pt idx="2260">
                  <c:v>21</c:v>
                </c:pt>
                <c:pt idx="2261">
                  <c:v>21</c:v>
                </c:pt>
                <c:pt idx="2262">
                  <c:v>21</c:v>
                </c:pt>
                <c:pt idx="2263">
                  <c:v>21</c:v>
                </c:pt>
                <c:pt idx="2264">
                  <c:v>21</c:v>
                </c:pt>
                <c:pt idx="2265">
                  <c:v>21</c:v>
                </c:pt>
                <c:pt idx="2266">
                  <c:v>21</c:v>
                </c:pt>
                <c:pt idx="2267">
                  <c:v>21</c:v>
                </c:pt>
                <c:pt idx="2268">
                  <c:v>21</c:v>
                </c:pt>
                <c:pt idx="2269">
                  <c:v>21</c:v>
                </c:pt>
                <c:pt idx="2270">
                  <c:v>21</c:v>
                </c:pt>
                <c:pt idx="2271">
                  <c:v>21</c:v>
                </c:pt>
                <c:pt idx="2272">
                  <c:v>21</c:v>
                </c:pt>
                <c:pt idx="2273">
                  <c:v>21</c:v>
                </c:pt>
                <c:pt idx="2274">
                  <c:v>21</c:v>
                </c:pt>
                <c:pt idx="2275">
                  <c:v>21</c:v>
                </c:pt>
                <c:pt idx="2276">
                  <c:v>21</c:v>
                </c:pt>
                <c:pt idx="2277">
                  <c:v>21</c:v>
                </c:pt>
                <c:pt idx="2278">
                  <c:v>21</c:v>
                </c:pt>
                <c:pt idx="2279">
                  <c:v>21</c:v>
                </c:pt>
                <c:pt idx="2280">
                  <c:v>21</c:v>
                </c:pt>
                <c:pt idx="2281">
                  <c:v>21</c:v>
                </c:pt>
                <c:pt idx="2282">
                  <c:v>21.5</c:v>
                </c:pt>
                <c:pt idx="2283">
                  <c:v>21.5</c:v>
                </c:pt>
                <c:pt idx="2284">
                  <c:v>21.5</c:v>
                </c:pt>
                <c:pt idx="2285">
                  <c:v>21.5</c:v>
                </c:pt>
                <c:pt idx="2286">
                  <c:v>21.5</c:v>
                </c:pt>
                <c:pt idx="2287">
                  <c:v>21.5</c:v>
                </c:pt>
                <c:pt idx="2288">
                  <c:v>21.5</c:v>
                </c:pt>
                <c:pt idx="2289">
                  <c:v>21.5</c:v>
                </c:pt>
                <c:pt idx="2290">
                  <c:v>21.5</c:v>
                </c:pt>
                <c:pt idx="2291">
                  <c:v>21.5</c:v>
                </c:pt>
                <c:pt idx="2292">
                  <c:v>21.5</c:v>
                </c:pt>
                <c:pt idx="2293">
                  <c:v>21.5</c:v>
                </c:pt>
                <c:pt idx="2294">
                  <c:v>21.5</c:v>
                </c:pt>
                <c:pt idx="2295">
                  <c:v>21.5</c:v>
                </c:pt>
                <c:pt idx="2296">
                  <c:v>21.5</c:v>
                </c:pt>
                <c:pt idx="2297">
                  <c:v>21.5</c:v>
                </c:pt>
                <c:pt idx="2298">
                  <c:v>21.5</c:v>
                </c:pt>
                <c:pt idx="2299">
                  <c:v>21.5</c:v>
                </c:pt>
                <c:pt idx="2300">
                  <c:v>21.5</c:v>
                </c:pt>
                <c:pt idx="2301">
                  <c:v>21.5</c:v>
                </c:pt>
                <c:pt idx="2302">
                  <c:v>21.5</c:v>
                </c:pt>
                <c:pt idx="2303">
                  <c:v>21.5</c:v>
                </c:pt>
                <c:pt idx="2304">
                  <c:v>21.5</c:v>
                </c:pt>
                <c:pt idx="2305">
                  <c:v>21.5</c:v>
                </c:pt>
                <c:pt idx="2306">
                  <c:v>21.5</c:v>
                </c:pt>
                <c:pt idx="2307">
                  <c:v>21.5</c:v>
                </c:pt>
                <c:pt idx="2308">
                  <c:v>21.5</c:v>
                </c:pt>
                <c:pt idx="2309">
                  <c:v>21.5</c:v>
                </c:pt>
                <c:pt idx="2310">
                  <c:v>21.5</c:v>
                </c:pt>
                <c:pt idx="2311">
                  <c:v>21.5</c:v>
                </c:pt>
                <c:pt idx="2312">
                  <c:v>21.5</c:v>
                </c:pt>
                <c:pt idx="2313">
                  <c:v>21.5</c:v>
                </c:pt>
                <c:pt idx="2314">
                  <c:v>21.5</c:v>
                </c:pt>
                <c:pt idx="2315">
                  <c:v>21.5</c:v>
                </c:pt>
                <c:pt idx="2316">
                  <c:v>21.5</c:v>
                </c:pt>
                <c:pt idx="2317">
                  <c:v>21.5</c:v>
                </c:pt>
                <c:pt idx="2318">
                  <c:v>21.5</c:v>
                </c:pt>
                <c:pt idx="2319">
                  <c:v>21.5</c:v>
                </c:pt>
                <c:pt idx="2320">
                  <c:v>21.5</c:v>
                </c:pt>
                <c:pt idx="2321">
                  <c:v>21.5</c:v>
                </c:pt>
                <c:pt idx="2322">
                  <c:v>21.5</c:v>
                </c:pt>
                <c:pt idx="2323">
                  <c:v>21.5</c:v>
                </c:pt>
                <c:pt idx="2324">
                  <c:v>21.5</c:v>
                </c:pt>
                <c:pt idx="2325">
                  <c:v>21.5</c:v>
                </c:pt>
                <c:pt idx="2326">
                  <c:v>21.5</c:v>
                </c:pt>
                <c:pt idx="2327">
                  <c:v>21.5</c:v>
                </c:pt>
                <c:pt idx="2328">
                  <c:v>21.5</c:v>
                </c:pt>
                <c:pt idx="2329">
                  <c:v>21.5</c:v>
                </c:pt>
                <c:pt idx="2330">
                  <c:v>22</c:v>
                </c:pt>
                <c:pt idx="2331">
                  <c:v>22</c:v>
                </c:pt>
                <c:pt idx="2332">
                  <c:v>22</c:v>
                </c:pt>
                <c:pt idx="2333">
                  <c:v>22</c:v>
                </c:pt>
                <c:pt idx="2334">
                  <c:v>22</c:v>
                </c:pt>
                <c:pt idx="2335">
                  <c:v>22</c:v>
                </c:pt>
                <c:pt idx="2336">
                  <c:v>22</c:v>
                </c:pt>
                <c:pt idx="2337">
                  <c:v>22</c:v>
                </c:pt>
                <c:pt idx="2338">
                  <c:v>22</c:v>
                </c:pt>
                <c:pt idx="2339">
                  <c:v>22</c:v>
                </c:pt>
                <c:pt idx="2340">
                  <c:v>22</c:v>
                </c:pt>
                <c:pt idx="2341">
                  <c:v>22</c:v>
                </c:pt>
                <c:pt idx="2342">
                  <c:v>22</c:v>
                </c:pt>
                <c:pt idx="2343">
                  <c:v>22</c:v>
                </c:pt>
                <c:pt idx="2344">
                  <c:v>22</c:v>
                </c:pt>
                <c:pt idx="2345">
                  <c:v>22</c:v>
                </c:pt>
                <c:pt idx="2346">
                  <c:v>22</c:v>
                </c:pt>
                <c:pt idx="2347">
                  <c:v>22</c:v>
                </c:pt>
                <c:pt idx="2348">
                  <c:v>22</c:v>
                </c:pt>
                <c:pt idx="2349">
                  <c:v>22</c:v>
                </c:pt>
                <c:pt idx="2350">
                  <c:v>22</c:v>
                </c:pt>
                <c:pt idx="2351">
                  <c:v>22</c:v>
                </c:pt>
                <c:pt idx="2352">
                  <c:v>22</c:v>
                </c:pt>
                <c:pt idx="2353">
                  <c:v>22</c:v>
                </c:pt>
                <c:pt idx="2354">
                  <c:v>22</c:v>
                </c:pt>
                <c:pt idx="2355">
                  <c:v>22</c:v>
                </c:pt>
                <c:pt idx="2356">
                  <c:v>22</c:v>
                </c:pt>
                <c:pt idx="2357">
                  <c:v>22</c:v>
                </c:pt>
                <c:pt idx="2358">
                  <c:v>22</c:v>
                </c:pt>
                <c:pt idx="2359">
                  <c:v>22</c:v>
                </c:pt>
                <c:pt idx="2360">
                  <c:v>22</c:v>
                </c:pt>
                <c:pt idx="2361">
                  <c:v>22</c:v>
                </c:pt>
                <c:pt idx="2362">
                  <c:v>22</c:v>
                </c:pt>
                <c:pt idx="2363">
                  <c:v>22</c:v>
                </c:pt>
                <c:pt idx="2364">
                  <c:v>22</c:v>
                </c:pt>
                <c:pt idx="2365">
                  <c:v>22</c:v>
                </c:pt>
                <c:pt idx="2366">
                  <c:v>22</c:v>
                </c:pt>
                <c:pt idx="2367">
                  <c:v>22</c:v>
                </c:pt>
                <c:pt idx="2368">
                  <c:v>22</c:v>
                </c:pt>
                <c:pt idx="2369">
                  <c:v>22</c:v>
                </c:pt>
                <c:pt idx="2370">
                  <c:v>22</c:v>
                </c:pt>
                <c:pt idx="2371">
                  <c:v>22</c:v>
                </c:pt>
                <c:pt idx="2372">
                  <c:v>22</c:v>
                </c:pt>
                <c:pt idx="2373">
                  <c:v>22</c:v>
                </c:pt>
                <c:pt idx="2374">
                  <c:v>22</c:v>
                </c:pt>
                <c:pt idx="2375">
                  <c:v>22</c:v>
                </c:pt>
                <c:pt idx="2376">
                  <c:v>22</c:v>
                </c:pt>
                <c:pt idx="2377">
                  <c:v>22</c:v>
                </c:pt>
                <c:pt idx="2378">
                  <c:v>22</c:v>
                </c:pt>
                <c:pt idx="2379">
                  <c:v>22</c:v>
                </c:pt>
                <c:pt idx="2380">
                  <c:v>22</c:v>
                </c:pt>
                <c:pt idx="2381">
                  <c:v>22.5</c:v>
                </c:pt>
                <c:pt idx="2382">
                  <c:v>22.5</c:v>
                </c:pt>
                <c:pt idx="2383">
                  <c:v>22.5</c:v>
                </c:pt>
                <c:pt idx="2384">
                  <c:v>22.5</c:v>
                </c:pt>
                <c:pt idx="2385">
                  <c:v>22.5</c:v>
                </c:pt>
                <c:pt idx="2386">
                  <c:v>22.5</c:v>
                </c:pt>
                <c:pt idx="2387">
                  <c:v>22.5</c:v>
                </c:pt>
                <c:pt idx="2388">
                  <c:v>22.5</c:v>
                </c:pt>
                <c:pt idx="2389">
                  <c:v>22.5</c:v>
                </c:pt>
                <c:pt idx="2390">
                  <c:v>22.5</c:v>
                </c:pt>
                <c:pt idx="2391">
                  <c:v>22.5</c:v>
                </c:pt>
                <c:pt idx="2392">
                  <c:v>22.5</c:v>
                </c:pt>
                <c:pt idx="2393">
                  <c:v>22.5</c:v>
                </c:pt>
                <c:pt idx="2394">
                  <c:v>22.5</c:v>
                </c:pt>
                <c:pt idx="2395">
                  <c:v>22.5</c:v>
                </c:pt>
                <c:pt idx="2396">
                  <c:v>22.5</c:v>
                </c:pt>
                <c:pt idx="2397">
                  <c:v>22.5</c:v>
                </c:pt>
                <c:pt idx="2398">
                  <c:v>22.5</c:v>
                </c:pt>
                <c:pt idx="2399">
                  <c:v>22.5</c:v>
                </c:pt>
                <c:pt idx="2400">
                  <c:v>22.5</c:v>
                </c:pt>
                <c:pt idx="2401">
                  <c:v>22.5</c:v>
                </c:pt>
                <c:pt idx="2402">
                  <c:v>22.5</c:v>
                </c:pt>
                <c:pt idx="2403">
                  <c:v>22.5</c:v>
                </c:pt>
                <c:pt idx="2404">
                  <c:v>22.5</c:v>
                </c:pt>
                <c:pt idx="2405">
                  <c:v>22.5</c:v>
                </c:pt>
                <c:pt idx="2406">
                  <c:v>22.5</c:v>
                </c:pt>
                <c:pt idx="2407">
                  <c:v>22.5</c:v>
                </c:pt>
                <c:pt idx="2408">
                  <c:v>22.5</c:v>
                </c:pt>
                <c:pt idx="2409">
                  <c:v>22.5</c:v>
                </c:pt>
                <c:pt idx="2410">
                  <c:v>22.5</c:v>
                </c:pt>
                <c:pt idx="2411">
                  <c:v>22.5</c:v>
                </c:pt>
                <c:pt idx="2412">
                  <c:v>22.5</c:v>
                </c:pt>
                <c:pt idx="2413">
                  <c:v>22.5</c:v>
                </c:pt>
                <c:pt idx="2414">
                  <c:v>22.5</c:v>
                </c:pt>
                <c:pt idx="2415">
                  <c:v>22.5</c:v>
                </c:pt>
                <c:pt idx="2416">
                  <c:v>22.5</c:v>
                </c:pt>
                <c:pt idx="2417">
                  <c:v>22.5</c:v>
                </c:pt>
                <c:pt idx="2418">
                  <c:v>22.5</c:v>
                </c:pt>
                <c:pt idx="2419">
                  <c:v>22.5</c:v>
                </c:pt>
                <c:pt idx="2420">
                  <c:v>22.5</c:v>
                </c:pt>
                <c:pt idx="2421">
                  <c:v>22.5</c:v>
                </c:pt>
                <c:pt idx="2422">
                  <c:v>22.5</c:v>
                </c:pt>
                <c:pt idx="2423">
                  <c:v>22.5</c:v>
                </c:pt>
                <c:pt idx="2424">
                  <c:v>22.5</c:v>
                </c:pt>
                <c:pt idx="2425">
                  <c:v>23</c:v>
                </c:pt>
                <c:pt idx="2426">
                  <c:v>23</c:v>
                </c:pt>
                <c:pt idx="2427">
                  <c:v>23</c:v>
                </c:pt>
                <c:pt idx="2428">
                  <c:v>23</c:v>
                </c:pt>
                <c:pt idx="2429">
                  <c:v>23</c:v>
                </c:pt>
                <c:pt idx="2430">
                  <c:v>23</c:v>
                </c:pt>
                <c:pt idx="2431">
                  <c:v>23</c:v>
                </c:pt>
                <c:pt idx="2432">
                  <c:v>23</c:v>
                </c:pt>
                <c:pt idx="2433">
                  <c:v>23</c:v>
                </c:pt>
                <c:pt idx="2434">
                  <c:v>23</c:v>
                </c:pt>
                <c:pt idx="2435">
                  <c:v>23</c:v>
                </c:pt>
                <c:pt idx="2436">
                  <c:v>23</c:v>
                </c:pt>
                <c:pt idx="2437">
                  <c:v>23</c:v>
                </c:pt>
                <c:pt idx="2438">
                  <c:v>23</c:v>
                </c:pt>
                <c:pt idx="2439">
                  <c:v>23</c:v>
                </c:pt>
                <c:pt idx="2440">
                  <c:v>23</c:v>
                </c:pt>
                <c:pt idx="2441">
                  <c:v>23</c:v>
                </c:pt>
                <c:pt idx="2442">
                  <c:v>23</c:v>
                </c:pt>
                <c:pt idx="2443">
                  <c:v>23</c:v>
                </c:pt>
                <c:pt idx="2444">
                  <c:v>23</c:v>
                </c:pt>
                <c:pt idx="2445">
                  <c:v>23</c:v>
                </c:pt>
                <c:pt idx="2446">
                  <c:v>23</c:v>
                </c:pt>
                <c:pt idx="2447">
                  <c:v>23</c:v>
                </c:pt>
                <c:pt idx="2448">
                  <c:v>23</c:v>
                </c:pt>
                <c:pt idx="2449">
                  <c:v>23</c:v>
                </c:pt>
                <c:pt idx="2450">
                  <c:v>23</c:v>
                </c:pt>
                <c:pt idx="2451">
                  <c:v>23</c:v>
                </c:pt>
                <c:pt idx="2452">
                  <c:v>23</c:v>
                </c:pt>
                <c:pt idx="2453">
                  <c:v>23</c:v>
                </c:pt>
                <c:pt idx="2454">
                  <c:v>23</c:v>
                </c:pt>
                <c:pt idx="2455">
                  <c:v>23</c:v>
                </c:pt>
                <c:pt idx="2456">
                  <c:v>23</c:v>
                </c:pt>
                <c:pt idx="2457">
                  <c:v>23</c:v>
                </c:pt>
                <c:pt idx="2458">
                  <c:v>23</c:v>
                </c:pt>
                <c:pt idx="2459">
                  <c:v>23</c:v>
                </c:pt>
                <c:pt idx="2460">
                  <c:v>23</c:v>
                </c:pt>
                <c:pt idx="2461">
                  <c:v>23</c:v>
                </c:pt>
                <c:pt idx="2462">
                  <c:v>23</c:v>
                </c:pt>
                <c:pt idx="2463">
                  <c:v>23</c:v>
                </c:pt>
                <c:pt idx="2464">
                  <c:v>23</c:v>
                </c:pt>
                <c:pt idx="2465">
                  <c:v>23</c:v>
                </c:pt>
                <c:pt idx="2466">
                  <c:v>23</c:v>
                </c:pt>
                <c:pt idx="2467">
                  <c:v>23</c:v>
                </c:pt>
                <c:pt idx="2468">
                  <c:v>23</c:v>
                </c:pt>
                <c:pt idx="2469">
                  <c:v>23</c:v>
                </c:pt>
                <c:pt idx="2470">
                  <c:v>23</c:v>
                </c:pt>
                <c:pt idx="2471">
                  <c:v>23</c:v>
                </c:pt>
                <c:pt idx="2472">
                  <c:v>23</c:v>
                </c:pt>
                <c:pt idx="2473">
                  <c:v>23</c:v>
                </c:pt>
                <c:pt idx="2474">
                  <c:v>23</c:v>
                </c:pt>
                <c:pt idx="2475">
                  <c:v>23</c:v>
                </c:pt>
                <c:pt idx="2476">
                  <c:v>23</c:v>
                </c:pt>
                <c:pt idx="2477">
                  <c:v>23</c:v>
                </c:pt>
                <c:pt idx="2478">
                  <c:v>23</c:v>
                </c:pt>
                <c:pt idx="2479">
                  <c:v>23</c:v>
                </c:pt>
                <c:pt idx="2480">
                  <c:v>23</c:v>
                </c:pt>
                <c:pt idx="2481">
                  <c:v>23</c:v>
                </c:pt>
                <c:pt idx="2482">
                  <c:v>23</c:v>
                </c:pt>
                <c:pt idx="2483">
                  <c:v>23</c:v>
                </c:pt>
                <c:pt idx="2484">
                  <c:v>23</c:v>
                </c:pt>
                <c:pt idx="2485">
                  <c:v>23</c:v>
                </c:pt>
                <c:pt idx="2486">
                  <c:v>23</c:v>
                </c:pt>
                <c:pt idx="2487">
                  <c:v>23</c:v>
                </c:pt>
                <c:pt idx="2488">
                  <c:v>23</c:v>
                </c:pt>
                <c:pt idx="2489">
                  <c:v>23</c:v>
                </c:pt>
                <c:pt idx="2490">
                  <c:v>23</c:v>
                </c:pt>
                <c:pt idx="2491">
                  <c:v>23.5</c:v>
                </c:pt>
                <c:pt idx="2492">
                  <c:v>23.5</c:v>
                </c:pt>
                <c:pt idx="2493">
                  <c:v>23.5</c:v>
                </c:pt>
                <c:pt idx="2494">
                  <c:v>23.5</c:v>
                </c:pt>
                <c:pt idx="2495">
                  <c:v>23.5</c:v>
                </c:pt>
                <c:pt idx="2496">
                  <c:v>23.5</c:v>
                </c:pt>
                <c:pt idx="2497">
                  <c:v>23.5</c:v>
                </c:pt>
                <c:pt idx="2498">
                  <c:v>23.5</c:v>
                </c:pt>
                <c:pt idx="2499">
                  <c:v>23.5</c:v>
                </c:pt>
                <c:pt idx="2500">
                  <c:v>23.5</c:v>
                </c:pt>
                <c:pt idx="2501">
                  <c:v>23.5</c:v>
                </c:pt>
                <c:pt idx="2502">
                  <c:v>23.5</c:v>
                </c:pt>
                <c:pt idx="2503">
                  <c:v>23.5</c:v>
                </c:pt>
                <c:pt idx="2504">
                  <c:v>23.5</c:v>
                </c:pt>
                <c:pt idx="2505">
                  <c:v>23.5</c:v>
                </c:pt>
                <c:pt idx="2506">
                  <c:v>23.5</c:v>
                </c:pt>
                <c:pt idx="2507">
                  <c:v>23.5</c:v>
                </c:pt>
                <c:pt idx="2508">
                  <c:v>23.5</c:v>
                </c:pt>
                <c:pt idx="2509">
                  <c:v>23.5</c:v>
                </c:pt>
                <c:pt idx="2510">
                  <c:v>23.5</c:v>
                </c:pt>
                <c:pt idx="2511">
                  <c:v>23.5</c:v>
                </c:pt>
                <c:pt idx="2512">
                  <c:v>23.5</c:v>
                </c:pt>
                <c:pt idx="2513">
                  <c:v>23.5</c:v>
                </c:pt>
                <c:pt idx="2514">
                  <c:v>23.5</c:v>
                </c:pt>
                <c:pt idx="2515">
                  <c:v>23.5</c:v>
                </c:pt>
                <c:pt idx="2516">
                  <c:v>23.5</c:v>
                </c:pt>
                <c:pt idx="2517">
                  <c:v>23.5</c:v>
                </c:pt>
                <c:pt idx="2518">
                  <c:v>23.5</c:v>
                </c:pt>
                <c:pt idx="2519">
                  <c:v>23.5</c:v>
                </c:pt>
                <c:pt idx="2520">
                  <c:v>23.5</c:v>
                </c:pt>
                <c:pt idx="2521">
                  <c:v>23.5</c:v>
                </c:pt>
                <c:pt idx="2522">
                  <c:v>23.5</c:v>
                </c:pt>
                <c:pt idx="2523">
                  <c:v>23.5</c:v>
                </c:pt>
                <c:pt idx="2524">
                  <c:v>23.5</c:v>
                </c:pt>
                <c:pt idx="2525">
                  <c:v>23.5</c:v>
                </c:pt>
                <c:pt idx="2526">
                  <c:v>23.5</c:v>
                </c:pt>
                <c:pt idx="2527">
                  <c:v>23.5</c:v>
                </c:pt>
                <c:pt idx="2528">
                  <c:v>23.5</c:v>
                </c:pt>
                <c:pt idx="2529">
                  <c:v>23.5</c:v>
                </c:pt>
                <c:pt idx="2530">
                  <c:v>23.5</c:v>
                </c:pt>
                <c:pt idx="2531">
                  <c:v>23.5</c:v>
                </c:pt>
                <c:pt idx="2532">
                  <c:v>23.5</c:v>
                </c:pt>
                <c:pt idx="2533">
                  <c:v>23.5</c:v>
                </c:pt>
                <c:pt idx="2534">
                  <c:v>23.5</c:v>
                </c:pt>
                <c:pt idx="2535">
                  <c:v>23.5</c:v>
                </c:pt>
                <c:pt idx="2536">
                  <c:v>23.5</c:v>
                </c:pt>
                <c:pt idx="2537">
                  <c:v>23.5</c:v>
                </c:pt>
                <c:pt idx="2538">
                  <c:v>23.5</c:v>
                </c:pt>
                <c:pt idx="2539">
                  <c:v>23.5</c:v>
                </c:pt>
                <c:pt idx="2540">
                  <c:v>23.5</c:v>
                </c:pt>
                <c:pt idx="2541">
                  <c:v>23.5</c:v>
                </c:pt>
                <c:pt idx="2542">
                  <c:v>23.5</c:v>
                </c:pt>
                <c:pt idx="2543">
                  <c:v>23.5</c:v>
                </c:pt>
                <c:pt idx="2544">
                  <c:v>23.5</c:v>
                </c:pt>
                <c:pt idx="2545">
                  <c:v>23.5</c:v>
                </c:pt>
                <c:pt idx="2546">
                  <c:v>24</c:v>
                </c:pt>
                <c:pt idx="2547">
                  <c:v>24</c:v>
                </c:pt>
                <c:pt idx="2548">
                  <c:v>24</c:v>
                </c:pt>
                <c:pt idx="2549">
                  <c:v>24</c:v>
                </c:pt>
                <c:pt idx="2550">
                  <c:v>24</c:v>
                </c:pt>
                <c:pt idx="2551">
                  <c:v>24</c:v>
                </c:pt>
                <c:pt idx="2552">
                  <c:v>24</c:v>
                </c:pt>
                <c:pt idx="2553">
                  <c:v>24</c:v>
                </c:pt>
                <c:pt idx="2554">
                  <c:v>24</c:v>
                </c:pt>
                <c:pt idx="2555">
                  <c:v>24</c:v>
                </c:pt>
                <c:pt idx="2556">
                  <c:v>24</c:v>
                </c:pt>
                <c:pt idx="2557">
                  <c:v>24</c:v>
                </c:pt>
                <c:pt idx="2558">
                  <c:v>24</c:v>
                </c:pt>
                <c:pt idx="2559">
                  <c:v>24</c:v>
                </c:pt>
                <c:pt idx="2560">
                  <c:v>24</c:v>
                </c:pt>
                <c:pt idx="2561">
                  <c:v>24</c:v>
                </c:pt>
                <c:pt idx="2562">
                  <c:v>24</c:v>
                </c:pt>
                <c:pt idx="2563">
                  <c:v>24</c:v>
                </c:pt>
                <c:pt idx="2564">
                  <c:v>24</c:v>
                </c:pt>
                <c:pt idx="2565">
                  <c:v>24</c:v>
                </c:pt>
                <c:pt idx="2566">
                  <c:v>24</c:v>
                </c:pt>
                <c:pt idx="2567">
                  <c:v>24</c:v>
                </c:pt>
                <c:pt idx="2568">
                  <c:v>24</c:v>
                </c:pt>
                <c:pt idx="2569">
                  <c:v>24</c:v>
                </c:pt>
                <c:pt idx="2570">
                  <c:v>24</c:v>
                </c:pt>
                <c:pt idx="2571">
                  <c:v>24</c:v>
                </c:pt>
                <c:pt idx="2572">
                  <c:v>24</c:v>
                </c:pt>
                <c:pt idx="2573">
                  <c:v>24</c:v>
                </c:pt>
                <c:pt idx="2574">
                  <c:v>24</c:v>
                </c:pt>
                <c:pt idx="2575">
                  <c:v>24</c:v>
                </c:pt>
                <c:pt idx="2576">
                  <c:v>24</c:v>
                </c:pt>
                <c:pt idx="2577">
                  <c:v>24</c:v>
                </c:pt>
                <c:pt idx="2578">
                  <c:v>24</c:v>
                </c:pt>
                <c:pt idx="2579">
                  <c:v>24</c:v>
                </c:pt>
                <c:pt idx="2580">
                  <c:v>24</c:v>
                </c:pt>
                <c:pt idx="2581">
                  <c:v>24</c:v>
                </c:pt>
                <c:pt idx="2582">
                  <c:v>24</c:v>
                </c:pt>
                <c:pt idx="2583">
                  <c:v>24.5</c:v>
                </c:pt>
                <c:pt idx="2584">
                  <c:v>24.5</c:v>
                </c:pt>
                <c:pt idx="2585">
                  <c:v>24.5</c:v>
                </c:pt>
                <c:pt idx="2586">
                  <c:v>24.5</c:v>
                </c:pt>
                <c:pt idx="2587">
                  <c:v>24.5</c:v>
                </c:pt>
                <c:pt idx="2588">
                  <c:v>24.5</c:v>
                </c:pt>
                <c:pt idx="2589">
                  <c:v>24.5</c:v>
                </c:pt>
                <c:pt idx="2590">
                  <c:v>24.5</c:v>
                </c:pt>
                <c:pt idx="2591">
                  <c:v>24.5</c:v>
                </c:pt>
                <c:pt idx="2592">
                  <c:v>24.5</c:v>
                </c:pt>
                <c:pt idx="2593">
                  <c:v>24.5</c:v>
                </c:pt>
                <c:pt idx="2594">
                  <c:v>24.5</c:v>
                </c:pt>
                <c:pt idx="2595">
                  <c:v>24.5</c:v>
                </c:pt>
                <c:pt idx="2596">
                  <c:v>24.5</c:v>
                </c:pt>
                <c:pt idx="2597">
                  <c:v>24.5</c:v>
                </c:pt>
                <c:pt idx="2598">
                  <c:v>24.5</c:v>
                </c:pt>
                <c:pt idx="2599">
                  <c:v>24.5</c:v>
                </c:pt>
                <c:pt idx="2600">
                  <c:v>24.5</c:v>
                </c:pt>
                <c:pt idx="2601">
                  <c:v>24.5</c:v>
                </c:pt>
                <c:pt idx="2602">
                  <c:v>24.5</c:v>
                </c:pt>
                <c:pt idx="2603">
                  <c:v>24.5</c:v>
                </c:pt>
                <c:pt idx="2604">
                  <c:v>24.5</c:v>
                </c:pt>
                <c:pt idx="2605">
                  <c:v>24.5</c:v>
                </c:pt>
                <c:pt idx="2606">
                  <c:v>24.5</c:v>
                </c:pt>
                <c:pt idx="2607">
                  <c:v>24.5</c:v>
                </c:pt>
                <c:pt idx="2608">
                  <c:v>24.5</c:v>
                </c:pt>
                <c:pt idx="2609">
                  <c:v>24.5</c:v>
                </c:pt>
                <c:pt idx="2610">
                  <c:v>24.5</c:v>
                </c:pt>
                <c:pt idx="2611">
                  <c:v>24.5</c:v>
                </c:pt>
                <c:pt idx="2612">
                  <c:v>24.5</c:v>
                </c:pt>
                <c:pt idx="2613">
                  <c:v>24.5</c:v>
                </c:pt>
                <c:pt idx="2614">
                  <c:v>24.5</c:v>
                </c:pt>
                <c:pt idx="2615">
                  <c:v>24.5</c:v>
                </c:pt>
                <c:pt idx="2616">
                  <c:v>24.5</c:v>
                </c:pt>
                <c:pt idx="2617">
                  <c:v>24.5</c:v>
                </c:pt>
                <c:pt idx="2618">
                  <c:v>24.5</c:v>
                </c:pt>
                <c:pt idx="2619">
                  <c:v>24.5</c:v>
                </c:pt>
                <c:pt idx="2620">
                  <c:v>24.5</c:v>
                </c:pt>
                <c:pt idx="2621">
                  <c:v>24.5</c:v>
                </c:pt>
                <c:pt idx="2622">
                  <c:v>24.5</c:v>
                </c:pt>
                <c:pt idx="2623">
                  <c:v>24.5</c:v>
                </c:pt>
                <c:pt idx="2624">
                  <c:v>24.5</c:v>
                </c:pt>
                <c:pt idx="2625">
                  <c:v>24.5</c:v>
                </c:pt>
                <c:pt idx="2626">
                  <c:v>24.5</c:v>
                </c:pt>
                <c:pt idx="2627">
                  <c:v>24.5</c:v>
                </c:pt>
                <c:pt idx="2628">
                  <c:v>24.5</c:v>
                </c:pt>
                <c:pt idx="2629">
                  <c:v>24.5</c:v>
                </c:pt>
                <c:pt idx="2630">
                  <c:v>24.5</c:v>
                </c:pt>
                <c:pt idx="2631">
                  <c:v>24.5</c:v>
                </c:pt>
                <c:pt idx="2632">
                  <c:v>24.5</c:v>
                </c:pt>
                <c:pt idx="2633">
                  <c:v>24.5</c:v>
                </c:pt>
                <c:pt idx="2634">
                  <c:v>24.5</c:v>
                </c:pt>
                <c:pt idx="2635">
                  <c:v>24.5</c:v>
                </c:pt>
                <c:pt idx="2636">
                  <c:v>24.5</c:v>
                </c:pt>
                <c:pt idx="2637">
                  <c:v>24.5</c:v>
                </c:pt>
                <c:pt idx="2638">
                  <c:v>25</c:v>
                </c:pt>
                <c:pt idx="2639">
                  <c:v>25</c:v>
                </c:pt>
                <c:pt idx="2640">
                  <c:v>25</c:v>
                </c:pt>
                <c:pt idx="2641">
                  <c:v>25</c:v>
                </c:pt>
                <c:pt idx="2642">
                  <c:v>25</c:v>
                </c:pt>
                <c:pt idx="2643">
                  <c:v>25</c:v>
                </c:pt>
                <c:pt idx="2644">
                  <c:v>25</c:v>
                </c:pt>
                <c:pt idx="2645">
                  <c:v>25</c:v>
                </c:pt>
                <c:pt idx="2646">
                  <c:v>25</c:v>
                </c:pt>
                <c:pt idx="2647">
                  <c:v>25</c:v>
                </c:pt>
                <c:pt idx="2648">
                  <c:v>25</c:v>
                </c:pt>
                <c:pt idx="2649">
                  <c:v>25</c:v>
                </c:pt>
                <c:pt idx="2650">
                  <c:v>25</c:v>
                </c:pt>
                <c:pt idx="2651">
                  <c:v>25</c:v>
                </c:pt>
                <c:pt idx="2652">
                  <c:v>25</c:v>
                </c:pt>
                <c:pt idx="2653">
                  <c:v>25</c:v>
                </c:pt>
                <c:pt idx="2654">
                  <c:v>25</c:v>
                </c:pt>
                <c:pt idx="2655">
                  <c:v>25</c:v>
                </c:pt>
                <c:pt idx="2656">
                  <c:v>25</c:v>
                </c:pt>
                <c:pt idx="2657">
                  <c:v>25</c:v>
                </c:pt>
                <c:pt idx="2658">
                  <c:v>25</c:v>
                </c:pt>
                <c:pt idx="2659">
                  <c:v>25</c:v>
                </c:pt>
                <c:pt idx="2660">
                  <c:v>25</c:v>
                </c:pt>
                <c:pt idx="2661">
                  <c:v>25</c:v>
                </c:pt>
                <c:pt idx="2662">
                  <c:v>25</c:v>
                </c:pt>
                <c:pt idx="2663">
                  <c:v>25</c:v>
                </c:pt>
                <c:pt idx="2664">
                  <c:v>25</c:v>
                </c:pt>
                <c:pt idx="2665">
                  <c:v>25</c:v>
                </c:pt>
                <c:pt idx="2666">
                  <c:v>25</c:v>
                </c:pt>
                <c:pt idx="2667">
                  <c:v>25</c:v>
                </c:pt>
                <c:pt idx="2668">
                  <c:v>25</c:v>
                </c:pt>
                <c:pt idx="2669">
                  <c:v>25</c:v>
                </c:pt>
                <c:pt idx="2670">
                  <c:v>25</c:v>
                </c:pt>
                <c:pt idx="2671">
                  <c:v>25</c:v>
                </c:pt>
                <c:pt idx="2672">
                  <c:v>25</c:v>
                </c:pt>
                <c:pt idx="2673">
                  <c:v>25</c:v>
                </c:pt>
                <c:pt idx="2674">
                  <c:v>25</c:v>
                </c:pt>
                <c:pt idx="2675">
                  <c:v>25</c:v>
                </c:pt>
                <c:pt idx="2676">
                  <c:v>25</c:v>
                </c:pt>
                <c:pt idx="2677">
                  <c:v>25</c:v>
                </c:pt>
                <c:pt idx="2678">
                  <c:v>25</c:v>
                </c:pt>
                <c:pt idx="2679">
                  <c:v>25</c:v>
                </c:pt>
                <c:pt idx="2680">
                  <c:v>25</c:v>
                </c:pt>
                <c:pt idx="2681">
                  <c:v>25.5</c:v>
                </c:pt>
                <c:pt idx="2682">
                  <c:v>25.5</c:v>
                </c:pt>
                <c:pt idx="2683">
                  <c:v>25.5</c:v>
                </c:pt>
                <c:pt idx="2684">
                  <c:v>25.5</c:v>
                </c:pt>
                <c:pt idx="2685">
                  <c:v>25.5</c:v>
                </c:pt>
                <c:pt idx="2686">
                  <c:v>25.5</c:v>
                </c:pt>
                <c:pt idx="2687">
                  <c:v>25.5</c:v>
                </c:pt>
                <c:pt idx="2688">
                  <c:v>25.5</c:v>
                </c:pt>
                <c:pt idx="2689">
                  <c:v>25.5</c:v>
                </c:pt>
                <c:pt idx="2690">
                  <c:v>25.5</c:v>
                </c:pt>
                <c:pt idx="2691">
                  <c:v>25.5</c:v>
                </c:pt>
                <c:pt idx="2692">
                  <c:v>25.5</c:v>
                </c:pt>
                <c:pt idx="2693">
                  <c:v>25.5</c:v>
                </c:pt>
                <c:pt idx="2694">
                  <c:v>25.5</c:v>
                </c:pt>
                <c:pt idx="2695">
                  <c:v>25.5</c:v>
                </c:pt>
                <c:pt idx="2696">
                  <c:v>25.5</c:v>
                </c:pt>
                <c:pt idx="2697">
                  <c:v>25.5</c:v>
                </c:pt>
                <c:pt idx="2698">
                  <c:v>25.5</c:v>
                </c:pt>
                <c:pt idx="2699">
                  <c:v>25.5</c:v>
                </c:pt>
                <c:pt idx="2700">
                  <c:v>25.5</c:v>
                </c:pt>
                <c:pt idx="2701">
                  <c:v>25.5</c:v>
                </c:pt>
                <c:pt idx="2702">
                  <c:v>25.5</c:v>
                </c:pt>
                <c:pt idx="2703">
                  <c:v>25.5</c:v>
                </c:pt>
                <c:pt idx="2704">
                  <c:v>25.5</c:v>
                </c:pt>
                <c:pt idx="2705">
                  <c:v>25.5</c:v>
                </c:pt>
                <c:pt idx="2706">
                  <c:v>25.5</c:v>
                </c:pt>
                <c:pt idx="2707">
                  <c:v>25.5</c:v>
                </c:pt>
                <c:pt idx="2708">
                  <c:v>25.5</c:v>
                </c:pt>
                <c:pt idx="2709">
                  <c:v>25.5</c:v>
                </c:pt>
                <c:pt idx="2710">
                  <c:v>25.5</c:v>
                </c:pt>
                <c:pt idx="2711">
                  <c:v>25.5</c:v>
                </c:pt>
                <c:pt idx="2712">
                  <c:v>25.5</c:v>
                </c:pt>
                <c:pt idx="2713">
                  <c:v>25.5</c:v>
                </c:pt>
                <c:pt idx="2714">
                  <c:v>25.5</c:v>
                </c:pt>
                <c:pt idx="2715">
                  <c:v>25.5</c:v>
                </c:pt>
                <c:pt idx="2716">
                  <c:v>25.5</c:v>
                </c:pt>
                <c:pt idx="2717">
                  <c:v>25.5</c:v>
                </c:pt>
                <c:pt idx="2718">
                  <c:v>25.5</c:v>
                </c:pt>
                <c:pt idx="2719">
                  <c:v>25.5</c:v>
                </c:pt>
                <c:pt idx="2720">
                  <c:v>25.5</c:v>
                </c:pt>
                <c:pt idx="2721">
                  <c:v>25.5</c:v>
                </c:pt>
                <c:pt idx="2722">
                  <c:v>25.5</c:v>
                </c:pt>
                <c:pt idx="2723">
                  <c:v>25.5</c:v>
                </c:pt>
                <c:pt idx="2724">
                  <c:v>25.5</c:v>
                </c:pt>
                <c:pt idx="2725">
                  <c:v>25.5</c:v>
                </c:pt>
                <c:pt idx="2726">
                  <c:v>25.5</c:v>
                </c:pt>
                <c:pt idx="2727">
                  <c:v>25.5</c:v>
                </c:pt>
                <c:pt idx="2728">
                  <c:v>25.5</c:v>
                </c:pt>
                <c:pt idx="2729">
                  <c:v>25.5</c:v>
                </c:pt>
                <c:pt idx="2730">
                  <c:v>25.5</c:v>
                </c:pt>
                <c:pt idx="2731">
                  <c:v>25.5</c:v>
                </c:pt>
                <c:pt idx="2732">
                  <c:v>25.5</c:v>
                </c:pt>
                <c:pt idx="2733">
                  <c:v>25.5</c:v>
                </c:pt>
                <c:pt idx="2734">
                  <c:v>25.5</c:v>
                </c:pt>
                <c:pt idx="2735">
                  <c:v>25.5</c:v>
                </c:pt>
                <c:pt idx="2736">
                  <c:v>25.5</c:v>
                </c:pt>
                <c:pt idx="2737">
                  <c:v>26</c:v>
                </c:pt>
                <c:pt idx="2738">
                  <c:v>26</c:v>
                </c:pt>
                <c:pt idx="2739">
                  <c:v>26</c:v>
                </c:pt>
                <c:pt idx="2740">
                  <c:v>26</c:v>
                </c:pt>
                <c:pt idx="2741">
                  <c:v>26</c:v>
                </c:pt>
                <c:pt idx="2742">
                  <c:v>26</c:v>
                </c:pt>
                <c:pt idx="2743">
                  <c:v>26</c:v>
                </c:pt>
                <c:pt idx="2744">
                  <c:v>26</c:v>
                </c:pt>
                <c:pt idx="2745">
                  <c:v>26</c:v>
                </c:pt>
                <c:pt idx="2746">
                  <c:v>26</c:v>
                </c:pt>
                <c:pt idx="2747">
                  <c:v>26</c:v>
                </c:pt>
                <c:pt idx="2748">
                  <c:v>26</c:v>
                </c:pt>
                <c:pt idx="2749">
                  <c:v>26</c:v>
                </c:pt>
                <c:pt idx="2750">
                  <c:v>26</c:v>
                </c:pt>
                <c:pt idx="2751">
                  <c:v>26</c:v>
                </c:pt>
                <c:pt idx="2752">
                  <c:v>26</c:v>
                </c:pt>
                <c:pt idx="2753">
                  <c:v>26</c:v>
                </c:pt>
                <c:pt idx="2754">
                  <c:v>26</c:v>
                </c:pt>
                <c:pt idx="2755">
                  <c:v>26</c:v>
                </c:pt>
                <c:pt idx="2756">
                  <c:v>26</c:v>
                </c:pt>
                <c:pt idx="2757">
                  <c:v>26</c:v>
                </c:pt>
                <c:pt idx="2758">
                  <c:v>26</c:v>
                </c:pt>
                <c:pt idx="2759">
                  <c:v>26</c:v>
                </c:pt>
                <c:pt idx="2760">
                  <c:v>26</c:v>
                </c:pt>
                <c:pt idx="2761">
                  <c:v>26</c:v>
                </c:pt>
                <c:pt idx="2762">
                  <c:v>26</c:v>
                </c:pt>
                <c:pt idx="2763">
                  <c:v>26</c:v>
                </c:pt>
                <c:pt idx="2764">
                  <c:v>26</c:v>
                </c:pt>
                <c:pt idx="2765">
                  <c:v>26</c:v>
                </c:pt>
                <c:pt idx="2766">
                  <c:v>26</c:v>
                </c:pt>
                <c:pt idx="2767">
                  <c:v>26</c:v>
                </c:pt>
                <c:pt idx="2768">
                  <c:v>26</c:v>
                </c:pt>
                <c:pt idx="2769">
                  <c:v>26</c:v>
                </c:pt>
                <c:pt idx="2770">
                  <c:v>26</c:v>
                </c:pt>
                <c:pt idx="2771">
                  <c:v>26</c:v>
                </c:pt>
                <c:pt idx="2772">
                  <c:v>26</c:v>
                </c:pt>
                <c:pt idx="2773">
                  <c:v>26</c:v>
                </c:pt>
                <c:pt idx="2774">
                  <c:v>26</c:v>
                </c:pt>
                <c:pt idx="2775">
                  <c:v>26</c:v>
                </c:pt>
                <c:pt idx="2776">
                  <c:v>26</c:v>
                </c:pt>
                <c:pt idx="2777">
                  <c:v>26.5</c:v>
                </c:pt>
                <c:pt idx="2778">
                  <c:v>26.5</c:v>
                </c:pt>
                <c:pt idx="2779">
                  <c:v>26.5</c:v>
                </c:pt>
                <c:pt idx="2780">
                  <c:v>26.5</c:v>
                </c:pt>
                <c:pt idx="2781">
                  <c:v>26.5</c:v>
                </c:pt>
                <c:pt idx="2782">
                  <c:v>26.5</c:v>
                </c:pt>
                <c:pt idx="2783">
                  <c:v>26.5</c:v>
                </c:pt>
                <c:pt idx="2784">
                  <c:v>26.5</c:v>
                </c:pt>
                <c:pt idx="2785">
                  <c:v>26.5</c:v>
                </c:pt>
                <c:pt idx="2786">
                  <c:v>26.5</c:v>
                </c:pt>
                <c:pt idx="2787">
                  <c:v>26.5</c:v>
                </c:pt>
                <c:pt idx="2788">
                  <c:v>26.5</c:v>
                </c:pt>
                <c:pt idx="2789">
                  <c:v>26.5</c:v>
                </c:pt>
                <c:pt idx="2790">
                  <c:v>26.5</c:v>
                </c:pt>
                <c:pt idx="2791">
                  <c:v>26.5</c:v>
                </c:pt>
                <c:pt idx="2792">
                  <c:v>26.5</c:v>
                </c:pt>
                <c:pt idx="2793">
                  <c:v>26.5</c:v>
                </c:pt>
                <c:pt idx="2794">
                  <c:v>26.5</c:v>
                </c:pt>
                <c:pt idx="2795">
                  <c:v>26.5</c:v>
                </c:pt>
                <c:pt idx="2796">
                  <c:v>26.5</c:v>
                </c:pt>
                <c:pt idx="2797">
                  <c:v>26.5</c:v>
                </c:pt>
                <c:pt idx="2798">
                  <c:v>26.5</c:v>
                </c:pt>
                <c:pt idx="2799">
                  <c:v>26.5</c:v>
                </c:pt>
                <c:pt idx="2800">
                  <c:v>26.5</c:v>
                </c:pt>
                <c:pt idx="2801">
                  <c:v>26.5</c:v>
                </c:pt>
                <c:pt idx="2802">
                  <c:v>26.5</c:v>
                </c:pt>
                <c:pt idx="2803">
                  <c:v>26.5</c:v>
                </c:pt>
                <c:pt idx="2804">
                  <c:v>26.5</c:v>
                </c:pt>
                <c:pt idx="2805">
                  <c:v>26.5</c:v>
                </c:pt>
                <c:pt idx="2806">
                  <c:v>26.5</c:v>
                </c:pt>
                <c:pt idx="2807">
                  <c:v>26.5</c:v>
                </c:pt>
                <c:pt idx="2808">
                  <c:v>26.5</c:v>
                </c:pt>
                <c:pt idx="2809">
                  <c:v>26.5</c:v>
                </c:pt>
                <c:pt idx="2810">
                  <c:v>26.5</c:v>
                </c:pt>
                <c:pt idx="2811">
                  <c:v>26.5</c:v>
                </c:pt>
                <c:pt idx="2812">
                  <c:v>26.5</c:v>
                </c:pt>
                <c:pt idx="2813">
                  <c:v>26.5</c:v>
                </c:pt>
                <c:pt idx="2814">
                  <c:v>27</c:v>
                </c:pt>
                <c:pt idx="2815">
                  <c:v>27</c:v>
                </c:pt>
                <c:pt idx="2816">
                  <c:v>27</c:v>
                </c:pt>
                <c:pt idx="2817">
                  <c:v>27</c:v>
                </c:pt>
                <c:pt idx="2818">
                  <c:v>27</c:v>
                </c:pt>
                <c:pt idx="2819">
                  <c:v>27</c:v>
                </c:pt>
                <c:pt idx="2820">
                  <c:v>27</c:v>
                </c:pt>
                <c:pt idx="2821">
                  <c:v>27</c:v>
                </c:pt>
                <c:pt idx="2822">
                  <c:v>27</c:v>
                </c:pt>
                <c:pt idx="2823">
                  <c:v>27</c:v>
                </c:pt>
                <c:pt idx="2824">
                  <c:v>27</c:v>
                </c:pt>
                <c:pt idx="2825">
                  <c:v>27</c:v>
                </c:pt>
                <c:pt idx="2826">
                  <c:v>27</c:v>
                </c:pt>
                <c:pt idx="2827">
                  <c:v>27</c:v>
                </c:pt>
                <c:pt idx="2828">
                  <c:v>27</c:v>
                </c:pt>
                <c:pt idx="2829">
                  <c:v>27</c:v>
                </c:pt>
                <c:pt idx="2830">
                  <c:v>27</c:v>
                </c:pt>
                <c:pt idx="2831">
                  <c:v>27</c:v>
                </c:pt>
                <c:pt idx="2832">
                  <c:v>27</c:v>
                </c:pt>
                <c:pt idx="2833">
                  <c:v>27</c:v>
                </c:pt>
                <c:pt idx="2834">
                  <c:v>27</c:v>
                </c:pt>
                <c:pt idx="2835">
                  <c:v>27</c:v>
                </c:pt>
                <c:pt idx="2836">
                  <c:v>27</c:v>
                </c:pt>
                <c:pt idx="2837">
                  <c:v>27</c:v>
                </c:pt>
                <c:pt idx="2838">
                  <c:v>27</c:v>
                </c:pt>
                <c:pt idx="2839">
                  <c:v>27</c:v>
                </c:pt>
                <c:pt idx="2840">
                  <c:v>27</c:v>
                </c:pt>
                <c:pt idx="2841">
                  <c:v>27</c:v>
                </c:pt>
                <c:pt idx="2842">
                  <c:v>27</c:v>
                </c:pt>
                <c:pt idx="2843">
                  <c:v>27</c:v>
                </c:pt>
                <c:pt idx="2844">
                  <c:v>27</c:v>
                </c:pt>
                <c:pt idx="2845">
                  <c:v>27</c:v>
                </c:pt>
                <c:pt idx="2846">
                  <c:v>27</c:v>
                </c:pt>
                <c:pt idx="2847">
                  <c:v>27</c:v>
                </c:pt>
                <c:pt idx="2848">
                  <c:v>27</c:v>
                </c:pt>
                <c:pt idx="2849">
                  <c:v>27</c:v>
                </c:pt>
                <c:pt idx="2850">
                  <c:v>27</c:v>
                </c:pt>
                <c:pt idx="2851">
                  <c:v>27</c:v>
                </c:pt>
                <c:pt idx="2852">
                  <c:v>27</c:v>
                </c:pt>
                <c:pt idx="2853">
                  <c:v>27</c:v>
                </c:pt>
                <c:pt idx="2854">
                  <c:v>27</c:v>
                </c:pt>
                <c:pt idx="2855">
                  <c:v>27</c:v>
                </c:pt>
                <c:pt idx="2856">
                  <c:v>27</c:v>
                </c:pt>
                <c:pt idx="2857">
                  <c:v>27</c:v>
                </c:pt>
                <c:pt idx="2858">
                  <c:v>27.5</c:v>
                </c:pt>
                <c:pt idx="2859">
                  <c:v>27.5</c:v>
                </c:pt>
                <c:pt idx="2860">
                  <c:v>27.5</c:v>
                </c:pt>
                <c:pt idx="2861">
                  <c:v>27.5</c:v>
                </c:pt>
                <c:pt idx="2862">
                  <c:v>27.5</c:v>
                </c:pt>
                <c:pt idx="2863">
                  <c:v>27.5</c:v>
                </c:pt>
                <c:pt idx="2864">
                  <c:v>27.5</c:v>
                </c:pt>
                <c:pt idx="2865">
                  <c:v>27.5</c:v>
                </c:pt>
                <c:pt idx="2866">
                  <c:v>27.5</c:v>
                </c:pt>
                <c:pt idx="2867">
                  <c:v>27.5</c:v>
                </c:pt>
                <c:pt idx="2868">
                  <c:v>27.5</c:v>
                </c:pt>
                <c:pt idx="2869">
                  <c:v>27.5</c:v>
                </c:pt>
                <c:pt idx="2870">
                  <c:v>27.5</c:v>
                </c:pt>
                <c:pt idx="2871">
                  <c:v>27.5</c:v>
                </c:pt>
                <c:pt idx="2872">
                  <c:v>27.5</c:v>
                </c:pt>
                <c:pt idx="2873">
                  <c:v>27.5</c:v>
                </c:pt>
                <c:pt idx="2874">
                  <c:v>27.5</c:v>
                </c:pt>
                <c:pt idx="2875">
                  <c:v>27.5</c:v>
                </c:pt>
                <c:pt idx="2876">
                  <c:v>27.5</c:v>
                </c:pt>
                <c:pt idx="2877">
                  <c:v>27.5</c:v>
                </c:pt>
                <c:pt idx="2878">
                  <c:v>27.5</c:v>
                </c:pt>
                <c:pt idx="2879">
                  <c:v>27.5</c:v>
                </c:pt>
                <c:pt idx="2880">
                  <c:v>27.5</c:v>
                </c:pt>
                <c:pt idx="2881">
                  <c:v>27.5</c:v>
                </c:pt>
                <c:pt idx="2882">
                  <c:v>27.5</c:v>
                </c:pt>
                <c:pt idx="2883">
                  <c:v>27.5</c:v>
                </c:pt>
                <c:pt idx="2884">
                  <c:v>27.5</c:v>
                </c:pt>
                <c:pt idx="2885">
                  <c:v>27.5</c:v>
                </c:pt>
                <c:pt idx="2886">
                  <c:v>27.5</c:v>
                </c:pt>
                <c:pt idx="2887">
                  <c:v>27.5</c:v>
                </c:pt>
                <c:pt idx="2888">
                  <c:v>27.5</c:v>
                </c:pt>
                <c:pt idx="2889">
                  <c:v>27.5</c:v>
                </c:pt>
                <c:pt idx="2890">
                  <c:v>27.5</c:v>
                </c:pt>
                <c:pt idx="2891">
                  <c:v>27.5</c:v>
                </c:pt>
                <c:pt idx="2892">
                  <c:v>27.5</c:v>
                </c:pt>
                <c:pt idx="2893">
                  <c:v>27.5</c:v>
                </c:pt>
                <c:pt idx="2894">
                  <c:v>27.5</c:v>
                </c:pt>
                <c:pt idx="2895">
                  <c:v>27.5</c:v>
                </c:pt>
                <c:pt idx="2896">
                  <c:v>27.5</c:v>
                </c:pt>
                <c:pt idx="2897">
                  <c:v>27.5</c:v>
                </c:pt>
                <c:pt idx="2898">
                  <c:v>28</c:v>
                </c:pt>
                <c:pt idx="2899">
                  <c:v>28</c:v>
                </c:pt>
                <c:pt idx="2900">
                  <c:v>28</c:v>
                </c:pt>
                <c:pt idx="2901">
                  <c:v>28</c:v>
                </c:pt>
                <c:pt idx="2902">
                  <c:v>28</c:v>
                </c:pt>
                <c:pt idx="2903">
                  <c:v>28</c:v>
                </c:pt>
                <c:pt idx="2904">
                  <c:v>28</c:v>
                </c:pt>
                <c:pt idx="2905">
                  <c:v>28</c:v>
                </c:pt>
                <c:pt idx="2906">
                  <c:v>28</c:v>
                </c:pt>
                <c:pt idx="2907">
                  <c:v>28</c:v>
                </c:pt>
                <c:pt idx="2908">
                  <c:v>28</c:v>
                </c:pt>
                <c:pt idx="2909">
                  <c:v>28</c:v>
                </c:pt>
                <c:pt idx="2910">
                  <c:v>28</c:v>
                </c:pt>
                <c:pt idx="2911">
                  <c:v>28</c:v>
                </c:pt>
                <c:pt idx="2912">
                  <c:v>28</c:v>
                </c:pt>
                <c:pt idx="2913">
                  <c:v>28</c:v>
                </c:pt>
                <c:pt idx="2914">
                  <c:v>28</c:v>
                </c:pt>
                <c:pt idx="2915">
                  <c:v>28</c:v>
                </c:pt>
                <c:pt idx="2916">
                  <c:v>28</c:v>
                </c:pt>
                <c:pt idx="2917">
                  <c:v>28</c:v>
                </c:pt>
                <c:pt idx="2918">
                  <c:v>28</c:v>
                </c:pt>
                <c:pt idx="2919">
                  <c:v>28</c:v>
                </c:pt>
                <c:pt idx="2920">
                  <c:v>28</c:v>
                </c:pt>
                <c:pt idx="2921">
                  <c:v>28</c:v>
                </c:pt>
                <c:pt idx="2922">
                  <c:v>28</c:v>
                </c:pt>
                <c:pt idx="2923">
                  <c:v>28</c:v>
                </c:pt>
                <c:pt idx="2924">
                  <c:v>28</c:v>
                </c:pt>
                <c:pt idx="2925">
                  <c:v>28</c:v>
                </c:pt>
                <c:pt idx="2926">
                  <c:v>28</c:v>
                </c:pt>
                <c:pt idx="2927">
                  <c:v>28</c:v>
                </c:pt>
                <c:pt idx="2928">
                  <c:v>28</c:v>
                </c:pt>
                <c:pt idx="2929">
                  <c:v>28</c:v>
                </c:pt>
                <c:pt idx="2930">
                  <c:v>28</c:v>
                </c:pt>
                <c:pt idx="2931">
                  <c:v>28.5</c:v>
                </c:pt>
                <c:pt idx="2932">
                  <c:v>28.5</c:v>
                </c:pt>
                <c:pt idx="2933">
                  <c:v>28.5</c:v>
                </c:pt>
                <c:pt idx="2934">
                  <c:v>28.5</c:v>
                </c:pt>
                <c:pt idx="2935">
                  <c:v>28.5</c:v>
                </c:pt>
                <c:pt idx="2936">
                  <c:v>28.5</c:v>
                </c:pt>
                <c:pt idx="2937">
                  <c:v>28.5</c:v>
                </c:pt>
                <c:pt idx="2938">
                  <c:v>28.5</c:v>
                </c:pt>
                <c:pt idx="2939">
                  <c:v>28.5</c:v>
                </c:pt>
                <c:pt idx="2940">
                  <c:v>28.5</c:v>
                </c:pt>
                <c:pt idx="2941">
                  <c:v>28.5</c:v>
                </c:pt>
                <c:pt idx="2942">
                  <c:v>28.5</c:v>
                </c:pt>
                <c:pt idx="2943">
                  <c:v>28.5</c:v>
                </c:pt>
                <c:pt idx="2944">
                  <c:v>28.5</c:v>
                </c:pt>
                <c:pt idx="2945">
                  <c:v>28.5</c:v>
                </c:pt>
                <c:pt idx="2946">
                  <c:v>28.5</c:v>
                </c:pt>
                <c:pt idx="2947">
                  <c:v>28.5</c:v>
                </c:pt>
                <c:pt idx="2948">
                  <c:v>28.5</c:v>
                </c:pt>
                <c:pt idx="2949">
                  <c:v>28.5</c:v>
                </c:pt>
                <c:pt idx="2950">
                  <c:v>28.5</c:v>
                </c:pt>
                <c:pt idx="2951">
                  <c:v>28.5</c:v>
                </c:pt>
                <c:pt idx="2952">
                  <c:v>28.5</c:v>
                </c:pt>
                <c:pt idx="2953">
                  <c:v>28.5</c:v>
                </c:pt>
                <c:pt idx="2954">
                  <c:v>28.5</c:v>
                </c:pt>
                <c:pt idx="2955">
                  <c:v>28.5</c:v>
                </c:pt>
                <c:pt idx="2956">
                  <c:v>28.5</c:v>
                </c:pt>
                <c:pt idx="2957">
                  <c:v>28.5</c:v>
                </c:pt>
                <c:pt idx="2958">
                  <c:v>28.5</c:v>
                </c:pt>
                <c:pt idx="2959">
                  <c:v>28.5</c:v>
                </c:pt>
                <c:pt idx="2960">
                  <c:v>28.5</c:v>
                </c:pt>
                <c:pt idx="2961">
                  <c:v>28.5</c:v>
                </c:pt>
                <c:pt idx="2962">
                  <c:v>28.5</c:v>
                </c:pt>
                <c:pt idx="2963">
                  <c:v>28.5</c:v>
                </c:pt>
                <c:pt idx="2964">
                  <c:v>29</c:v>
                </c:pt>
                <c:pt idx="2965">
                  <c:v>29</c:v>
                </c:pt>
                <c:pt idx="2966">
                  <c:v>29</c:v>
                </c:pt>
                <c:pt idx="2967">
                  <c:v>29</c:v>
                </c:pt>
                <c:pt idx="2968">
                  <c:v>29</c:v>
                </c:pt>
                <c:pt idx="2969">
                  <c:v>29</c:v>
                </c:pt>
                <c:pt idx="2970">
                  <c:v>29</c:v>
                </c:pt>
                <c:pt idx="2971">
                  <c:v>29</c:v>
                </c:pt>
                <c:pt idx="2972">
                  <c:v>29</c:v>
                </c:pt>
                <c:pt idx="2973">
                  <c:v>29</c:v>
                </c:pt>
                <c:pt idx="2974">
                  <c:v>29</c:v>
                </c:pt>
                <c:pt idx="2975">
                  <c:v>29</c:v>
                </c:pt>
                <c:pt idx="2976">
                  <c:v>29</c:v>
                </c:pt>
                <c:pt idx="2977">
                  <c:v>29</c:v>
                </c:pt>
                <c:pt idx="2978">
                  <c:v>29</c:v>
                </c:pt>
                <c:pt idx="2979">
                  <c:v>29</c:v>
                </c:pt>
                <c:pt idx="2980">
                  <c:v>29</c:v>
                </c:pt>
                <c:pt idx="2981">
                  <c:v>29</c:v>
                </c:pt>
                <c:pt idx="2982">
                  <c:v>29</c:v>
                </c:pt>
                <c:pt idx="2983">
                  <c:v>29</c:v>
                </c:pt>
                <c:pt idx="2984">
                  <c:v>29</c:v>
                </c:pt>
                <c:pt idx="2985">
                  <c:v>29</c:v>
                </c:pt>
                <c:pt idx="2986">
                  <c:v>29</c:v>
                </c:pt>
                <c:pt idx="2987">
                  <c:v>29</c:v>
                </c:pt>
                <c:pt idx="2988">
                  <c:v>29</c:v>
                </c:pt>
                <c:pt idx="2989">
                  <c:v>29</c:v>
                </c:pt>
                <c:pt idx="2990">
                  <c:v>29</c:v>
                </c:pt>
                <c:pt idx="2991">
                  <c:v>29</c:v>
                </c:pt>
                <c:pt idx="2992">
                  <c:v>29</c:v>
                </c:pt>
                <c:pt idx="2993">
                  <c:v>29</c:v>
                </c:pt>
                <c:pt idx="2994">
                  <c:v>29</c:v>
                </c:pt>
                <c:pt idx="2995">
                  <c:v>29</c:v>
                </c:pt>
                <c:pt idx="2996">
                  <c:v>29</c:v>
                </c:pt>
                <c:pt idx="2997">
                  <c:v>29</c:v>
                </c:pt>
                <c:pt idx="2998">
                  <c:v>29</c:v>
                </c:pt>
                <c:pt idx="2999">
                  <c:v>29</c:v>
                </c:pt>
                <c:pt idx="3000">
                  <c:v>29</c:v>
                </c:pt>
                <c:pt idx="3001">
                  <c:v>29</c:v>
                </c:pt>
                <c:pt idx="3002">
                  <c:v>29</c:v>
                </c:pt>
                <c:pt idx="3003">
                  <c:v>29</c:v>
                </c:pt>
                <c:pt idx="3004">
                  <c:v>29</c:v>
                </c:pt>
                <c:pt idx="3005">
                  <c:v>29</c:v>
                </c:pt>
                <c:pt idx="3006">
                  <c:v>29</c:v>
                </c:pt>
                <c:pt idx="3007">
                  <c:v>29</c:v>
                </c:pt>
                <c:pt idx="3008">
                  <c:v>29</c:v>
                </c:pt>
                <c:pt idx="3009">
                  <c:v>29.5</c:v>
                </c:pt>
                <c:pt idx="3010">
                  <c:v>29.5</c:v>
                </c:pt>
                <c:pt idx="3011">
                  <c:v>29.5</c:v>
                </c:pt>
                <c:pt idx="3012">
                  <c:v>29.5</c:v>
                </c:pt>
                <c:pt idx="3013">
                  <c:v>29.5</c:v>
                </c:pt>
                <c:pt idx="3014">
                  <c:v>29.5</c:v>
                </c:pt>
                <c:pt idx="3015">
                  <c:v>29.5</c:v>
                </c:pt>
                <c:pt idx="3016">
                  <c:v>29.5</c:v>
                </c:pt>
                <c:pt idx="3017">
                  <c:v>29.5</c:v>
                </c:pt>
                <c:pt idx="3018">
                  <c:v>29.5</c:v>
                </c:pt>
                <c:pt idx="3019">
                  <c:v>29.5</c:v>
                </c:pt>
                <c:pt idx="3020">
                  <c:v>29.5</c:v>
                </c:pt>
                <c:pt idx="3021">
                  <c:v>29.5</c:v>
                </c:pt>
                <c:pt idx="3022">
                  <c:v>29.5</c:v>
                </c:pt>
                <c:pt idx="3023">
                  <c:v>29.5</c:v>
                </c:pt>
                <c:pt idx="3024">
                  <c:v>29.5</c:v>
                </c:pt>
                <c:pt idx="3025">
                  <c:v>29.5</c:v>
                </c:pt>
                <c:pt idx="3026">
                  <c:v>29.5</c:v>
                </c:pt>
                <c:pt idx="3027">
                  <c:v>29.5</c:v>
                </c:pt>
                <c:pt idx="3028">
                  <c:v>29.5</c:v>
                </c:pt>
                <c:pt idx="3029">
                  <c:v>29.5</c:v>
                </c:pt>
                <c:pt idx="3030">
                  <c:v>29.5</c:v>
                </c:pt>
                <c:pt idx="3031">
                  <c:v>29.5</c:v>
                </c:pt>
                <c:pt idx="3032">
                  <c:v>29.5</c:v>
                </c:pt>
                <c:pt idx="3033">
                  <c:v>29.5</c:v>
                </c:pt>
                <c:pt idx="3034">
                  <c:v>29.5</c:v>
                </c:pt>
                <c:pt idx="3035">
                  <c:v>29.5</c:v>
                </c:pt>
                <c:pt idx="3036">
                  <c:v>29.5</c:v>
                </c:pt>
                <c:pt idx="3037">
                  <c:v>29.5</c:v>
                </c:pt>
                <c:pt idx="3038">
                  <c:v>29.5</c:v>
                </c:pt>
                <c:pt idx="3039">
                  <c:v>29.5</c:v>
                </c:pt>
                <c:pt idx="3040">
                  <c:v>29.5</c:v>
                </c:pt>
                <c:pt idx="3041">
                  <c:v>29.5</c:v>
                </c:pt>
                <c:pt idx="3042">
                  <c:v>29.5</c:v>
                </c:pt>
                <c:pt idx="3043">
                  <c:v>29.5</c:v>
                </c:pt>
                <c:pt idx="3044">
                  <c:v>29.5</c:v>
                </c:pt>
                <c:pt idx="3045">
                  <c:v>29.5</c:v>
                </c:pt>
                <c:pt idx="3046">
                  <c:v>29.5</c:v>
                </c:pt>
                <c:pt idx="3047">
                  <c:v>29.5</c:v>
                </c:pt>
                <c:pt idx="3048">
                  <c:v>29.5</c:v>
                </c:pt>
                <c:pt idx="3049">
                  <c:v>29.5</c:v>
                </c:pt>
                <c:pt idx="3050">
                  <c:v>29.5</c:v>
                </c:pt>
                <c:pt idx="3051">
                  <c:v>29.5</c:v>
                </c:pt>
                <c:pt idx="3052">
                  <c:v>29.5</c:v>
                </c:pt>
                <c:pt idx="3053">
                  <c:v>30</c:v>
                </c:pt>
                <c:pt idx="3054">
                  <c:v>30</c:v>
                </c:pt>
                <c:pt idx="3055">
                  <c:v>30</c:v>
                </c:pt>
                <c:pt idx="3056">
                  <c:v>30</c:v>
                </c:pt>
                <c:pt idx="3057">
                  <c:v>30</c:v>
                </c:pt>
                <c:pt idx="3058">
                  <c:v>30</c:v>
                </c:pt>
                <c:pt idx="3059">
                  <c:v>30</c:v>
                </c:pt>
                <c:pt idx="3060">
                  <c:v>30</c:v>
                </c:pt>
                <c:pt idx="3061">
                  <c:v>30</c:v>
                </c:pt>
                <c:pt idx="3062">
                  <c:v>30</c:v>
                </c:pt>
                <c:pt idx="3063">
                  <c:v>30</c:v>
                </c:pt>
                <c:pt idx="3064">
                  <c:v>30</c:v>
                </c:pt>
                <c:pt idx="3065">
                  <c:v>30</c:v>
                </c:pt>
                <c:pt idx="3066">
                  <c:v>30</c:v>
                </c:pt>
                <c:pt idx="3067">
                  <c:v>30</c:v>
                </c:pt>
                <c:pt idx="3068">
                  <c:v>30</c:v>
                </c:pt>
                <c:pt idx="3069">
                  <c:v>30</c:v>
                </c:pt>
                <c:pt idx="3070">
                  <c:v>30</c:v>
                </c:pt>
                <c:pt idx="3071">
                  <c:v>30</c:v>
                </c:pt>
                <c:pt idx="3072">
                  <c:v>30</c:v>
                </c:pt>
                <c:pt idx="3073">
                  <c:v>30</c:v>
                </c:pt>
                <c:pt idx="3074">
                  <c:v>30</c:v>
                </c:pt>
                <c:pt idx="3075">
                  <c:v>30</c:v>
                </c:pt>
                <c:pt idx="3076">
                  <c:v>30</c:v>
                </c:pt>
                <c:pt idx="3077">
                  <c:v>30</c:v>
                </c:pt>
                <c:pt idx="3078">
                  <c:v>30</c:v>
                </c:pt>
                <c:pt idx="3079">
                  <c:v>30</c:v>
                </c:pt>
                <c:pt idx="3080">
                  <c:v>30</c:v>
                </c:pt>
                <c:pt idx="3081">
                  <c:v>30</c:v>
                </c:pt>
                <c:pt idx="3082">
                  <c:v>30</c:v>
                </c:pt>
                <c:pt idx="3083">
                  <c:v>30</c:v>
                </c:pt>
                <c:pt idx="3084">
                  <c:v>30</c:v>
                </c:pt>
                <c:pt idx="3085">
                  <c:v>30</c:v>
                </c:pt>
                <c:pt idx="3086">
                  <c:v>30</c:v>
                </c:pt>
                <c:pt idx="3087">
                  <c:v>30</c:v>
                </c:pt>
                <c:pt idx="3088">
                  <c:v>30</c:v>
                </c:pt>
                <c:pt idx="3089">
                  <c:v>30</c:v>
                </c:pt>
                <c:pt idx="3090">
                  <c:v>30</c:v>
                </c:pt>
                <c:pt idx="3091">
                  <c:v>30</c:v>
                </c:pt>
                <c:pt idx="3092">
                  <c:v>30</c:v>
                </c:pt>
                <c:pt idx="3093">
                  <c:v>30</c:v>
                </c:pt>
                <c:pt idx="3094">
                  <c:v>30</c:v>
                </c:pt>
                <c:pt idx="3095">
                  <c:v>30</c:v>
                </c:pt>
                <c:pt idx="3096">
                  <c:v>30</c:v>
                </c:pt>
                <c:pt idx="3097">
                  <c:v>30</c:v>
                </c:pt>
                <c:pt idx="3098">
                  <c:v>30</c:v>
                </c:pt>
                <c:pt idx="3099">
                  <c:v>30</c:v>
                </c:pt>
                <c:pt idx="3100">
                  <c:v>30</c:v>
                </c:pt>
                <c:pt idx="3101">
                  <c:v>30.5</c:v>
                </c:pt>
                <c:pt idx="3102">
                  <c:v>30.5</c:v>
                </c:pt>
                <c:pt idx="3103">
                  <c:v>30.5</c:v>
                </c:pt>
                <c:pt idx="3104">
                  <c:v>30.5</c:v>
                </c:pt>
                <c:pt idx="3105">
                  <c:v>30.5</c:v>
                </c:pt>
                <c:pt idx="3106">
                  <c:v>30.5</c:v>
                </c:pt>
                <c:pt idx="3107">
                  <c:v>30.5</c:v>
                </c:pt>
                <c:pt idx="3108">
                  <c:v>30.5</c:v>
                </c:pt>
                <c:pt idx="3109">
                  <c:v>30.5</c:v>
                </c:pt>
                <c:pt idx="3110">
                  <c:v>30.5</c:v>
                </c:pt>
                <c:pt idx="3111">
                  <c:v>30.5</c:v>
                </c:pt>
                <c:pt idx="3112">
                  <c:v>30.5</c:v>
                </c:pt>
                <c:pt idx="3113">
                  <c:v>30.5</c:v>
                </c:pt>
                <c:pt idx="3114">
                  <c:v>30.5</c:v>
                </c:pt>
                <c:pt idx="3115">
                  <c:v>30.5</c:v>
                </c:pt>
                <c:pt idx="3116">
                  <c:v>30.5</c:v>
                </c:pt>
                <c:pt idx="3117">
                  <c:v>30.5</c:v>
                </c:pt>
                <c:pt idx="3118">
                  <c:v>30.5</c:v>
                </c:pt>
                <c:pt idx="3119">
                  <c:v>30.5</c:v>
                </c:pt>
                <c:pt idx="3120">
                  <c:v>30.5</c:v>
                </c:pt>
                <c:pt idx="3121">
                  <c:v>30.5</c:v>
                </c:pt>
                <c:pt idx="3122">
                  <c:v>30.5</c:v>
                </c:pt>
                <c:pt idx="3123">
                  <c:v>30.5</c:v>
                </c:pt>
                <c:pt idx="3124">
                  <c:v>30.5</c:v>
                </c:pt>
                <c:pt idx="3125">
                  <c:v>30.5</c:v>
                </c:pt>
                <c:pt idx="3126">
                  <c:v>30.5</c:v>
                </c:pt>
                <c:pt idx="3127">
                  <c:v>30.5</c:v>
                </c:pt>
                <c:pt idx="3128">
                  <c:v>30.5</c:v>
                </c:pt>
                <c:pt idx="3129">
                  <c:v>30.5</c:v>
                </c:pt>
                <c:pt idx="3130">
                  <c:v>30.5</c:v>
                </c:pt>
                <c:pt idx="3131">
                  <c:v>30.5</c:v>
                </c:pt>
                <c:pt idx="3132">
                  <c:v>30.5</c:v>
                </c:pt>
                <c:pt idx="3133">
                  <c:v>30.5</c:v>
                </c:pt>
                <c:pt idx="3134">
                  <c:v>30.5</c:v>
                </c:pt>
                <c:pt idx="3135">
                  <c:v>30.5</c:v>
                </c:pt>
                <c:pt idx="3136">
                  <c:v>30.5</c:v>
                </c:pt>
                <c:pt idx="3137">
                  <c:v>30.5</c:v>
                </c:pt>
                <c:pt idx="3138">
                  <c:v>30.5</c:v>
                </c:pt>
                <c:pt idx="3139">
                  <c:v>30.5</c:v>
                </c:pt>
                <c:pt idx="3140">
                  <c:v>30.5</c:v>
                </c:pt>
                <c:pt idx="3141">
                  <c:v>30.5</c:v>
                </c:pt>
                <c:pt idx="3142">
                  <c:v>31</c:v>
                </c:pt>
                <c:pt idx="3143">
                  <c:v>31</c:v>
                </c:pt>
                <c:pt idx="3144">
                  <c:v>31</c:v>
                </c:pt>
                <c:pt idx="3145">
                  <c:v>31</c:v>
                </c:pt>
                <c:pt idx="3146">
                  <c:v>31</c:v>
                </c:pt>
                <c:pt idx="3147">
                  <c:v>31</c:v>
                </c:pt>
                <c:pt idx="3148">
                  <c:v>31</c:v>
                </c:pt>
                <c:pt idx="3149">
                  <c:v>31</c:v>
                </c:pt>
                <c:pt idx="3150">
                  <c:v>31</c:v>
                </c:pt>
                <c:pt idx="3151">
                  <c:v>31</c:v>
                </c:pt>
                <c:pt idx="3152">
                  <c:v>31</c:v>
                </c:pt>
                <c:pt idx="3153">
                  <c:v>31</c:v>
                </c:pt>
                <c:pt idx="3154">
                  <c:v>31</c:v>
                </c:pt>
                <c:pt idx="3155">
                  <c:v>31</c:v>
                </c:pt>
                <c:pt idx="3156">
                  <c:v>31</c:v>
                </c:pt>
                <c:pt idx="3157">
                  <c:v>31</c:v>
                </c:pt>
                <c:pt idx="3158">
                  <c:v>31</c:v>
                </c:pt>
                <c:pt idx="3159">
                  <c:v>31</c:v>
                </c:pt>
                <c:pt idx="3160">
                  <c:v>31</c:v>
                </c:pt>
                <c:pt idx="3161">
                  <c:v>31</c:v>
                </c:pt>
                <c:pt idx="3162">
                  <c:v>31</c:v>
                </c:pt>
                <c:pt idx="3163">
                  <c:v>31</c:v>
                </c:pt>
                <c:pt idx="3164">
                  <c:v>31</c:v>
                </c:pt>
                <c:pt idx="3165">
                  <c:v>31</c:v>
                </c:pt>
                <c:pt idx="3166">
                  <c:v>31</c:v>
                </c:pt>
                <c:pt idx="3167">
                  <c:v>31</c:v>
                </c:pt>
                <c:pt idx="3168">
                  <c:v>31</c:v>
                </c:pt>
                <c:pt idx="3169">
                  <c:v>31</c:v>
                </c:pt>
                <c:pt idx="3170">
                  <c:v>31</c:v>
                </c:pt>
                <c:pt idx="3171">
                  <c:v>31</c:v>
                </c:pt>
                <c:pt idx="3172">
                  <c:v>31</c:v>
                </c:pt>
                <c:pt idx="3173">
                  <c:v>31</c:v>
                </c:pt>
                <c:pt idx="3174">
                  <c:v>31</c:v>
                </c:pt>
                <c:pt idx="3175">
                  <c:v>31</c:v>
                </c:pt>
                <c:pt idx="3176">
                  <c:v>31</c:v>
                </c:pt>
                <c:pt idx="3177">
                  <c:v>31</c:v>
                </c:pt>
                <c:pt idx="3178">
                  <c:v>31</c:v>
                </c:pt>
                <c:pt idx="3179">
                  <c:v>31</c:v>
                </c:pt>
                <c:pt idx="3180">
                  <c:v>31</c:v>
                </c:pt>
                <c:pt idx="3181">
                  <c:v>31</c:v>
                </c:pt>
                <c:pt idx="3182">
                  <c:v>31</c:v>
                </c:pt>
                <c:pt idx="3183">
                  <c:v>31</c:v>
                </c:pt>
                <c:pt idx="3184">
                  <c:v>31</c:v>
                </c:pt>
                <c:pt idx="3185">
                  <c:v>31</c:v>
                </c:pt>
                <c:pt idx="3186">
                  <c:v>31</c:v>
                </c:pt>
                <c:pt idx="3187">
                  <c:v>31</c:v>
                </c:pt>
                <c:pt idx="3188">
                  <c:v>31</c:v>
                </c:pt>
                <c:pt idx="3189">
                  <c:v>31</c:v>
                </c:pt>
                <c:pt idx="3190">
                  <c:v>31</c:v>
                </c:pt>
                <c:pt idx="3191">
                  <c:v>31</c:v>
                </c:pt>
                <c:pt idx="3192">
                  <c:v>31</c:v>
                </c:pt>
                <c:pt idx="3193">
                  <c:v>31.5</c:v>
                </c:pt>
                <c:pt idx="3194">
                  <c:v>31.5</c:v>
                </c:pt>
                <c:pt idx="3195">
                  <c:v>31.5</c:v>
                </c:pt>
                <c:pt idx="3196">
                  <c:v>31.5</c:v>
                </c:pt>
                <c:pt idx="3197">
                  <c:v>31.5</c:v>
                </c:pt>
                <c:pt idx="3198">
                  <c:v>31.5</c:v>
                </c:pt>
                <c:pt idx="3199">
                  <c:v>31.5</c:v>
                </c:pt>
                <c:pt idx="3200">
                  <c:v>31.5</c:v>
                </c:pt>
                <c:pt idx="3201">
                  <c:v>31.5</c:v>
                </c:pt>
                <c:pt idx="3202">
                  <c:v>31.5</c:v>
                </c:pt>
                <c:pt idx="3203">
                  <c:v>31.5</c:v>
                </c:pt>
                <c:pt idx="3204">
                  <c:v>31.5</c:v>
                </c:pt>
                <c:pt idx="3205">
                  <c:v>31.5</c:v>
                </c:pt>
                <c:pt idx="3206">
                  <c:v>31.5</c:v>
                </c:pt>
                <c:pt idx="3207">
                  <c:v>31.5</c:v>
                </c:pt>
                <c:pt idx="3208">
                  <c:v>31.5</c:v>
                </c:pt>
                <c:pt idx="3209">
                  <c:v>31.5</c:v>
                </c:pt>
                <c:pt idx="3210">
                  <c:v>31.5</c:v>
                </c:pt>
                <c:pt idx="3211">
                  <c:v>31.5</c:v>
                </c:pt>
                <c:pt idx="3212">
                  <c:v>31.5</c:v>
                </c:pt>
                <c:pt idx="3213">
                  <c:v>31.5</c:v>
                </c:pt>
                <c:pt idx="3214">
                  <c:v>31.5</c:v>
                </c:pt>
                <c:pt idx="3215">
                  <c:v>31.5</c:v>
                </c:pt>
                <c:pt idx="3216">
                  <c:v>31.5</c:v>
                </c:pt>
                <c:pt idx="3217">
                  <c:v>31.5</c:v>
                </c:pt>
                <c:pt idx="3218">
                  <c:v>31.5</c:v>
                </c:pt>
                <c:pt idx="3219">
                  <c:v>31.5</c:v>
                </c:pt>
                <c:pt idx="3220">
                  <c:v>31.5</c:v>
                </c:pt>
                <c:pt idx="3221">
                  <c:v>31.5</c:v>
                </c:pt>
                <c:pt idx="3222">
                  <c:v>31.5</c:v>
                </c:pt>
                <c:pt idx="3223">
                  <c:v>31.5</c:v>
                </c:pt>
                <c:pt idx="3224">
                  <c:v>31.5</c:v>
                </c:pt>
                <c:pt idx="3225">
                  <c:v>31.5</c:v>
                </c:pt>
                <c:pt idx="3226">
                  <c:v>31.5</c:v>
                </c:pt>
                <c:pt idx="3227">
                  <c:v>31.5</c:v>
                </c:pt>
                <c:pt idx="3228">
                  <c:v>31.5</c:v>
                </c:pt>
                <c:pt idx="3229">
                  <c:v>31.5</c:v>
                </c:pt>
                <c:pt idx="3230">
                  <c:v>31.5</c:v>
                </c:pt>
                <c:pt idx="3231">
                  <c:v>31.5</c:v>
                </c:pt>
                <c:pt idx="3232">
                  <c:v>31.5</c:v>
                </c:pt>
                <c:pt idx="3233">
                  <c:v>31.5</c:v>
                </c:pt>
                <c:pt idx="3234">
                  <c:v>31.5</c:v>
                </c:pt>
                <c:pt idx="3235">
                  <c:v>32</c:v>
                </c:pt>
                <c:pt idx="3236">
                  <c:v>32</c:v>
                </c:pt>
                <c:pt idx="3237">
                  <c:v>32</c:v>
                </c:pt>
                <c:pt idx="3238">
                  <c:v>32</c:v>
                </c:pt>
                <c:pt idx="3239">
                  <c:v>32</c:v>
                </c:pt>
                <c:pt idx="3240">
                  <c:v>32</c:v>
                </c:pt>
                <c:pt idx="3241">
                  <c:v>32</c:v>
                </c:pt>
                <c:pt idx="3242">
                  <c:v>32</c:v>
                </c:pt>
                <c:pt idx="3243">
                  <c:v>32</c:v>
                </c:pt>
                <c:pt idx="3244">
                  <c:v>32</c:v>
                </c:pt>
                <c:pt idx="3245">
                  <c:v>32</c:v>
                </c:pt>
                <c:pt idx="3246">
                  <c:v>32</c:v>
                </c:pt>
                <c:pt idx="3247">
                  <c:v>32</c:v>
                </c:pt>
                <c:pt idx="3248">
                  <c:v>32</c:v>
                </c:pt>
                <c:pt idx="3249">
                  <c:v>32</c:v>
                </c:pt>
                <c:pt idx="3250">
                  <c:v>32</c:v>
                </c:pt>
                <c:pt idx="3251">
                  <c:v>32</c:v>
                </c:pt>
                <c:pt idx="3252">
                  <c:v>32</c:v>
                </c:pt>
                <c:pt idx="3253">
                  <c:v>32</c:v>
                </c:pt>
                <c:pt idx="3254">
                  <c:v>32</c:v>
                </c:pt>
                <c:pt idx="3255">
                  <c:v>32</c:v>
                </c:pt>
                <c:pt idx="3256">
                  <c:v>32</c:v>
                </c:pt>
                <c:pt idx="3257">
                  <c:v>32</c:v>
                </c:pt>
                <c:pt idx="3258">
                  <c:v>32</c:v>
                </c:pt>
                <c:pt idx="3259">
                  <c:v>32</c:v>
                </c:pt>
                <c:pt idx="3260">
                  <c:v>32</c:v>
                </c:pt>
                <c:pt idx="3261">
                  <c:v>32</c:v>
                </c:pt>
                <c:pt idx="3262">
                  <c:v>32</c:v>
                </c:pt>
                <c:pt idx="3263">
                  <c:v>32</c:v>
                </c:pt>
                <c:pt idx="3264">
                  <c:v>32</c:v>
                </c:pt>
                <c:pt idx="3265">
                  <c:v>32</c:v>
                </c:pt>
                <c:pt idx="3266">
                  <c:v>32</c:v>
                </c:pt>
                <c:pt idx="3267">
                  <c:v>32</c:v>
                </c:pt>
                <c:pt idx="3268">
                  <c:v>32</c:v>
                </c:pt>
                <c:pt idx="3269">
                  <c:v>32</c:v>
                </c:pt>
                <c:pt idx="3270">
                  <c:v>32</c:v>
                </c:pt>
                <c:pt idx="3271">
                  <c:v>32</c:v>
                </c:pt>
                <c:pt idx="3272">
                  <c:v>32</c:v>
                </c:pt>
                <c:pt idx="3273">
                  <c:v>32</c:v>
                </c:pt>
                <c:pt idx="3274">
                  <c:v>32</c:v>
                </c:pt>
                <c:pt idx="3275">
                  <c:v>32.5</c:v>
                </c:pt>
                <c:pt idx="3276">
                  <c:v>32.5</c:v>
                </c:pt>
                <c:pt idx="3277">
                  <c:v>32.5</c:v>
                </c:pt>
                <c:pt idx="3278">
                  <c:v>32.5</c:v>
                </c:pt>
                <c:pt idx="3279">
                  <c:v>32.5</c:v>
                </c:pt>
                <c:pt idx="3280">
                  <c:v>32.5</c:v>
                </c:pt>
                <c:pt idx="3281">
                  <c:v>32.5</c:v>
                </c:pt>
                <c:pt idx="3282">
                  <c:v>32.5</c:v>
                </c:pt>
                <c:pt idx="3283">
                  <c:v>32.5</c:v>
                </c:pt>
                <c:pt idx="3284">
                  <c:v>32.5</c:v>
                </c:pt>
                <c:pt idx="3285">
                  <c:v>32.5</c:v>
                </c:pt>
                <c:pt idx="3286">
                  <c:v>32.5</c:v>
                </c:pt>
                <c:pt idx="3287">
                  <c:v>32.5</c:v>
                </c:pt>
                <c:pt idx="3288">
                  <c:v>32.5</c:v>
                </c:pt>
                <c:pt idx="3289">
                  <c:v>32.5</c:v>
                </c:pt>
                <c:pt idx="3290">
                  <c:v>32.5</c:v>
                </c:pt>
                <c:pt idx="3291">
                  <c:v>32.5</c:v>
                </c:pt>
                <c:pt idx="3292">
                  <c:v>32.5</c:v>
                </c:pt>
                <c:pt idx="3293">
                  <c:v>32.5</c:v>
                </c:pt>
                <c:pt idx="3294">
                  <c:v>32.5</c:v>
                </c:pt>
                <c:pt idx="3295">
                  <c:v>32.5</c:v>
                </c:pt>
                <c:pt idx="3296">
                  <c:v>32.5</c:v>
                </c:pt>
                <c:pt idx="3297">
                  <c:v>32.5</c:v>
                </c:pt>
                <c:pt idx="3298">
                  <c:v>32.5</c:v>
                </c:pt>
                <c:pt idx="3299">
                  <c:v>32.5</c:v>
                </c:pt>
                <c:pt idx="3300">
                  <c:v>32.5</c:v>
                </c:pt>
                <c:pt idx="3301">
                  <c:v>32.5</c:v>
                </c:pt>
                <c:pt idx="3302">
                  <c:v>32.5</c:v>
                </c:pt>
                <c:pt idx="3303">
                  <c:v>32.5</c:v>
                </c:pt>
                <c:pt idx="3304">
                  <c:v>32.5</c:v>
                </c:pt>
                <c:pt idx="3305">
                  <c:v>32.5</c:v>
                </c:pt>
                <c:pt idx="3306">
                  <c:v>32.5</c:v>
                </c:pt>
                <c:pt idx="3307">
                  <c:v>32.5</c:v>
                </c:pt>
                <c:pt idx="3308">
                  <c:v>32.5</c:v>
                </c:pt>
                <c:pt idx="3309">
                  <c:v>32.5</c:v>
                </c:pt>
                <c:pt idx="3310">
                  <c:v>32.5</c:v>
                </c:pt>
                <c:pt idx="3311">
                  <c:v>32.5</c:v>
                </c:pt>
                <c:pt idx="3312">
                  <c:v>32.5</c:v>
                </c:pt>
                <c:pt idx="3313">
                  <c:v>32.5</c:v>
                </c:pt>
                <c:pt idx="3314">
                  <c:v>32.5</c:v>
                </c:pt>
                <c:pt idx="3315">
                  <c:v>32.5</c:v>
                </c:pt>
                <c:pt idx="3316">
                  <c:v>33</c:v>
                </c:pt>
                <c:pt idx="3317">
                  <c:v>33</c:v>
                </c:pt>
                <c:pt idx="3318">
                  <c:v>33</c:v>
                </c:pt>
                <c:pt idx="3319">
                  <c:v>33</c:v>
                </c:pt>
                <c:pt idx="3320">
                  <c:v>33</c:v>
                </c:pt>
                <c:pt idx="3321">
                  <c:v>33</c:v>
                </c:pt>
                <c:pt idx="3322">
                  <c:v>33</c:v>
                </c:pt>
                <c:pt idx="3323">
                  <c:v>33</c:v>
                </c:pt>
                <c:pt idx="3324">
                  <c:v>33</c:v>
                </c:pt>
                <c:pt idx="3325">
                  <c:v>33</c:v>
                </c:pt>
                <c:pt idx="3326">
                  <c:v>33</c:v>
                </c:pt>
                <c:pt idx="3327">
                  <c:v>33</c:v>
                </c:pt>
                <c:pt idx="3328">
                  <c:v>33</c:v>
                </c:pt>
                <c:pt idx="3329">
                  <c:v>33</c:v>
                </c:pt>
                <c:pt idx="3330">
                  <c:v>33</c:v>
                </c:pt>
                <c:pt idx="3331">
                  <c:v>33</c:v>
                </c:pt>
                <c:pt idx="3332">
                  <c:v>33</c:v>
                </c:pt>
                <c:pt idx="3333">
                  <c:v>33</c:v>
                </c:pt>
                <c:pt idx="3334">
                  <c:v>33</c:v>
                </c:pt>
                <c:pt idx="3335">
                  <c:v>33</c:v>
                </c:pt>
                <c:pt idx="3336">
                  <c:v>33</c:v>
                </c:pt>
                <c:pt idx="3337">
                  <c:v>33</c:v>
                </c:pt>
                <c:pt idx="3338">
                  <c:v>33</c:v>
                </c:pt>
                <c:pt idx="3339">
                  <c:v>33</c:v>
                </c:pt>
                <c:pt idx="3340">
                  <c:v>33</c:v>
                </c:pt>
                <c:pt idx="3341">
                  <c:v>33</c:v>
                </c:pt>
                <c:pt idx="3342">
                  <c:v>33</c:v>
                </c:pt>
                <c:pt idx="3343">
                  <c:v>33</c:v>
                </c:pt>
                <c:pt idx="3344">
                  <c:v>33</c:v>
                </c:pt>
                <c:pt idx="3345">
                  <c:v>33</c:v>
                </c:pt>
                <c:pt idx="3346">
                  <c:v>33</c:v>
                </c:pt>
                <c:pt idx="3347">
                  <c:v>33</c:v>
                </c:pt>
                <c:pt idx="3348">
                  <c:v>33</c:v>
                </c:pt>
                <c:pt idx="3349">
                  <c:v>33</c:v>
                </c:pt>
                <c:pt idx="3350">
                  <c:v>33</c:v>
                </c:pt>
                <c:pt idx="3351">
                  <c:v>33</c:v>
                </c:pt>
                <c:pt idx="3352">
                  <c:v>33.5</c:v>
                </c:pt>
                <c:pt idx="3353">
                  <c:v>33.5</c:v>
                </c:pt>
                <c:pt idx="3354">
                  <c:v>33.5</c:v>
                </c:pt>
                <c:pt idx="3355">
                  <c:v>33.5</c:v>
                </c:pt>
                <c:pt idx="3356">
                  <c:v>33.5</c:v>
                </c:pt>
                <c:pt idx="3357">
                  <c:v>33.5</c:v>
                </c:pt>
                <c:pt idx="3358">
                  <c:v>33.5</c:v>
                </c:pt>
                <c:pt idx="3359">
                  <c:v>33.5</c:v>
                </c:pt>
                <c:pt idx="3360">
                  <c:v>33.5</c:v>
                </c:pt>
                <c:pt idx="3361">
                  <c:v>33.5</c:v>
                </c:pt>
                <c:pt idx="3362">
                  <c:v>33.5</c:v>
                </c:pt>
                <c:pt idx="3363">
                  <c:v>33.5</c:v>
                </c:pt>
                <c:pt idx="3364">
                  <c:v>33.5</c:v>
                </c:pt>
                <c:pt idx="3365">
                  <c:v>33.5</c:v>
                </c:pt>
                <c:pt idx="3366">
                  <c:v>33.5</c:v>
                </c:pt>
                <c:pt idx="3367">
                  <c:v>33.5</c:v>
                </c:pt>
                <c:pt idx="3368">
                  <c:v>33.5</c:v>
                </c:pt>
                <c:pt idx="3369">
                  <c:v>33.5</c:v>
                </c:pt>
                <c:pt idx="3370">
                  <c:v>33.5</c:v>
                </c:pt>
                <c:pt idx="3371">
                  <c:v>33.5</c:v>
                </c:pt>
                <c:pt idx="3372">
                  <c:v>33.5</c:v>
                </c:pt>
                <c:pt idx="3373">
                  <c:v>33.5</c:v>
                </c:pt>
                <c:pt idx="3374">
                  <c:v>33.5</c:v>
                </c:pt>
                <c:pt idx="3375">
                  <c:v>33.5</c:v>
                </c:pt>
                <c:pt idx="3376">
                  <c:v>33.5</c:v>
                </c:pt>
                <c:pt idx="3377">
                  <c:v>33.5</c:v>
                </c:pt>
                <c:pt idx="3378">
                  <c:v>33.5</c:v>
                </c:pt>
                <c:pt idx="3379">
                  <c:v>33.5</c:v>
                </c:pt>
                <c:pt idx="3380">
                  <c:v>33.5</c:v>
                </c:pt>
                <c:pt idx="3381">
                  <c:v>33.5</c:v>
                </c:pt>
                <c:pt idx="3382">
                  <c:v>33.5</c:v>
                </c:pt>
                <c:pt idx="3383">
                  <c:v>33.5</c:v>
                </c:pt>
                <c:pt idx="3384">
                  <c:v>33.5</c:v>
                </c:pt>
                <c:pt idx="3385">
                  <c:v>33.5</c:v>
                </c:pt>
                <c:pt idx="3386">
                  <c:v>33.5</c:v>
                </c:pt>
                <c:pt idx="3387">
                  <c:v>33.5</c:v>
                </c:pt>
                <c:pt idx="3388">
                  <c:v>33.5</c:v>
                </c:pt>
                <c:pt idx="3389">
                  <c:v>33.5</c:v>
                </c:pt>
                <c:pt idx="3390">
                  <c:v>33.5</c:v>
                </c:pt>
                <c:pt idx="3391">
                  <c:v>33.5</c:v>
                </c:pt>
                <c:pt idx="3392">
                  <c:v>33.5</c:v>
                </c:pt>
                <c:pt idx="3393">
                  <c:v>33.5</c:v>
                </c:pt>
                <c:pt idx="3394">
                  <c:v>33.5</c:v>
                </c:pt>
                <c:pt idx="3395">
                  <c:v>33.5</c:v>
                </c:pt>
                <c:pt idx="3396">
                  <c:v>33.5</c:v>
                </c:pt>
                <c:pt idx="3397">
                  <c:v>33.5</c:v>
                </c:pt>
                <c:pt idx="3398">
                  <c:v>33.5</c:v>
                </c:pt>
                <c:pt idx="3399">
                  <c:v>33.5</c:v>
                </c:pt>
                <c:pt idx="3400">
                  <c:v>33.5</c:v>
                </c:pt>
                <c:pt idx="3401">
                  <c:v>33.5</c:v>
                </c:pt>
                <c:pt idx="3402">
                  <c:v>33.5</c:v>
                </c:pt>
                <c:pt idx="3403">
                  <c:v>33.5</c:v>
                </c:pt>
                <c:pt idx="3404">
                  <c:v>33.5</c:v>
                </c:pt>
                <c:pt idx="3405">
                  <c:v>33.5</c:v>
                </c:pt>
                <c:pt idx="3406">
                  <c:v>34</c:v>
                </c:pt>
                <c:pt idx="3407">
                  <c:v>34</c:v>
                </c:pt>
                <c:pt idx="3408">
                  <c:v>34</c:v>
                </c:pt>
                <c:pt idx="3409">
                  <c:v>34</c:v>
                </c:pt>
                <c:pt idx="3410">
                  <c:v>34</c:v>
                </c:pt>
                <c:pt idx="3411">
                  <c:v>34</c:v>
                </c:pt>
                <c:pt idx="3412">
                  <c:v>34</c:v>
                </c:pt>
                <c:pt idx="3413">
                  <c:v>34</c:v>
                </c:pt>
                <c:pt idx="3414">
                  <c:v>34</c:v>
                </c:pt>
                <c:pt idx="3415">
                  <c:v>34</c:v>
                </c:pt>
                <c:pt idx="3416">
                  <c:v>34</c:v>
                </c:pt>
                <c:pt idx="3417">
                  <c:v>34</c:v>
                </c:pt>
                <c:pt idx="3418">
                  <c:v>34</c:v>
                </c:pt>
                <c:pt idx="3419">
                  <c:v>34</c:v>
                </c:pt>
                <c:pt idx="3420">
                  <c:v>34</c:v>
                </c:pt>
                <c:pt idx="3421">
                  <c:v>34</c:v>
                </c:pt>
                <c:pt idx="3422">
                  <c:v>34</c:v>
                </c:pt>
                <c:pt idx="3423">
                  <c:v>34</c:v>
                </c:pt>
                <c:pt idx="3424">
                  <c:v>34</c:v>
                </c:pt>
                <c:pt idx="3425">
                  <c:v>34</c:v>
                </c:pt>
                <c:pt idx="3426">
                  <c:v>34</c:v>
                </c:pt>
                <c:pt idx="3427">
                  <c:v>34</c:v>
                </c:pt>
                <c:pt idx="3428">
                  <c:v>34</c:v>
                </c:pt>
                <c:pt idx="3429">
                  <c:v>34</c:v>
                </c:pt>
                <c:pt idx="3430">
                  <c:v>34</c:v>
                </c:pt>
                <c:pt idx="3431">
                  <c:v>34</c:v>
                </c:pt>
                <c:pt idx="3432">
                  <c:v>34</c:v>
                </c:pt>
                <c:pt idx="3433">
                  <c:v>34</c:v>
                </c:pt>
                <c:pt idx="3434">
                  <c:v>34</c:v>
                </c:pt>
                <c:pt idx="3435">
                  <c:v>34</c:v>
                </c:pt>
                <c:pt idx="3436">
                  <c:v>34</c:v>
                </c:pt>
                <c:pt idx="3437">
                  <c:v>34</c:v>
                </c:pt>
                <c:pt idx="3438">
                  <c:v>34</c:v>
                </c:pt>
                <c:pt idx="3439">
                  <c:v>34.5</c:v>
                </c:pt>
                <c:pt idx="3440">
                  <c:v>34.5</c:v>
                </c:pt>
                <c:pt idx="3441">
                  <c:v>34.5</c:v>
                </c:pt>
                <c:pt idx="3442">
                  <c:v>34.5</c:v>
                </c:pt>
                <c:pt idx="3443">
                  <c:v>34.5</c:v>
                </c:pt>
                <c:pt idx="3444">
                  <c:v>34.5</c:v>
                </c:pt>
                <c:pt idx="3445">
                  <c:v>34.5</c:v>
                </c:pt>
                <c:pt idx="3446">
                  <c:v>34.5</c:v>
                </c:pt>
                <c:pt idx="3447">
                  <c:v>34.5</c:v>
                </c:pt>
                <c:pt idx="3448">
                  <c:v>34.5</c:v>
                </c:pt>
                <c:pt idx="3449">
                  <c:v>34.5</c:v>
                </c:pt>
                <c:pt idx="3450">
                  <c:v>34.5</c:v>
                </c:pt>
                <c:pt idx="3451">
                  <c:v>34.5</c:v>
                </c:pt>
                <c:pt idx="3452">
                  <c:v>34.5</c:v>
                </c:pt>
                <c:pt idx="3453">
                  <c:v>34.5</c:v>
                </c:pt>
                <c:pt idx="3454">
                  <c:v>34.5</c:v>
                </c:pt>
                <c:pt idx="3455">
                  <c:v>34.5</c:v>
                </c:pt>
                <c:pt idx="3456">
                  <c:v>34.5</c:v>
                </c:pt>
                <c:pt idx="3457">
                  <c:v>34.5</c:v>
                </c:pt>
                <c:pt idx="3458">
                  <c:v>34.5</c:v>
                </c:pt>
                <c:pt idx="3459">
                  <c:v>34.5</c:v>
                </c:pt>
                <c:pt idx="3460">
                  <c:v>34.5</c:v>
                </c:pt>
                <c:pt idx="3461">
                  <c:v>34.5</c:v>
                </c:pt>
                <c:pt idx="3462">
                  <c:v>34.5</c:v>
                </c:pt>
                <c:pt idx="3463">
                  <c:v>34.5</c:v>
                </c:pt>
                <c:pt idx="3464">
                  <c:v>34.5</c:v>
                </c:pt>
                <c:pt idx="3465">
                  <c:v>34.5</c:v>
                </c:pt>
                <c:pt idx="3466">
                  <c:v>34.5</c:v>
                </c:pt>
                <c:pt idx="3467">
                  <c:v>34.5</c:v>
                </c:pt>
                <c:pt idx="3468">
                  <c:v>34.5</c:v>
                </c:pt>
                <c:pt idx="3469">
                  <c:v>34.5</c:v>
                </c:pt>
                <c:pt idx="3470">
                  <c:v>34.5</c:v>
                </c:pt>
                <c:pt idx="3471">
                  <c:v>34.5</c:v>
                </c:pt>
                <c:pt idx="3472">
                  <c:v>34.5</c:v>
                </c:pt>
                <c:pt idx="3473">
                  <c:v>34.5</c:v>
                </c:pt>
                <c:pt idx="3474">
                  <c:v>34.5</c:v>
                </c:pt>
                <c:pt idx="3475">
                  <c:v>34.5</c:v>
                </c:pt>
                <c:pt idx="3476">
                  <c:v>34.5</c:v>
                </c:pt>
                <c:pt idx="3477">
                  <c:v>34.5</c:v>
                </c:pt>
                <c:pt idx="3478">
                  <c:v>34.5</c:v>
                </c:pt>
                <c:pt idx="3479">
                  <c:v>34.5</c:v>
                </c:pt>
                <c:pt idx="3480">
                  <c:v>34.5</c:v>
                </c:pt>
                <c:pt idx="3481">
                  <c:v>35</c:v>
                </c:pt>
                <c:pt idx="3482">
                  <c:v>35</c:v>
                </c:pt>
                <c:pt idx="3483">
                  <c:v>35</c:v>
                </c:pt>
                <c:pt idx="3484">
                  <c:v>35</c:v>
                </c:pt>
                <c:pt idx="3485">
                  <c:v>35</c:v>
                </c:pt>
                <c:pt idx="3486">
                  <c:v>35</c:v>
                </c:pt>
                <c:pt idx="3487">
                  <c:v>35</c:v>
                </c:pt>
                <c:pt idx="3488">
                  <c:v>35</c:v>
                </c:pt>
                <c:pt idx="3489">
                  <c:v>35</c:v>
                </c:pt>
                <c:pt idx="3490">
                  <c:v>35</c:v>
                </c:pt>
                <c:pt idx="3491">
                  <c:v>35</c:v>
                </c:pt>
                <c:pt idx="3492">
                  <c:v>35</c:v>
                </c:pt>
                <c:pt idx="3493">
                  <c:v>35</c:v>
                </c:pt>
                <c:pt idx="3494">
                  <c:v>35</c:v>
                </c:pt>
                <c:pt idx="3495">
                  <c:v>35</c:v>
                </c:pt>
                <c:pt idx="3496">
                  <c:v>35</c:v>
                </c:pt>
                <c:pt idx="3497">
                  <c:v>35</c:v>
                </c:pt>
                <c:pt idx="3498">
                  <c:v>35</c:v>
                </c:pt>
                <c:pt idx="3499">
                  <c:v>35</c:v>
                </c:pt>
                <c:pt idx="3500">
                  <c:v>35</c:v>
                </c:pt>
                <c:pt idx="3501">
                  <c:v>35</c:v>
                </c:pt>
                <c:pt idx="3502">
                  <c:v>35</c:v>
                </c:pt>
                <c:pt idx="3503">
                  <c:v>35</c:v>
                </c:pt>
                <c:pt idx="3504">
                  <c:v>35</c:v>
                </c:pt>
                <c:pt idx="3505">
                  <c:v>35</c:v>
                </c:pt>
                <c:pt idx="3506">
                  <c:v>35</c:v>
                </c:pt>
                <c:pt idx="3507">
                  <c:v>35</c:v>
                </c:pt>
                <c:pt idx="3508">
                  <c:v>35</c:v>
                </c:pt>
                <c:pt idx="3509">
                  <c:v>35</c:v>
                </c:pt>
                <c:pt idx="3510">
                  <c:v>35</c:v>
                </c:pt>
                <c:pt idx="3511">
                  <c:v>35</c:v>
                </c:pt>
                <c:pt idx="3512">
                  <c:v>35</c:v>
                </c:pt>
                <c:pt idx="3513">
                  <c:v>35</c:v>
                </c:pt>
                <c:pt idx="3514">
                  <c:v>35</c:v>
                </c:pt>
                <c:pt idx="3515">
                  <c:v>35</c:v>
                </c:pt>
                <c:pt idx="3516">
                  <c:v>35</c:v>
                </c:pt>
                <c:pt idx="3517">
                  <c:v>35</c:v>
                </c:pt>
                <c:pt idx="3518">
                  <c:v>35</c:v>
                </c:pt>
                <c:pt idx="3519">
                  <c:v>35.5</c:v>
                </c:pt>
                <c:pt idx="3520">
                  <c:v>35.5</c:v>
                </c:pt>
                <c:pt idx="3521">
                  <c:v>35.5</c:v>
                </c:pt>
                <c:pt idx="3522">
                  <c:v>35.5</c:v>
                </c:pt>
                <c:pt idx="3523">
                  <c:v>35.5</c:v>
                </c:pt>
                <c:pt idx="3524">
                  <c:v>35.5</c:v>
                </c:pt>
                <c:pt idx="3525">
                  <c:v>35.5</c:v>
                </c:pt>
                <c:pt idx="3526">
                  <c:v>35.5</c:v>
                </c:pt>
                <c:pt idx="3527">
                  <c:v>35.5</c:v>
                </c:pt>
                <c:pt idx="3528">
                  <c:v>35.5</c:v>
                </c:pt>
                <c:pt idx="3529">
                  <c:v>35.5</c:v>
                </c:pt>
                <c:pt idx="3530">
                  <c:v>35.5</c:v>
                </c:pt>
                <c:pt idx="3531">
                  <c:v>35.5</c:v>
                </c:pt>
                <c:pt idx="3532">
                  <c:v>35.5</c:v>
                </c:pt>
                <c:pt idx="3533">
                  <c:v>35.5</c:v>
                </c:pt>
                <c:pt idx="3534">
                  <c:v>35.5</c:v>
                </c:pt>
                <c:pt idx="3535">
                  <c:v>35.5</c:v>
                </c:pt>
                <c:pt idx="3536">
                  <c:v>35.5</c:v>
                </c:pt>
                <c:pt idx="3537">
                  <c:v>35.5</c:v>
                </c:pt>
                <c:pt idx="3538">
                  <c:v>35.5</c:v>
                </c:pt>
                <c:pt idx="3539">
                  <c:v>35.5</c:v>
                </c:pt>
                <c:pt idx="3540">
                  <c:v>35.5</c:v>
                </c:pt>
                <c:pt idx="3541">
                  <c:v>35.5</c:v>
                </c:pt>
                <c:pt idx="3542">
                  <c:v>35.5</c:v>
                </c:pt>
                <c:pt idx="3543">
                  <c:v>35.5</c:v>
                </c:pt>
                <c:pt idx="3544">
                  <c:v>35.5</c:v>
                </c:pt>
                <c:pt idx="3545">
                  <c:v>35.5</c:v>
                </c:pt>
                <c:pt idx="3546">
                  <c:v>35.5</c:v>
                </c:pt>
                <c:pt idx="3547">
                  <c:v>35.5</c:v>
                </c:pt>
                <c:pt idx="3548">
                  <c:v>35.5</c:v>
                </c:pt>
                <c:pt idx="3549">
                  <c:v>35.5</c:v>
                </c:pt>
                <c:pt idx="3550">
                  <c:v>35.5</c:v>
                </c:pt>
                <c:pt idx="3551">
                  <c:v>35.5</c:v>
                </c:pt>
                <c:pt idx="3552">
                  <c:v>35.5</c:v>
                </c:pt>
                <c:pt idx="3553">
                  <c:v>35.5</c:v>
                </c:pt>
                <c:pt idx="3554">
                  <c:v>35.5</c:v>
                </c:pt>
                <c:pt idx="3555">
                  <c:v>35.5</c:v>
                </c:pt>
                <c:pt idx="3556">
                  <c:v>35.5</c:v>
                </c:pt>
                <c:pt idx="3557">
                  <c:v>35.5</c:v>
                </c:pt>
                <c:pt idx="3558">
                  <c:v>35.5</c:v>
                </c:pt>
                <c:pt idx="3559">
                  <c:v>35.5</c:v>
                </c:pt>
                <c:pt idx="3560">
                  <c:v>35.5</c:v>
                </c:pt>
                <c:pt idx="3561">
                  <c:v>35.5</c:v>
                </c:pt>
                <c:pt idx="3562">
                  <c:v>35.5</c:v>
                </c:pt>
                <c:pt idx="3563">
                  <c:v>35.5</c:v>
                </c:pt>
                <c:pt idx="3564">
                  <c:v>36</c:v>
                </c:pt>
                <c:pt idx="3565">
                  <c:v>36</c:v>
                </c:pt>
                <c:pt idx="3566">
                  <c:v>36</c:v>
                </c:pt>
                <c:pt idx="3567">
                  <c:v>36</c:v>
                </c:pt>
                <c:pt idx="3568">
                  <c:v>36</c:v>
                </c:pt>
                <c:pt idx="3569">
                  <c:v>36</c:v>
                </c:pt>
                <c:pt idx="3570">
                  <c:v>36</c:v>
                </c:pt>
                <c:pt idx="3571">
                  <c:v>36</c:v>
                </c:pt>
                <c:pt idx="3572">
                  <c:v>36</c:v>
                </c:pt>
                <c:pt idx="3573">
                  <c:v>36</c:v>
                </c:pt>
                <c:pt idx="3574">
                  <c:v>36</c:v>
                </c:pt>
                <c:pt idx="3575">
                  <c:v>36</c:v>
                </c:pt>
                <c:pt idx="3576">
                  <c:v>36</c:v>
                </c:pt>
                <c:pt idx="3577">
                  <c:v>36</c:v>
                </c:pt>
                <c:pt idx="3578">
                  <c:v>36</c:v>
                </c:pt>
                <c:pt idx="3579">
                  <c:v>36</c:v>
                </c:pt>
                <c:pt idx="3580">
                  <c:v>36</c:v>
                </c:pt>
                <c:pt idx="3581">
                  <c:v>36</c:v>
                </c:pt>
                <c:pt idx="3582">
                  <c:v>36</c:v>
                </c:pt>
                <c:pt idx="3583">
                  <c:v>36</c:v>
                </c:pt>
                <c:pt idx="3584">
                  <c:v>36</c:v>
                </c:pt>
                <c:pt idx="3585">
                  <c:v>36</c:v>
                </c:pt>
                <c:pt idx="3586">
                  <c:v>36</c:v>
                </c:pt>
                <c:pt idx="3587">
                  <c:v>36</c:v>
                </c:pt>
                <c:pt idx="3588">
                  <c:v>36</c:v>
                </c:pt>
                <c:pt idx="3589">
                  <c:v>36</c:v>
                </c:pt>
                <c:pt idx="3590">
                  <c:v>36</c:v>
                </c:pt>
                <c:pt idx="3591">
                  <c:v>36</c:v>
                </c:pt>
                <c:pt idx="3592">
                  <c:v>36</c:v>
                </c:pt>
                <c:pt idx="3593">
                  <c:v>36</c:v>
                </c:pt>
                <c:pt idx="3594">
                  <c:v>36</c:v>
                </c:pt>
                <c:pt idx="3595">
                  <c:v>36</c:v>
                </c:pt>
                <c:pt idx="3596">
                  <c:v>36</c:v>
                </c:pt>
                <c:pt idx="3597">
                  <c:v>36</c:v>
                </c:pt>
                <c:pt idx="3598">
                  <c:v>36.5</c:v>
                </c:pt>
                <c:pt idx="3599">
                  <c:v>36.5</c:v>
                </c:pt>
                <c:pt idx="3600">
                  <c:v>36.5</c:v>
                </c:pt>
                <c:pt idx="3601">
                  <c:v>36.5</c:v>
                </c:pt>
                <c:pt idx="3602">
                  <c:v>36.5</c:v>
                </c:pt>
                <c:pt idx="3603">
                  <c:v>36.5</c:v>
                </c:pt>
                <c:pt idx="3604">
                  <c:v>36.5</c:v>
                </c:pt>
                <c:pt idx="3605">
                  <c:v>36.5</c:v>
                </c:pt>
                <c:pt idx="3606">
                  <c:v>36.5</c:v>
                </c:pt>
                <c:pt idx="3607">
                  <c:v>36.5</c:v>
                </c:pt>
                <c:pt idx="3608">
                  <c:v>36.5</c:v>
                </c:pt>
                <c:pt idx="3609">
                  <c:v>36.5</c:v>
                </c:pt>
                <c:pt idx="3610">
                  <c:v>36.5</c:v>
                </c:pt>
                <c:pt idx="3611">
                  <c:v>36.5</c:v>
                </c:pt>
                <c:pt idx="3612">
                  <c:v>36.5</c:v>
                </c:pt>
                <c:pt idx="3613">
                  <c:v>36.5</c:v>
                </c:pt>
                <c:pt idx="3614">
                  <c:v>36.5</c:v>
                </c:pt>
                <c:pt idx="3615">
                  <c:v>36.5</c:v>
                </c:pt>
                <c:pt idx="3616">
                  <c:v>36.5</c:v>
                </c:pt>
                <c:pt idx="3617">
                  <c:v>36.5</c:v>
                </c:pt>
                <c:pt idx="3618">
                  <c:v>36.5</c:v>
                </c:pt>
                <c:pt idx="3619">
                  <c:v>36.5</c:v>
                </c:pt>
                <c:pt idx="3620">
                  <c:v>36.5</c:v>
                </c:pt>
                <c:pt idx="3621">
                  <c:v>36.5</c:v>
                </c:pt>
                <c:pt idx="3622">
                  <c:v>36.5</c:v>
                </c:pt>
                <c:pt idx="3623">
                  <c:v>36.5</c:v>
                </c:pt>
                <c:pt idx="3624">
                  <c:v>36.5</c:v>
                </c:pt>
                <c:pt idx="3625">
                  <c:v>36.5</c:v>
                </c:pt>
                <c:pt idx="3626">
                  <c:v>36.5</c:v>
                </c:pt>
                <c:pt idx="3627">
                  <c:v>36.5</c:v>
                </c:pt>
                <c:pt idx="3628">
                  <c:v>36.5</c:v>
                </c:pt>
                <c:pt idx="3629">
                  <c:v>36.5</c:v>
                </c:pt>
                <c:pt idx="3630">
                  <c:v>36.5</c:v>
                </c:pt>
                <c:pt idx="3631">
                  <c:v>36.5</c:v>
                </c:pt>
                <c:pt idx="3632">
                  <c:v>36.5</c:v>
                </c:pt>
                <c:pt idx="3633">
                  <c:v>36.5</c:v>
                </c:pt>
                <c:pt idx="3634">
                  <c:v>36.5</c:v>
                </c:pt>
                <c:pt idx="3635">
                  <c:v>36.5</c:v>
                </c:pt>
                <c:pt idx="3636">
                  <c:v>36.5</c:v>
                </c:pt>
                <c:pt idx="3637">
                  <c:v>36.5</c:v>
                </c:pt>
                <c:pt idx="3638">
                  <c:v>36.5</c:v>
                </c:pt>
                <c:pt idx="3639">
                  <c:v>36.5</c:v>
                </c:pt>
                <c:pt idx="3640">
                  <c:v>36.5</c:v>
                </c:pt>
                <c:pt idx="3641">
                  <c:v>36.5</c:v>
                </c:pt>
                <c:pt idx="3642">
                  <c:v>37</c:v>
                </c:pt>
                <c:pt idx="3643">
                  <c:v>37</c:v>
                </c:pt>
                <c:pt idx="3644">
                  <c:v>37</c:v>
                </c:pt>
                <c:pt idx="3645">
                  <c:v>37</c:v>
                </c:pt>
                <c:pt idx="3646">
                  <c:v>37</c:v>
                </c:pt>
                <c:pt idx="3647">
                  <c:v>37</c:v>
                </c:pt>
                <c:pt idx="3648">
                  <c:v>37</c:v>
                </c:pt>
                <c:pt idx="3649">
                  <c:v>37</c:v>
                </c:pt>
                <c:pt idx="3650">
                  <c:v>37</c:v>
                </c:pt>
                <c:pt idx="3651">
                  <c:v>37</c:v>
                </c:pt>
                <c:pt idx="3652">
                  <c:v>37</c:v>
                </c:pt>
                <c:pt idx="3653">
                  <c:v>37</c:v>
                </c:pt>
                <c:pt idx="3654">
                  <c:v>37</c:v>
                </c:pt>
                <c:pt idx="3655">
                  <c:v>37</c:v>
                </c:pt>
                <c:pt idx="3656">
                  <c:v>37</c:v>
                </c:pt>
                <c:pt idx="3657">
                  <c:v>37</c:v>
                </c:pt>
                <c:pt idx="3658">
                  <c:v>37</c:v>
                </c:pt>
                <c:pt idx="3659">
                  <c:v>37</c:v>
                </c:pt>
                <c:pt idx="3660">
                  <c:v>37</c:v>
                </c:pt>
                <c:pt idx="3661">
                  <c:v>37</c:v>
                </c:pt>
                <c:pt idx="3662">
                  <c:v>37</c:v>
                </c:pt>
                <c:pt idx="3663">
                  <c:v>37</c:v>
                </c:pt>
                <c:pt idx="3664">
                  <c:v>37</c:v>
                </c:pt>
                <c:pt idx="3665">
                  <c:v>37</c:v>
                </c:pt>
                <c:pt idx="3666">
                  <c:v>37</c:v>
                </c:pt>
                <c:pt idx="3667">
                  <c:v>37</c:v>
                </c:pt>
                <c:pt idx="3668">
                  <c:v>37</c:v>
                </c:pt>
                <c:pt idx="3669">
                  <c:v>37</c:v>
                </c:pt>
                <c:pt idx="3670">
                  <c:v>37</c:v>
                </c:pt>
                <c:pt idx="3671">
                  <c:v>37</c:v>
                </c:pt>
                <c:pt idx="3672">
                  <c:v>37</c:v>
                </c:pt>
                <c:pt idx="3673">
                  <c:v>37</c:v>
                </c:pt>
                <c:pt idx="3674">
                  <c:v>37</c:v>
                </c:pt>
                <c:pt idx="3675">
                  <c:v>37.5</c:v>
                </c:pt>
                <c:pt idx="3676">
                  <c:v>37.5</c:v>
                </c:pt>
                <c:pt idx="3677">
                  <c:v>37.5</c:v>
                </c:pt>
                <c:pt idx="3678">
                  <c:v>37.5</c:v>
                </c:pt>
                <c:pt idx="3679">
                  <c:v>37.5</c:v>
                </c:pt>
                <c:pt idx="3680">
                  <c:v>37.5</c:v>
                </c:pt>
                <c:pt idx="3681">
                  <c:v>37.5</c:v>
                </c:pt>
                <c:pt idx="3682">
                  <c:v>37.5</c:v>
                </c:pt>
                <c:pt idx="3683">
                  <c:v>37.5</c:v>
                </c:pt>
                <c:pt idx="3684">
                  <c:v>37.5</c:v>
                </c:pt>
                <c:pt idx="3685">
                  <c:v>37.5</c:v>
                </c:pt>
                <c:pt idx="3686">
                  <c:v>37.5</c:v>
                </c:pt>
                <c:pt idx="3687">
                  <c:v>37.5</c:v>
                </c:pt>
                <c:pt idx="3688">
                  <c:v>37.5</c:v>
                </c:pt>
                <c:pt idx="3689">
                  <c:v>37.5</c:v>
                </c:pt>
                <c:pt idx="3690">
                  <c:v>37.5</c:v>
                </c:pt>
                <c:pt idx="3691">
                  <c:v>37.5</c:v>
                </c:pt>
                <c:pt idx="3692">
                  <c:v>37.5</c:v>
                </c:pt>
                <c:pt idx="3693">
                  <c:v>37.5</c:v>
                </c:pt>
                <c:pt idx="3694">
                  <c:v>37.5</c:v>
                </c:pt>
                <c:pt idx="3695">
                  <c:v>37.5</c:v>
                </c:pt>
                <c:pt idx="3696">
                  <c:v>37.5</c:v>
                </c:pt>
                <c:pt idx="3697">
                  <c:v>37.5</c:v>
                </c:pt>
                <c:pt idx="3698">
                  <c:v>37.5</c:v>
                </c:pt>
                <c:pt idx="3699">
                  <c:v>37.5</c:v>
                </c:pt>
                <c:pt idx="3700">
                  <c:v>37.5</c:v>
                </c:pt>
                <c:pt idx="3701">
                  <c:v>37.5</c:v>
                </c:pt>
                <c:pt idx="3702">
                  <c:v>37.5</c:v>
                </c:pt>
                <c:pt idx="3703">
                  <c:v>37.5</c:v>
                </c:pt>
                <c:pt idx="3704">
                  <c:v>37.5</c:v>
                </c:pt>
                <c:pt idx="3705">
                  <c:v>37.5</c:v>
                </c:pt>
                <c:pt idx="3706">
                  <c:v>37.5</c:v>
                </c:pt>
                <c:pt idx="3707">
                  <c:v>37.5</c:v>
                </c:pt>
                <c:pt idx="3708">
                  <c:v>37.5</c:v>
                </c:pt>
                <c:pt idx="3709">
                  <c:v>37.5</c:v>
                </c:pt>
                <c:pt idx="3710">
                  <c:v>37.5</c:v>
                </c:pt>
                <c:pt idx="3711">
                  <c:v>37.5</c:v>
                </c:pt>
                <c:pt idx="3712">
                  <c:v>37.5</c:v>
                </c:pt>
                <c:pt idx="3713">
                  <c:v>37.5</c:v>
                </c:pt>
                <c:pt idx="3714">
                  <c:v>38</c:v>
                </c:pt>
                <c:pt idx="3715">
                  <c:v>38</c:v>
                </c:pt>
                <c:pt idx="3716">
                  <c:v>38</c:v>
                </c:pt>
                <c:pt idx="3717">
                  <c:v>38</c:v>
                </c:pt>
                <c:pt idx="3718">
                  <c:v>38</c:v>
                </c:pt>
                <c:pt idx="3719">
                  <c:v>38</c:v>
                </c:pt>
                <c:pt idx="3720">
                  <c:v>38</c:v>
                </c:pt>
                <c:pt idx="3721">
                  <c:v>38</c:v>
                </c:pt>
                <c:pt idx="3722">
                  <c:v>38</c:v>
                </c:pt>
                <c:pt idx="3723">
                  <c:v>38</c:v>
                </c:pt>
                <c:pt idx="3724">
                  <c:v>38</c:v>
                </c:pt>
                <c:pt idx="3725">
                  <c:v>38</c:v>
                </c:pt>
                <c:pt idx="3726">
                  <c:v>38</c:v>
                </c:pt>
                <c:pt idx="3727">
                  <c:v>38</c:v>
                </c:pt>
                <c:pt idx="3728">
                  <c:v>38</c:v>
                </c:pt>
                <c:pt idx="3729">
                  <c:v>38</c:v>
                </c:pt>
                <c:pt idx="3730">
                  <c:v>38</c:v>
                </c:pt>
                <c:pt idx="3731">
                  <c:v>38</c:v>
                </c:pt>
                <c:pt idx="3732">
                  <c:v>38</c:v>
                </c:pt>
                <c:pt idx="3733">
                  <c:v>38</c:v>
                </c:pt>
                <c:pt idx="3734">
                  <c:v>38</c:v>
                </c:pt>
                <c:pt idx="3735">
                  <c:v>38</c:v>
                </c:pt>
                <c:pt idx="3736">
                  <c:v>38</c:v>
                </c:pt>
                <c:pt idx="3737">
                  <c:v>38</c:v>
                </c:pt>
                <c:pt idx="3738">
                  <c:v>38</c:v>
                </c:pt>
                <c:pt idx="3739">
                  <c:v>38</c:v>
                </c:pt>
                <c:pt idx="3740">
                  <c:v>38</c:v>
                </c:pt>
                <c:pt idx="3741">
                  <c:v>38</c:v>
                </c:pt>
                <c:pt idx="3742">
                  <c:v>38</c:v>
                </c:pt>
                <c:pt idx="3743">
                  <c:v>38</c:v>
                </c:pt>
                <c:pt idx="3744">
                  <c:v>38</c:v>
                </c:pt>
                <c:pt idx="3745">
                  <c:v>38</c:v>
                </c:pt>
                <c:pt idx="3746">
                  <c:v>38.5</c:v>
                </c:pt>
                <c:pt idx="3747">
                  <c:v>38.5</c:v>
                </c:pt>
                <c:pt idx="3748">
                  <c:v>38.5</c:v>
                </c:pt>
                <c:pt idx="3749">
                  <c:v>38.5</c:v>
                </c:pt>
                <c:pt idx="3750">
                  <c:v>38.5</c:v>
                </c:pt>
                <c:pt idx="3751">
                  <c:v>38.5</c:v>
                </c:pt>
                <c:pt idx="3752">
                  <c:v>38.5</c:v>
                </c:pt>
                <c:pt idx="3753">
                  <c:v>38.5</c:v>
                </c:pt>
                <c:pt idx="3754">
                  <c:v>38.5</c:v>
                </c:pt>
                <c:pt idx="3755">
                  <c:v>38.5</c:v>
                </c:pt>
                <c:pt idx="3756">
                  <c:v>38.5</c:v>
                </c:pt>
                <c:pt idx="3757">
                  <c:v>38.5</c:v>
                </c:pt>
                <c:pt idx="3758">
                  <c:v>38.5</c:v>
                </c:pt>
                <c:pt idx="3759">
                  <c:v>38.5</c:v>
                </c:pt>
                <c:pt idx="3760">
                  <c:v>38.5</c:v>
                </c:pt>
                <c:pt idx="3761">
                  <c:v>38.5</c:v>
                </c:pt>
                <c:pt idx="3762">
                  <c:v>38.5</c:v>
                </c:pt>
                <c:pt idx="3763">
                  <c:v>38.5</c:v>
                </c:pt>
                <c:pt idx="3764">
                  <c:v>38.5</c:v>
                </c:pt>
                <c:pt idx="3765">
                  <c:v>38.5</c:v>
                </c:pt>
                <c:pt idx="3766">
                  <c:v>38.5</c:v>
                </c:pt>
                <c:pt idx="3767">
                  <c:v>38.5</c:v>
                </c:pt>
                <c:pt idx="3768">
                  <c:v>38.5</c:v>
                </c:pt>
                <c:pt idx="3769">
                  <c:v>38.5</c:v>
                </c:pt>
                <c:pt idx="3770">
                  <c:v>38.5</c:v>
                </c:pt>
                <c:pt idx="3771">
                  <c:v>38.5</c:v>
                </c:pt>
                <c:pt idx="3772">
                  <c:v>38.5</c:v>
                </c:pt>
                <c:pt idx="3773">
                  <c:v>38.5</c:v>
                </c:pt>
                <c:pt idx="3774">
                  <c:v>38.5</c:v>
                </c:pt>
                <c:pt idx="3775">
                  <c:v>38.5</c:v>
                </c:pt>
                <c:pt idx="3776">
                  <c:v>38.5</c:v>
                </c:pt>
                <c:pt idx="3777">
                  <c:v>38.5</c:v>
                </c:pt>
                <c:pt idx="3778">
                  <c:v>38.5</c:v>
                </c:pt>
                <c:pt idx="3779">
                  <c:v>38.5</c:v>
                </c:pt>
                <c:pt idx="3780">
                  <c:v>38.5</c:v>
                </c:pt>
                <c:pt idx="3781">
                  <c:v>38.5</c:v>
                </c:pt>
                <c:pt idx="3782">
                  <c:v>38.5</c:v>
                </c:pt>
                <c:pt idx="3783">
                  <c:v>38.5</c:v>
                </c:pt>
                <c:pt idx="3784">
                  <c:v>38.5</c:v>
                </c:pt>
                <c:pt idx="3785">
                  <c:v>38.5</c:v>
                </c:pt>
                <c:pt idx="3786">
                  <c:v>38.5</c:v>
                </c:pt>
                <c:pt idx="3787">
                  <c:v>38.5</c:v>
                </c:pt>
                <c:pt idx="3788">
                  <c:v>39</c:v>
                </c:pt>
                <c:pt idx="3789">
                  <c:v>39</c:v>
                </c:pt>
                <c:pt idx="3790">
                  <c:v>39</c:v>
                </c:pt>
                <c:pt idx="3791">
                  <c:v>39</c:v>
                </c:pt>
                <c:pt idx="3792">
                  <c:v>39</c:v>
                </c:pt>
                <c:pt idx="3793">
                  <c:v>39</c:v>
                </c:pt>
                <c:pt idx="3794">
                  <c:v>39</c:v>
                </c:pt>
                <c:pt idx="3795">
                  <c:v>39</c:v>
                </c:pt>
                <c:pt idx="3796">
                  <c:v>39</c:v>
                </c:pt>
                <c:pt idx="3797">
                  <c:v>39</c:v>
                </c:pt>
                <c:pt idx="3798">
                  <c:v>39</c:v>
                </c:pt>
                <c:pt idx="3799">
                  <c:v>39</c:v>
                </c:pt>
                <c:pt idx="3800">
                  <c:v>39</c:v>
                </c:pt>
                <c:pt idx="3801">
                  <c:v>39</c:v>
                </c:pt>
                <c:pt idx="3802">
                  <c:v>39</c:v>
                </c:pt>
                <c:pt idx="3803">
                  <c:v>39</c:v>
                </c:pt>
                <c:pt idx="3804">
                  <c:v>39</c:v>
                </c:pt>
                <c:pt idx="3805">
                  <c:v>39</c:v>
                </c:pt>
                <c:pt idx="3806">
                  <c:v>39</c:v>
                </c:pt>
                <c:pt idx="3807">
                  <c:v>39</c:v>
                </c:pt>
                <c:pt idx="3808">
                  <c:v>39</c:v>
                </c:pt>
                <c:pt idx="3809">
                  <c:v>39</c:v>
                </c:pt>
                <c:pt idx="3810">
                  <c:v>39</c:v>
                </c:pt>
                <c:pt idx="3811">
                  <c:v>39</c:v>
                </c:pt>
                <c:pt idx="3812">
                  <c:v>39</c:v>
                </c:pt>
                <c:pt idx="3813">
                  <c:v>39</c:v>
                </c:pt>
                <c:pt idx="3814">
                  <c:v>39</c:v>
                </c:pt>
                <c:pt idx="3815">
                  <c:v>39</c:v>
                </c:pt>
                <c:pt idx="3816">
                  <c:v>39</c:v>
                </c:pt>
                <c:pt idx="3817">
                  <c:v>39</c:v>
                </c:pt>
                <c:pt idx="3818">
                  <c:v>39</c:v>
                </c:pt>
                <c:pt idx="3819">
                  <c:v>39.5</c:v>
                </c:pt>
                <c:pt idx="3820">
                  <c:v>39.5</c:v>
                </c:pt>
                <c:pt idx="3821">
                  <c:v>39.5</c:v>
                </c:pt>
                <c:pt idx="3822">
                  <c:v>39.5</c:v>
                </c:pt>
                <c:pt idx="3823">
                  <c:v>39.5</c:v>
                </c:pt>
                <c:pt idx="3824">
                  <c:v>39.5</c:v>
                </c:pt>
                <c:pt idx="3825">
                  <c:v>39.5</c:v>
                </c:pt>
                <c:pt idx="3826">
                  <c:v>39.5</c:v>
                </c:pt>
                <c:pt idx="3827">
                  <c:v>39.5</c:v>
                </c:pt>
                <c:pt idx="3828">
                  <c:v>39.5</c:v>
                </c:pt>
                <c:pt idx="3829">
                  <c:v>39.5</c:v>
                </c:pt>
                <c:pt idx="3830">
                  <c:v>39.5</c:v>
                </c:pt>
                <c:pt idx="3831">
                  <c:v>39.5</c:v>
                </c:pt>
                <c:pt idx="3832">
                  <c:v>39.5</c:v>
                </c:pt>
                <c:pt idx="3833">
                  <c:v>39.5</c:v>
                </c:pt>
                <c:pt idx="3834">
                  <c:v>39.5</c:v>
                </c:pt>
                <c:pt idx="3835">
                  <c:v>39.5</c:v>
                </c:pt>
                <c:pt idx="3836">
                  <c:v>39.5</c:v>
                </c:pt>
                <c:pt idx="3837">
                  <c:v>39.5</c:v>
                </c:pt>
                <c:pt idx="3838">
                  <c:v>39.5</c:v>
                </c:pt>
                <c:pt idx="3839">
                  <c:v>39.5</c:v>
                </c:pt>
                <c:pt idx="3840">
                  <c:v>39.5</c:v>
                </c:pt>
                <c:pt idx="3841">
                  <c:v>39.5</c:v>
                </c:pt>
                <c:pt idx="3842">
                  <c:v>39.5</c:v>
                </c:pt>
                <c:pt idx="3843">
                  <c:v>39.5</c:v>
                </c:pt>
                <c:pt idx="3844">
                  <c:v>39.5</c:v>
                </c:pt>
                <c:pt idx="3845">
                  <c:v>39.5</c:v>
                </c:pt>
                <c:pt idx="3846">
                  <c:v>39.5</c:v>
                </c:pt>
                <c:pt idx="3847">
                  <c:v>39.5</c:v>
                </c:pt>
                <c:pt idx="3848">
                  <c:v>39.5</c:v>
                </c:pt>
                <c:pt idx="3849">
                  <c:v>39.5</c:v>
                </c:pt>
                <c:pt idx="3850">
                  <c:v>39.5</c:v>
                </c:pt>
                <c:pt idx="3851">
                  <c:v>39.5</c:v>
                </c:pt>
                <c:pt idx="3852">
                  <c:v>39.5</c:v>
                </c:pt>
                <c:pt idx="3853">
                  <c:v>39.5</c:v>
                </c:pt>
                <c:pt idx="3854">
                  <c:v>39.5</c:v>
                </c:pt>
                <c:pt idx="3855">
                  <c:v>39.5</c:v>
                </c:pt>
                <c:pt idx="3856">
                  <c:v>39.5</c:v>
                </c:pt>
                <c:pt idx="3857">
                  <c:v>39.5</c:v>
                </c:pt>
                <c:pt idx="3858">
                  <c:v>40</c:v>
                </c:pt>
                <c:pt idx="3859">
                  <c:v>40</c:v>
                </c:pt>
                <c:pt idx="3860">
                  <c:v>40</c:v>
                </c:pt>
                <c:pt idx="3861">
                  <c:v>40</c:v>
                </c:pt>
                <c:pt idx="3862">
                  <c:v>40</c:v>
                </c:pt>
                <c:pt idx="3863">
                  <c:v>40</c:v>
                </c:pt>
                <c:pt idx="3864">
                  <c:v>40</c:v>
                </c:pt>
                <c:pt idx="3865">
                  <c:v>40</c:v>
                </c:pt>
                <c:pt idx="3866">
                  <c:v>40</c:v>
                </c:pt>
                <c:pt idx="3867">
                  <c:v>40</c:v>
                </c:pt>
                <c:pt idx="3868">
                  <c:v>40</c:v>
                </c:pt>
                <c:pt idx="3869">
                  <c:v>40</c:v>
                </c:pt>
                <c:pt idx="3870">
                  <c:v>40</c:v>
                </c:pt>
                <c:pt idx="3871">
                  <c:v>40</c:v>
                </c:pt>
                <c:pt idx="3872">
                  <c:v>40</c:v>
                </c:pt>
                <c:pt idx="3873">
                  <c:v>40</c:v>
                </c:pt>
                <c:pt idx="3874">
                  <c:v>40</c:v>
                </c:pt>
                <c:pt idx="3875">
                  <c:v>40</c:v>
                </c:pt>
                <c:pt idx="3876">
                  <c:v>40</c:v>
                </c:pt>
                <c:pt idx="3877">
                  <c:v>40</c:v>
                </c:pt>
                <c:pt idx="3878">
                  <c:v>40</c:v>
                </c:pt>
                <c:pt idx="3879">
                  <c:v>40</c:v>
                </c:pt>
                <c:pt idx="3880">
                  <c:v>40</c:v>
                </c:pt>
                <c:pt idx="3881">
                  <c:v>40</c:v>
                </c:pt>
                <c:pt idx="3882">
                  <c:v>40</c:v>
                </c:pt>
                <c:pt idx="3883">
                  <c:v>40</c:v>
                </c:pt>
                <c:pt idx="3884">
                  <c:v>40</c:v>
                </c:pt>
                <c:pt idx="3885">
                  <c:v>40</c:v>
                </c:pt>
                <c:pt idx="3886">
                  <c:v>40</c:v>
                </c:pt>
                <c:pt idx="3887">
                  <c:v>40</c:v>
                </c:pt>
                <c:pt idx="3888">
                  <c:v>40.5</c:v>
                </c:pt>
                <c:pt idx="3889">
                  <c:v>40.5</c:v>
                </c:pt>
                <c:pt idx="3890">
                  <c:v>40.5</c:v>
                </c:pt>
                <c:pt idx="3891">
                  <c:v>40.5</c:v>
                </c:pt>
                <c:pt idx="3892">
                  <c:v>40.5</c:v>
                </c:pt>
                <c:pt idx="3893">
                  <c:v>40.5</c:v>
                </c:pt>
                <c:pt idx="3894">
                  <c:v>40.5</c:v>
                </c:pt>
                <c:pt idx="3895">
                  <c:v>40.5</c:v>
                </c:pt>
                <c:pt idx="3896">
                  <c:v>40.5</c:v>
                </c:pt>
                <c:pt idx="3897">
                  <c:v>40.5</c:v>
                </c:pt>
                <c:pt idx="3898">
                  <c:v>40.5</c:v>
                </c:pt>
                <c:pt idx="3899">
                  <c:v>40.5</c:v>
                </c:pt>
                <c:pt idx="3900">
                  <c:v>40.5</c:v>
                </c:pt>
                <c:pt idx="3901">
                  <c:v>40.5</c:v>
                </c:pt>
                <c:pt idx="3902">
                  <c:v>40.5</c:v>
                </c:pt>
                <c:pt idx="3903">
                  <c:v>40.5</c:v>
                </c:pt>
                <c:pt idx="3904">
                  <c:v>40.5</c:v>
                </c:pt>
                <c:pt idx="3905">
                  <c:v>40.5</c:v>
                </c:pt>
                <c:pt idx="3906">
                  <c:v>40.5</c:v>
                </c:pt>
                <c:pt idx="3907">
                  <c:v>40.5</c:v>
                </c:pt>
                <c:pt idx="3908">
                  <c:v>40.5</c:v>
                </c:pt>
                <c:pt idx="3909">
                  <c:v>40.5</c:v>
                </c:pt>
                <c:pt idx="3910">
                  <c:v>40.5</c:v>
                </c:pt>
                <c:pt idx="3911">
                  <c:v>40.5</c:v>
                </c:pt>
                <c:pt idx="3912">
                  <c:v>40.5</c:v>
                </c:pt>
                <c:pt idx="3913">
                  <c:v>40.5</c:v>
                </c:pt>
                <c:pt idx="3914">
                  <c:v>40.5</c:v>
                </c:pt>
                <c:pt idx="3915">
                  <c:v>40.5</c:v>
                </c:pt>
                <c:pt idx="3916">
                  <c:v>40.5</c:v>
                </c:pt>
                <c:pt idx="3917">
                  <c:v>40.5</c:v>
                </c:pt>
                <c:pt idx="3918">
                  <c:v>40.5</c:v>
                </c:pt>
                <c:pt idx="3919">
                  <c:v>40.5</c:v>
                </c:pt>
                <c:pt idx="3920">
                  <c:v>40.5</c:v>
                </c:pt>
                <c:pt idx="3921">
                  <c:v>40.5</c:v>
                </c:pt>
                <c:pt idx="3922">
                  <c:v>40.5</c:v>
                </c:pt>
                <c:pt idx="3923">
                  <c:v>40.5</c:v>
                </c:pt>
                <c:pt idx="3924">
                  <c:v>40.5</c:v>
                </c:pt>
                <c:pt idx="3925">
                  <c:v>40.5</c:v>
                </c:pt>
                <c:pt idx="3926">
                  <c:v>40.5</c:v>
                </c:pt>
                <c:pt idx="3927">
                  <c:v>40.5</c:v>
                </c:pt>
                <c:pt idx="3928">
                  <c:v>40.5</c:v>
                </c:pt>
                <c:pt idx="3929">
                  <c:v>40.5</c:v>
                </c:pt>
                <c:pt idx="3930">
                  <c:v>41</c:v>
                </c:pt>
                <c:pt idx="3931">
                  <c:v>41</c:v>
                </c:pt>
                <c:pt idx="3932">
                  <c:v>41</c:v>
                </c:pt>
                <c:pt idx="3933">
                  <c:v>41</c:v>
                </c:pt>
                <c:pt idx="3934">
                  <c:v>41</c:v>
                </c:pt>
                <c:pt idx="3935">
                  <c:v>41</c:v>
                </c:pt>
                <c:pt idx="3936">
                  <c:v>41</c:v>
                </c:pt>
                <c:pt idx="3937">
                  <c:v>41</c:v>
                </c:pt>
                <c:pt idx="3938">
                  <c:v>41</c:v>
                </c:pt>
                <c:pt idx="3939">
                  <c:v>41</c:v>
                </c:pt>
                <c:pt idx="3940">
                  <c:v>41</c:v>
                </c:pt>
                <c:pt idx="3941">
                  <c:v>41</c:v>
                </c:pt>
                <c:pt idx="3942">
                  <c:v>41</c:v>
                </c:pt>
                <c:pt idx="3943">
                  <c:v>41</c:v>
                </c:pt>
                <c:pt idx="3944">
                  <c:v>41</c:v>
                </c:pt>
                <c:pt idx="3945">
                  <c:v>41</c:v>
                </c:pt>
                <c:pt idx="3946">
                  <c:v>41</c:v>
                </c:pt>
                <c:pt idx="3947">
                  <c:v>41</c:v>
                </c:pt>
                <c:pt idx="3948">
                  <c:v>41</c:v>
                </c:pt>
                <c:pt idx="3949">
                  <c:v>41</c:v>
                </c:pt>
                <c:pt idx="3950">
                  <c:v>41</c:v>
                </c:pt>
                <c:pt idx="3951">
                  <c:v>41</c:v>
                </c:pt>
                <c:pt idx="3952">
                  <c:v>41</c:v>
                </c:pt>
                <c:pt idx="3953">
                  <c:v>41</c:v>
                </c:pt>
                <c:pt idx="3954">
                  <c:v>41</c:v>
                </c:pt>
                <c:pt idx="3955">
                  <c:v>41</c:v>
                </c:pt>
                <c:pt idx="3956">
                  <c:v>41</c:v>
                </c:pt>
                <c:pt idx="3957">
                  <c:v>41</c:v>
                </c:pt>
                <c:pt idx="3958">
                  <c:v>41.5</c:v>
                </c:pt>
                <c:pt idx="3959">
                  <c:v>41.5</c:v>
                </c:pt>
                <c:pt idx="3960">
                  <c:v>41.5</c:v>
                </c:pt>
                <c:pt idx="3961">
                  <c:v>41.5</c:v>
                </c:pt>
                <c:pt idx="3962">
                  <c:v>41.5</c:v>
                </c:pt>
                <c:pt idx="3963">
                  <c:v>41.5</c:v>
                </c:pt>
                <c:pt idx="3964">
                  <c:v>41.5</c:v>
                </c:pt>
                <c:pt idx="3965">
                  <c:v>41.5</c:v>
                </c:pt>
                <c:pt idx="3966">
                  <c:v>41.5</c:v>
                </c:pt>
                <c:pt idx="3967">
                  <c:v>41.5</c:v>
                </c:pt>
                <c:pt idx="3968">
                  <c:v>41.5</c:v>
                </c:pt>
                <c:pt idx="3969">
                  <c:v>41.5</c:v>
                </c:pt>
                <c:pt idx="3970">
                  <c:v>41.5</c:v>
                </c:pt>
                <c:pt idx="3971">
                  <c:v>41.5</c:v>
                </c:pt>
                <c:pt idx="3972">
                  <c:v>41.5</c:v>
                </c:pt>
                <c:pt idx="3973">
                  <c:v>41.5</c:v>
                </c:pt>
                <c:pt idx="3974">
                  <c:v>41.5</c:v>
                </c:pt>
                <c:pt idx="3975">
                  <c:v>41.5</c:v>
                </c:pt>
                <c:pt idx="3976">
                  <c:v>41.5</c:v>
                </c:pt>
                <c:pt idx="3977">
                  <c:v>41.5</c:v>
                </c:pt>
                <c:pt idx="3978">
                  <c:v>41.5</c:v>
                </c:pt>
                <c:pt idx="3979">
                  <c:v>41.5</c:v>
                </c:pt>
                <c:pt idx="3980">
                  <c:v>41.5</c:v>
                </c:pt>
                <c:pt idx="3981">
                  <c:v>41.5</c:v>
                </c:pt>
                <c:pt idx="3982">
                  <c:v>41.5</c:v>
                </c:pt>
                <c:pt idx="3983">
                  <c:v>41.5</c:v>
                </c:pt>
                <c:pt idx="3984">
                  <c:v>41.5</c:v>
                </c:pt>
                <c:pt idx="3985">
                  <c:v>41.5</c:v>
                </c:pt>
                <c:pt idx="3986">
                  <c:v>41.5</c:v>
                </c:pt>
                <c:pt idx="3987">
                  <c:v>41.5</c:v>
                </c:pt>
                <c:pt idx="3988">
                  <c:v>41.5</c:v>
                </c:pt>
                <c:pt idx="3989">
                  <c:v>41.5</c:v>
                </c:pt>
                <c:pt idx="3990">
                  <c:v>41.5</c:v>
                </c:pt>
                <c:pt idx="3991">
                  <c:v>41.5</c:v>
                </c:pt>
                <c:pt idx="3992">
                  <c:v>41.5</c:v>
                </c:pt>
                <c:pt idx="3993">
                  <c:v>41.5</c:v>
                </c:pt>
                <c:pt idx="3994">
                  <c:v>42</c:v>
                </c:pt>
                <c:pt idx="3995">
                  <c:v>42</c:v>
                </c:pt>
                <c:pt idx="3996">
                  <c:v>42</c:v>
                </c:pt>
                <c:pt idx="3997">
                  <c:v>42</c:v>
                </c:pt>
                <c:pt idx="3998">
                  <c:v>42</c:v>
                </c:pt>
                <c:pt idx="3999">
                  <c:v>42</c:v>
                </c:pt>
                <c:pt idx="4000">
                  <c:v>42</c:v>
                </c:pt>
                <c:pt idx="4001">
                  <c:v>42</c:v>
                </c:pt>
                <c:pt idx="4002">
                  <c:v>42</c:v>
                </c:pt>
                <c:pt idx="4003">
                  <c:v>42</c:v>
                </c:pt>
                <c:pt idx="4004">
                  <c:v>42</c:v>
                </c:pt>
                <c:pt idx="4005">
                  <c:v>42</c:v>
                </c:pt>
                <c:pt idx="4006">
                  <c:v>42</c:v>
                </c:pt>
                <c:pt idx="4007">
                  <c:v>42</c:v>
                </c:pt>
                <c:pt idx="4008">
                  <c:v>42</c:v>
                </c:pt>
                <c:pt idx="4009">
                  <c:v>42</c:v>
                </c:pt>
                <c:pt idx="4010">
                  <c:v>42</c:v>
                </c:pt>
                <c:pt idx="4011">
                  <c:v>42</c:v>
                </c:pt>
                <c:pt idx="4012">
                  <c:v>42</c:v>
                </c:pt>
                <c:pt idx="4013">
                  <c:v>42</c:v>
                </c:pt>
                <c:pt idx="4014">
                  <c:v>42</c:v>
                </c:pt>
                <c:pt idx="4015">
                  <c:v>42</c:v>
                </c:pt>
                <c:pt idx="4016">
                  <c:v>42</c:v>
                </c:pt>
                <c:pt idx="4017">
                  <c:v>42</c:v>
                </c:pt>
                <c:pt idx="4018">
                  <c:v>42</c:v>
                </c:pt>
                <c:pt idx="4019">
                  <c:v>42</c:v>
                </c:pt>
                <c:pt idx="4020">
                  <c:v>42</c:v>
                </c:pt>
                <c:pt idx="4021">
                  <c:v>42</c:v>
                </c:pt>
                <c:pt idx="4022">
                  <c:v>42</c:v>
                </c:pt>
                <c:pt idx="4023">
                  <c:v>42.5</c:v>
                </c:pt>
                <c:pt idx="4024">
                  <c:v>42.5</c:v>
                </c:pt>
                <c:pt idx="4025">
                  <c:v>42.5</c:v>
                </c:pt>
                <c:pt idx="4026">
                  <c:v>42.5</c:v>
                </c:pt>
                <c:pt idx="4027">
                  <c:v>42.5</c:v>
                </c:pt>
                <c:pt idx="4028">
                  <c:v>42.5</c:v>
                </c:pt>
                <c:pt idx="4029">
                  <c:v>42.5</c:v>
                </c:pt>
                <c:pt idx="4030">
                  <c:v>42.5</c:v>
                </c:pt>
                <c:pt idx="4031">
                  <c:v>42.5</c:v>
                </c:pt>
                <c:pt idx="4032">
                  <c:v>42.5</c:v>
                </c:pt>
                <c:pt idx="4033">
                  <c:v>42.5</c:v>
                </c:pt>
                <c:pt idx="4034">
                  <c:v>42.5</c:v>
                </c:pt>
                <c:pt idx="4035">
                  <c:v>42.5</c:v>
                </c:pt>
                <c:pt idx="4036">
                  <c:v>42.5</c:v>
                </c:pt>
                <c:pt idx="4037">
                  <c:v>42.5</c:v>
                </c:pt>
                <c:pt idx="4038">
                  <c:v>42.5</c:v>
                </c:pt>
                <c:pt idx="4039">
                  <c:v>42.5</c:v>
                </c:pt>
                <c:pt idx="4040">
                  <c:v>42.5</c:v>
                </c:pt>
                <c:pt idx="4041">
                  <c:v>42.5</c:v>
                </c:pt>
                <c:pt idx="4042">
                  <c:v>42.5</c:v>
                </c:pt>
                <c:pt idx="4043">
                  <c:v>42.5</c:v>
                </c:pt>
                <c:pt idx="4044">
                  <c:v>42.5</c:v>
                </c:pt>
                <c:pt idx="4045">
                  <c:v>43</c:v>
                </c:pt>
                <c:pt idx="4046">
                  <c:v>43</c:v>
                </c:pt>
                <c:pt idx="4047">
                  <c:v>43</c:v>
                </c:pt>
                <c:pt idx="4048">
                  <c:v>43</c:v>
                </c:pt>
                <c:pt idx="4049">
                  <c:v>43</c:v>
                </c:pt>
                <c:pt idx="4050">
                  <c:v>43</c:v>
                </c:pt>
                <c:pt idx="4051">
                  <c:v>43</c:v>
                </c:pt>
                <c:pt idx="4052">
                  <c:v>43</c:v>
                </c:pt>
                <c:pt idx="4053">
                  <c:v>43</c:v>
                </c:pt>
                <c:pt idx="4054">
                  <c:v>43</c:v>
                </c:pt>
                <c:pt idx="4055">
                  <c:v>43</c:v>
                </c:pt>
                <c:pt idx="4056">
                  <c:v>43</c:v>
                </c:pt>
                <c:pt idx="4057">
                  <c:v>43</c:v>
                </c:pt>
                <c:pt idx="4058">
                  <c:v>43</c:v>
                </c:pt>
                <c:pt idx="4059">
                  <c:v>43</c:v>
                </c:pt>
                <c:pt idx="4060">
                  <c:v>43</c:v>
                </c:pt>
                <c:pt idx="4061">
                  <c:v>43</c:v>
                </c:pt>
                <c:pt idx="4062">
                  <c:v>43</c:v>
                </c:pt>
                <c:pt idx="4063">
                  <c:v>43</c:v>
                </c:pt>
                <c:pt idx="4064">
                  <c:v>43</c:v>
                </c:pt>
                <c:pt idx="4065">
                  <c:v>43</c:v>
                </c:pt>
                <c:pt idx="4066">
                  <c:v>43</c:v>
                </c:pt>
                <c:pt idx="4067">
                  <c:v>43</c:v>
                </c:pt>
                <c:pt idx="4068">
                  <c:v>43</c:v>
                </c:pt>
                <c:pt idx="4069">
                  <c:v>43</c:v>
                </c:pt>
                <c:pt idx="4070">
                  <c:v>43</c:v>
                </c:pt>
                <c:pt idx="4071">
                  <c:v>43</c:v>
                </c:pt>
                <c:pt idx="4072">
                  <c:v>43</c:v>
                </c:pt>
                <c:pt idx="4073">
                  <c:v>43</c:v>
                </c:pt>
                <c:pt idx="4074">
                  <c:v>43</c:v>
                </c:pt>
                <c:pt idx="4075">
                  <c:v>43.5</c:v>
                </c:pt>
                <c:pt idx="4076">
                  <c:v>43.5</c:v>
                </c:pt>
                <c:pt idx="4077">
                  <c:v>43.5</c:v>
                </c:pt>
                <c:pt idx="4078">
                  <c:v>43.5</c:v>
                </c:pt>
                <c:pt idx="4079">
                  <c:v>43.5</c:v>
                </c:pt>
                <c:pt idx="4080">
                  <c:v>43.5</c:v>
                </c:pt>
                <c:pt idx="4081">
                  <c:v>43.5</c:v>
                </c:pt>
                <c:pt idx="4082">
                  <c:v>43.5</c:v>
                </c:pt>
                <c:pt idx="4083">
                  <c:v>43.5</c:v>
                </c:pt>
                <c:pt idx="4084">
                  <c:v>43.5</c:v>
                </c:pt>
                <c:pt idx="4085">
                  <c:v>43.5</c:v>
                </c:pt>
                <c:pt idx="4086">
                  <c:v>43.5</c:v>
                </c:pt>
                <c:pt idx="4087">
                  <c:v>43.5</c:v>
                </c:pt>
                <c:pt idx="4088">
                  <c:v>43.5</c:v>
                </c:pt>
                <c:pt idx="4089">
                  <c:v>43.5</c:v>
                </c:pt>
                <c:pt idx="4090">
                  <c:v>43.5</c:v>
                </c:pt>
                <c:pt idx="4091">
                  <c:v>43.5</c:v>
                </c:pt>
                <c:pt idx="4092">
                  <c:v>43.5</c:v>
                </c:pt>
                <c:pt idx="4093">
                  <c:v>43.5</c:v>
                </c:pt>
                <c:pt idx="4094">
                  <c:v>43.5</c:v>
                </c:pt>
                <c:pt idx="4095">
                  <c:v>43.5</c:v>
                </c:pt>
                <c:pt idx="4096">
                  <c:v>43.5</c:v>
                </c:pt>
                <c:pt idx="4097">
                  <c:v>43.5</c:v>
                </c:pt>
                <c:pt idx="4098">
                  <c:v>43.5</c:v>
                </c:pt>
                <c:pt idx="4099">
                  <c:v>43.5</c:v>
                </c:pt>
                <c:pt idx="4100">
                  <c:v>43.5</c:v>
                </c:pt>
                <c:pt idx="4101">
                  <c:v>43.5</c:v>
                </c:pt>
                <c:pt idx="4102">
                  <c:v>43.5</c:v>
                </c:pt>
                <c:pt idx="4103">
                  <c:v>43.5</c:v>
                </c:pt>
                <c:pt idx="4104">
                  <c:v>43.5</c:v>
                </c:pt>
                <c:pt idx="4105">
                  <c:v>43.5</c:v>
                </c:pt>
                <c:pt idx="4106">
                  <c:v>43.5</c:v>
                </c:pt>
                <c:pt idx="4107">
                  <c:v>43.5</c:v>
                </c:pt>
                <c:pt idx="4108">
                  <c:v>43.5</c:v>
                </c:pt>
                <c:pt idx="4109">
                  <c:v>43.5</c:v>
                </c:pt>
                <c:pt idx="4110">
                  <c:v>43.5</c:v>
                </c:pt>
                <c:pt idx="4111">
                  <c:v>43.5</c:v>
                </c:pt>
                <c:pt idx="4112">
                  <c:v>43.5</c:v>
                </c:pt>
                <c:pt idx="4113">
                  <c:v>43.5</c:v>
                </c:pt>
                <c:pt idx="4114">
                  <c:v>43.5</c:v>
                </c:pt>
                <c:pt idx="4115">
                  <c:v>44</c:v>
                </c:pt>
                <c:pt idx="4116">
                  <c:v>44</c:v>
                </c:pt>
                <c:pt idx="4117">
                  <c:v>44</c:v>
                </c:pt>
                <c:pt idx="4118">
                  <c:v>44</c:v>
                </c:pt>
                <c:pt idx="4119">
                  <c:v>44</c:v>
                </c:pt>
                <c:pt idx="4120">
                  <c:v>44</c:v>
                </c:pt>
                <c:pt idx="4121">
                  <c:v>44</c:v>
                </c:pt>
                <c:pt idx="4122">
                  <c:v>44</c:v>
                </c:pt>
                <c:pt idx="4123">
                  <c:v>44</c:v>
                </c:pt>
                <c:pt idx="4124">
                  <c:v>44</c:v>
                </c:pt>
                <c:pt idx="4125">
                  <c:v>44</c:v>
                </c:pt>
                <c:pt idx="4126">
                  <c:v>44</c:v>
                </c:pt>
                <c:pt idx="4127">
                  <c:v>44</c:v>
                </c:pt>
                <c:pt idx="4128">
                  <c:v>44</c:v>
                </c:pt>
                <c:pt idx="4129">
                  <c:v>44</c:v>
                </c:pt>
                <c:pt idx="4130">
                  <c:v>44</c:v>
                </c:pt>
                <c:pt idx="4131">
                  <c:v>44</c:v>
                </c:pt>
                <c:pt idx="4132">
                  <c:v>44</c:v>
                </c:pt>
                <c:pt idx="4133">
                  <c:v>44</c:v>
                </c:pt>
                <c:pt idx="4134">
                  <c:v>44</c:v>
                </c:pt>
                <c:pt idx="4135">
                  <c:v>44</c:v>
                </c:pt>
                <c:pt idx="4136">
                  <c:v>44</c:v>
                </c:pt>
                <c:pt idx="4137">
                  <c:v>44</c:v>
                </c:pt>
                <c:pt idx="4138">
                  <c:v>44</c:v>
                </c:pt>
                <c:pt idx="4139">
                  <c:v>44</c:v>
                </c:pt>
                <c:pt idx="4140">
                  <c:v>44</c:v>
                </c:pt>
                <c:pt idx="4141">
                  <c:v>44</c:v>
                </c:pt>
                <c:pt idx="4142">
                  <c:v>44</c:v>
                </c:pt>
                <c:pt idx="4143">
                  <c:v>44</c:v>
                </c:pt>
                <c:pt idx="4144">
                  <c:v>44</c:v>
                </c:pt>
                <c:pt idx="4145">
                  <c:v>44</c:v>
                </c:pt>
                <c:pt idx="4146">
                  <c:v>44</c:v>
                </c:pt>
                <c:pt idx="4147">
                  <c:v>44</c:v>
                </c:pt>
                <c:pt idx="4148">
                  <c:v>44</c:v>
                </c:pt>
                <c:pt idx="4149">
                  <c:v>44</c:v>
                </c:pt>
                <c:pt idx="4150">
                  <c:v>44</c:v>
                </c:pt>
                <c:pt idx="4151">
                  <c:v>44</c:v>
                </c:pt>
                <c:pt idx="4152">
                  <c:v>44</c:v>
                </c:pt>
                <c:pt idx="4153">
                  <c:v>44</c:v>
                </c:pt>
                <c:pt idx="4154">
                  <c:v>44</c:v>
                </c:pt>
                <c:pt idx="4155">
                  <c:v>44</c:v>
                </c:pt>
                <c:pt idx="4156">
                  <c:v>44.5</c:v>
                </c:pt>
                <c:pt idx="4157">
                  <c:v>44.5</c:v>
                </c:pt>
                <c:pt idx="4158">
                  <c:v>44.5</c:v>
                </c:pt>
                <c:pt idx="4159">
                  <c:v>44.5</c:v>
                </c:pt>
                <c:pt idx="4160">
                  <c:v>44.5</c:v>
                </c:pt>
                <c:pt idx="4161">
                  <c:v>44.5</c:v>
                </c:pt>
                <c:pt idx="4162">
                  <c:v>44.5</c:v>
                </c:pt>
                <c:pt idx="4163">
                  <c:v>44.5</c:v>
                </c:pt>
                <c:pt idx="4164">
                  <c:v>44.5</c:v>
                </c:pt>
                <c:pt idx="4165">
                  <c:v>44.5</c:v>
                </c:pt>
                <c:pt idx="4166">
                  <c:v>44.5</c:v>
                </c:pt>
                <c:pt idx="4167">
                  <c:v>44.5</c:v>
                </c:pt>
                <c:pt idx="4168">
                  <c:v>44.5</c:v>
                </c:pt>
                <c:pt idx="4169">
                  <c:v>44.5</c:v>
                </c:pt>
                <c:pt idx="4170">
                  <c:v>44.5</c:v>
                </c:pt>
                <c:pt idx="4171">
                  <c:v>44.5</c:v>
                </c:pt>
                <c:pt idx="4172">
                  <c:v>44.5</c:v>
                </c:pt>
                <c:pt idx="4173">
                  <c:v>44.5</c:v>
                </c:pt>
                <c:pt idx="4174">
                  <c:v>44.5</c:v>
                </c:pt>
                <c:pt idx="4175">
                  <c:v>44.5</c:v>
                </c:pt>
                <c:pt idx="4176">
                  <c:v>44.5</c:v>
                </c:pt>
                <c:pt idx="4177">
                  <c:v>44.5</c:v>
                </c:pt>
                <c:pt idx="4178">
                  <c:v>44.5</c:v>
                </c:pt>
                <c:pt idx="4179">
                  <c:v>44.5</c:v>
                </c:pt>
                <c:pt idx="4180">
                  <c:v>44.5</c:v>
                </c:pt>
                <c:pt idx="4181">
                  <c:v>44.5</c:v>
                </c:pt>
                <c:pt idx="4182">
                  <c:v>44.5</c:v>
                </c:pt>
                <c:pt idx="4183">
                  <c:v>44.5</c:v>
                </c:pt>
                <c:pt idx="4184">
                  <c:v>44.5</c:v>
                </c:pt>
                <c:pt idx="4185">
                  <c:v>44.5</c:v>
                </c:pt>
                <c:pt idx="4186">
                  <c:v>44.5</c:v>
                </c:pt>
                <c:pt idx="4187">
                  <c:v>44.5</c:v>
                </c:pt>
                <c:pt idx="4188">
                  <c:v>44.5</c:v>
                </c:pt>
                <c:pt idx="4189">
                  <c:v>44.5</c:v>
                </c:pt>
                <c:pt idx="4190">
                  <c:v>44.5</c:v>
                </c:pt>
                <c:pt idx="4191">
                  <c:v>44.5</c:v>
                </c:pt>
                <c:pt idx="4192">
                  <c:v>44.5</c:v>
                </c:pt>
                <c:pt idx="4193">
                  <c:v>44.5</c:v>
                </c:pt>
                <c:pt idx="4194">
                  <c:v>45</c:v>
                </c:pt>
                <c:pt idx="4195">
                  <c:v>45</c:v>
                </c:pt>
                <c:pt idx="4196">
                  <c:v>45</c:v>
                </c:pt>
                <c:pt idx="4197">
                  <c:v>45</c:v>
                </c:pt>
                <c:pt idx="4198">
                  <c:v>45</c:v>
                </c:pt>
                <c:pt idx="4199">
                  <c:v>45</c:v>
                </c:pt>
                <c:pt idx="4200">
                  <c:v>45</c:v>
                </c:pt>
                <c:pt idx="4201">
                  <c:v>45</c:v>
                </c:pt>
                <c:pt idx="4202">
                  <c:v>45</c:v>
                </c:pt>
                <c:pt idx="4203">
                  <c:v>45</c:v>
                </c:pt>
                <c:pt idx="4204">
                  <c:v>45</c:v>
                </c:pt>
                <c:pt idx="4205">
                  <c:v>45</c:v>
                </c:pt>
                <c:pt idx="4206">
                  <c:v>45</c:v>
                </c:pt>
                <c:pt idx="4207">
                  <c:v>45</c:v>
                </c:pt>
                <c:pt idx="4208">
                  <c:v>45</c:v>
                </c:pt>
                <c:pt idx="4209">
                  <c:v>45</c:v>
                </c:pt>
                <c:pt idx="4210">
                  <c:v>45</c:v>
                </c:pt>
                <c:pt idx="4211">
                  <c:v>45</c:v>
                </c:pt>
                <c:pt idx="4212">
                  <c:v>45</c:v>
                </c:pt>
                <c:pt idx="4213">
                  <c:v>45</c:v>
                </c:pt>
                <c:pt idx="4214">
                  <c:v>45</c:v>
                </c:pt>
                <c:pt idx="4215">
                  <c:v>45</c:v>
                </c:pt>
                <c:pt idx="4216">
                  <c:v>45</c:v>
                </c:pt>
                <c:pt idx="4217">
                  <c:v>45</c:v>
                </c:pt>
                <c:pt idx="4218">
                  <c:v>45</c:v>
                </c:pt>
                <c:pt idx="4219">
                  <c:v>45</c:v>
                </c:pt>
                <c:pt idx="4220">
                  <c:v>45</c:v>
                </c:pt>
                <c:pt idx="4221">
                  <c:v>45</c:v>
                </c:pt>
                <c:pt idx="4222">
                  <c:v>45</c:v>
                </c:pt>
                <c:pt idx="4223">
                  <c:v>45</c:v>
                </c:pt>
                <c:pt idx="4224">
                  <c:v>45.5</c:v>
                </c:pt>
                <c:pt idx="4225">
                  <c:v>45.5</c:v>
                </c:pt>
                <c:pt idx="4226">
                  <c:v>45.5</c:v>
                </c:pt>
                <c:pt idx="4227">
                  <c:v>45.5</c:v>
                </c:pt>
                <c:pt idx="4228">
                  <c:v>45.5</c:v>
                </c:pt>
                <c:pt idx="4229">
                  <c:v>45.5</c:v>
                </c:pt>
                <c:pt idx="4230">
                  <c:v>45.5</c:v>
                </c:pt>
                <c:pt idx="4231">
                  <c:v>45.5</c:v>
                </c:pt>
                <c:pt idx="4232">
                  <c:v>45.5</c:v>
                </c:pt>
                <c:pt idx="4233">
                  <c:v>45.5</c:v>
                </c:pt>
                <c:pt idx="4234">
                  <c:v>45.5</c:v>
                </c:pt>
                <c:pt idx="4235">
                  <c:v>45.5</c:v>
                </c:pt>
                <c:pt idx="4236">
                  <c:v>45.5</c:v>
                </c:pt>
                <c:pt idx="4237">
                  <c:v>45.5</c:v>
                </c:pt>
                <c:pt idx="4238">
                  <c:v>45.5</c:v>
                </c:pt>
                <c:pt idx="4239">
                  <c:v>45.5</c:v>
                </c:pt>
                <c:pt idx="4240">
                  <c:v>45.5</c:v>
                </c:pt>
                <c:pt idx="4241">
                  <c:v>45.5</c:v>
                </c:pt>
                <c:pt idx="4242">
                  <c:v>45.5</c:v>
                </c:pt>
                <c:pt idx="4243">
                  <c:v>45.5</c:v>
                </c:pt>
                <c:pt idx="4244">
                  <c:v>45.5</c:v>
                </c:pt>
                <c:pt idx="4245">
                  <c:v>45.5</c:v>
                </c:pt>
                <c:pt idx="4246">
                  <c:v>45.5</c:v>
                </c:pt>
                <c:pt idx="4247">
                  <c:v>45.5</c:v>
                </c:pt>
                <c:pt idx="4248">
                  <c:v>45.5</c:v>
                </c:pt>
                <c:pt idx="4249">
                  <c:v>45.5</c:v>
                </c:pt>
                <c:pt idx="4250">
                  <c:v>45.5</c:v>
                </c:pt>
                <c:pt idx="4251">
                  <c:v>45.5</c:v>
                </c:pt>
                <c:pt idx="4252">
                  <c:v>45.5</c:v>
                </c:pt>
                <c:pt idx="4253">
                  <c:v>45.5</c:v>
                </c:pt>
                <c:pt idx="4254">
                  <c:v>45.5</c:v>
                </c:pt>
                <c:pt idx="4255">
                  <c:v>45.5</c:v>
                </c:pt>
                <c:pt idx="4256">
                  <c:v>45.5</c:v>
                </c:pt>
                <c:pt idx="4257">
                  <c:v>45.5</c:v>
                </c:pt>
                <c:pt idx="4258">
                  <c:v>45.5</c:v>
                </c:pt>
                <c:pt idx="4259">
                  <c:v>45.5</c:v>
                </c:pt>
                <c:pt idx="4260">
                  <c:v>45.5</c:v>
                </c:pt>
                <c:pt idx="4261">
                  <c:v>46</c:v>
                </c:pt>
                <c:pt idx="4262">
                  <c:v>46</c:v>
                </c:pt>
                <c:pt idx="4263">
                  <c:v>46</c:v>
                </c:pt>
                <c:pt idx="4264">
                  <c:v>46</c:v>
                </c:pt>
                <c:pt idx="4265">
                  <c:v>46</c:v>
                </c:pt>
                <c:pt idx="4266">
                  <c:v>46</c:v>
                </c:pt>
                <c:pt idx="4267">
                  <c:v>46</c:v>
                </c:pt>
                <c:pt idx="4268">
                  <c:v>46</c:v>
                </c:pt>
                <c:pt idx="4269">
                  <c:v>46</c:v>
                </c:pt>
                <c:pt idx="4270">
                  <c:v>46</c:v>
                </c:pt>
                <c:pt idx="4271">
                  <c:v>46</c:v>
                </c:pt>
                <c:pt idx="4272">
                  <c:v>46</c:v>
                </c:pt>
                <c:pt idx="4273">
                  <c:v>46</c:v>
                </c:pt>
                <c:pt idx="4274">
                  <c:v>46</c:v>
                </c:pt>
                <c:pt idx="4275">
                  <c:v>46</c:v>
                </c:pt>
                <c:pt idx="4276">
                  <c:v>46</c:v>
                </c:pt>
                <c:pt idx="4277">
                  <c:v>46</c:v>
                </c:pt>
                <c:pt idx="4278">
                  <c:v>46</c:v>
                </c:pt>
                <c:pt idx="4279">
                  <c:v>46</c:v>
                </c:pt>
                <c:pt idx="4280">
                  <c:v>46</c:v>
                </c:pt>
                <c:pt idx="4281">
                  <c:v>46</c:v>
                </c:pt>
                <c:pt idx="4282">
                  <c:v>46</c:v>
                </c:pt>
                <c:pt idx="4283">
                  <c:v>46</c:v>
                </c:pt>
                <c:pt idx="4284">
                  <c:v>46</c:v>
                </c:pt>
                <c:pt idx="4285">
                  <c:v>46</c:v>
                </c:pt>
                <c:pt idx="4286">
                  <c:v>46</c:v>
                </c:pt>
                <c:pt idx="4287">
                  <c:v>46</c:v>
                </c:pt>
                <c:pt idx="4288">
                  <c:v>46</c:v>
                </c:pt>
                <c:pt idx="4289">
                  <c:v>46</c:v>
                </c:pt>
                <c:pt idx="4290">
                  <c:v>46.5</c:v>
                </c:pt>
                <c:pt idx="4291">
                  <c:v>46.5</c:v>
                </c:pt>
                <c:pt idx="4292">
                  <c:v>46.5</c:v>
                </c:pt>
                <c:pt idx="4293">
                  <c:v>46.5</c:v>
                </c:pt>
                <c:pt idx="4294">
                  <c:v>46.5</c:v>
                </c:pt>
                <c:pt idx="4295">
                  <c:v>46.5</c:v>
                </c:pt>
                <c:pt idx="4296">
                  <c:v>46.5</c:v>
                </c:pt>
                <c:pt idx="4297">
                  <c:v>46.5</c:v>
                </c:pt>
                <c:pt idx="4298">
                  <c:v>46.5</c:v>
                </c:pt>
                <c:pt idx="4299">
                  <c:v>46.5</c:v>
                </c:pt>
                <c:pt idx="4300">
                  <c:v>46.5</c:v>
                </c:pt>
                <c:pt idx="4301">
                  <c:v>46.5</c:v>
                </c:pt>
                <c:pt idx="4302">
                  <c:v>46.5</c:v>
                </c:pt>
                <c:pt idx="4303">
                  <c:v>46.5</c:v>
                </c:pt>
                <c:pt idx="4304">
                  <c:v>46.5</c:v>
                </c:pt>
                <c:pt idx="4305">
                  <c:v>46.5</c:v>
                </c:pt>
                <c:pt idx="4306">
                  <c:v>46.5</c:v>
                </c:pt>
                <c:pt idx="4307">
                  <c:v>46.5</c:v>
                </c:pt>
                <c:pt idx="4308">
                  <c:v>46.5</c:v>
                </c:pt>
                <c:pt idx="4309">
                  <c:v>46.5</c:v>
                </c:pt>
                <c:pt idx="4310">
                  <c:v>46.5</c:v>
                </c:pt>
                <c:pt idx="4311">
                  <c:v>46.5</c:v>
                </c:pt>
                <c:pt idx="4312">
                  <c:v>46.5</c:v>
                </c:pt>
                <c:pt idx="4313">
                  <c:v>46.5</c:v>
                </c:pt>
                <c:pt idx="4314">
                  <c:v>46.5</c:v>
                </c:pt>
                <c:pt idx="4315">
                  <c:v>46.5</c:v>
                </c:pt>
                <c:pt idx="4316">
                  <c:v>46.5</c:v>
                </c:pt>
                <c:pt idx="4317">
                  <c:v>46.5</c:v>
                </c:pt>
                <c:pt idx="4318">
                  <c:v>46.5</c:v>
                </c:pt>
                <c:pt idx="4319">
                  <c:v>46.5</c:v>
                </c:pt>
                <c:pt idx="4320">
                  <c:v>47</c:v>
                </c:pt>
                <c:pt idx="4321">
                  <c:v>47</c:v>
                </c:pt>
                <c:pt idx="4322">
                  <c:v>47</c:v>
                </c:pt>
                <c:pt idx="4323">
                  <c:v>47</c:v>
                </c:pt>
                <c:pt idx="4324">
                  <c:v>47</c:v>
                </c:pt>
                <c:pt idx="4325">
                  <c:v>47</c:v>
                </c:pt>
                <c:pt idx="4326">
                  <c:v>47</c:v>
                </c:pt>
                <c:pt idx="4327">
                  <c:v>47</c:v>
                </c:pt>
                <c:pt idx="4328">
                  <c:v>47</c:v>
                </c:pt>
                <c:pt idx="4329">
                  <c:v>47</c:v>
                </c:pt>
                <c:pt idx="4330">
                  <c:v>47</c:v>
                </c:pt>
                <c:pt idx="4331">
                  <c:v>47</c:v>
                </c:pt>
                <c:pt idx="4332">
                  <c:v>47</c:v>
                </c:pt>
                <c:pt idx="4333">
                  <c:v>47</c:v>
                </c:pt>
                <c:pt idx="4334">
                  <c:v>47</c:v>
                </c:pt>
                <c:pt idx="4335">
                  <c:v>47</c:v>
                </c:pt>
                <c:pt idx="4336">
                  <c:v>47</c:v>
                </c:pt>
                <c:pt idx="4337">
                  <c:v>47</c:v>
                </c:pt>
                <c:pt idx="4338">
                  <c:v>47</c:v>
                </c:pt>
                <c:pt idx="4339">
                  <c:v>47</c:v>
                </c:pt>
                <c:pt idx="4340">
                  <c:v>47</c:v>
                </c:pt>
                <c:pt idx="4341">
                  <c:v>47</c:v>
                </c:pt>
                <c:pt idx="4342">
                  <c:v>47</c:v>
                </c:pt>
                <c:pt idx="4343">
                  <c:v>47</c:v>
                </c:pt>
                <c:pt idx="4344">
                  <c:v>47</c:v>
                </c:pt>
                <c:pt idx="4345">
                  <c:v>47</c:v>
                </c:pt>
                <c:pt idx="4346">
                  <c:v>47</c:v>
                </c:pt>
                <c:pt idx="4347">
                  <c:v>47</c:v>
                </c:pt>
                <c:pt idx="4348">
                  <c:v>47.5</c:v>
                </c:pt>
                <c:pt idx="4349">
                  <c:v>47.5</c:v>
                </c:pt>
                <c:pt idx="4350">
                  <c:v>47.5</c:v>
                </c:pt>
                <c:pt idx="4351">
                  <c:v>47.5</c:v>
                </c:pt>
                <c:pt idx="4352">
                  <c:v>47.5</c:v>
                </c:pt>
                <c:pt idx="4353">
                  <c:v>47.5</c:v>
                </c:pt>
                <c:pt idx="4354">
                  <c:v>47.5</c:v>
                </c:pt>
                <c:pt idx="4355">
                  <c:v>47.5</c:v>
                </c:pt>
                <c:pt idx="4356">
                  <c:v>47.5</c:v>
                </c:pt>
                <c:pt idx="4357">
                  <c:v>47.5</c:v>
                </c:pt>
                <c:pt idx="4358">
                  <c:v>47.5</c:v>
                </c:pt>
                <c:pt idx="4359">
                  <c:v>47.5</c:v>
                </c:pt>
                <c:pt idx="4360">
                  <c:v>47.5</c:v>
                </c:pt>
                <c:pt idx="4361">
                  <c:v>47.5</c:v>
                </c:pt>
                <c:pt idx="4362">
                  <c:v>47.5</c:v>
                </c:pt>
                <c:pt idx="4363">
                  <c:v>47.5</c:v>
                </c:pt>
                <c:pt idx="4364">
                  <c:v>47.5</c:v>
                </c:pt>
                <c:pt idx="4365">
                  <c:v>47.5</c:v>
                </c:pt>
                <c:pt idx="4366">
                  <c:v>47.5</c:v>
                </c:pt>
                <c:pt idx="4367">
                  <c:v>47.5</c:v>
                </c:pt>
                <c:pt idx="4368">
                  <c:v>47.5</c:v>
                </c:pt>
                <c:pt idx="4369">
                  <c:v>47.5</c:v>
                </c:pt>
                <c:pt idx="4370">
                  <c:v>47.5</c:v>
                </c:pt>
                <c:pt idx="4371">
                  <c:v>47.5</c:v>
                </c:pt>
                <c:pt idx="4372">
                  <c:v>47.5</c:v>
                </c:pt>
                <c:pt idx="4373">
                  <c:v>47.5</c:v>
                </c:pt>
                <c:pt idx="4374">
                  <c:v>47.5</c:v>
                </c:pt>
                <c:pt idx="4375">
                  <c:v>47.5</c:v>
                </c:pt>
                <c:pt idx="4376">
                  <c:v>47.5</c:v>
                </c:pt>
                <c:pt idx="4377">
                  <c:v>47.5</c:v>
                </c:pt>
                <c:pt idx="4378">
                  <c:v>47.5</c:v>
                </c:pt>
                <c:pt idx="4379">
                  <c:v>47.5</c:v>
                </c:pt>
                <c:pt idx="4380">
                  <c:v>47.5</c:v>
                </c:pt>
                <c:pt idx="4381">
                  <c:v>48</c:v>
                </c:pt>
                <c:pt idx="4382">
                  <c:v>48</c:v>
                </c:pt>
                <c:pt idx="4383">
                  <c:v>48</c:v>
                </c:pt>
                <c:pt idx="4384">
                  <c:v>48</c:v>
                </c:pt>
                <c:pt idx="4385">
                  <c:v>48</c:v>
                </c:pt>
                <c:pt idx="4386">
                  <c:v>48</c:v>
                </c:pt>
                <c:pt idx="4387">
                  <c:v>48</c:v>
                </c:pt>
                <c:pt idx="4388">
                  <c:v>48</c:v>
                </c:pt>
                <c:pt idx="4389">
                  <c:v>48</c:v>
                </c:pt>
                <c:pt idx="4390">
                  <c:v>48</c:v>
                </c:pt>
                <c:pt idx="4391">
                  <c:v>48</c:v>
                </c:pt>
                <c:pt idx="4392">
                  <c:v>48</c:v>
                </c:pt>
                <c:pt idx="4393">
                  <c:v>48</c:v>
                </c:pt>
                <c:pt idx="4394">
                  <c:v>48</c:v>
                </c:pt>
                <c:pt idx="4395">
                  <c:v>48</c:v>
                </c:pt>
                <c:pt idx="4396">
                  <c:v>48</c:v>
                </c:pt>
                <c:pt idx="4397">
                  <c:v>48</c:v>
                </c:pt>
                <c:pt idx="4398">
                  <c:v>48</c:v>
                </c:pt>
                <c:pt idx="4399">
                  <c:v>48</c:v>
                </c:pt>
                <c:pt idx="4400">
                  <c:v>48</c:v>
                </c:pt>
                <c:pt idx="4401">
                  <c:v>48</c:v>
                </c:pt>
                <c:pt idx="4402">
                  <c:v>48</c:v>
                </c:pt>
                <c:pt idx="4403">
                  <c:v>48</c:v>
                </c:pt>
                <c:pt idx="4404">
                  <c:v>48</c:v>
                </c:pt>
                <c:pt idx="4405">
                  <c:v>48</c:v>
                </c:pt>
                <c:pt idx="4406">
                  <c:v>48</c:v>
                </c:pt>
                <c:pt idx="4407">
                  <c:v>48</c:v>
                </c:pt>
                <c:pt idx="4408">
                  <c:v>48</c:v>
                </c:pt>
                <c:pt idx="4409">
                  <c:v>48</c:v>
                </c:pt>
                <c:pt idx="4410">
                  <c:v>48</c:v>
                </c:pt>
                <c:pt idx="4411">
                  <c:v>48.5</c:v>
                </c:pt>
                <c:pt idx="4412">
                  <c:v>48.5</c:v>
                </c:pt>
                <c:pt idx="4413">
                  <c:v>48.5</c:v>
                </c:pt>
                <c:pt idx="4414">
                  <c:v>48.5</c:v>
                </c:pt>
                <c:pt idx="4415">
                  <c:v>48.5</c:v>
                </c:pt>
                <c:pt idx="4416">
                  <c:v>48.5</c:v>
                </c:pt>
                <c:pt idx="4417">
                  <c:v>48.5</c:v>
                </c:pt>
                <c:pt idx="4418">
                  <c:v>48.5</c:v>
                </c:pt>
                <c:pt idx="4419">
                  <c:v>48.5</c:v>
                </c:pt>
                <c:pt idx="4420">
                  <c:v>48.5</c:v>
                </c:pt>
                <c:pt idx="4421">
                  <c:v>48.5</c:v>
                </c:pt>
                <c:pt idx="4422">
                  <c:v>48.5</c:v>
                </c:pt>
                <c:pt idx="4423">
                  <c:v>48.5</c:v>
                </c:pt>
                <c:pt idx="4424">
                  <c:v>48.5</c:v>
                </c:pt>
                <c:pt idx="4425">
                  <c:v>48.5</c:v>
                </c:pt>
                <c:pt idx="4426">
                  <c:v>48.5</c:v>
                </c:pt>
                <c:pt idx="4427">
                  <c:v>48.5</c:v>
                </c:pt>
                <c:pt idx="4428">
                  <c:v>48.5</c:v>
                </c:pt>
                <c:pt idx="4429">
                  <c:v>48.5</c:v>
                </c:pt>
                <c:pt idx="4430">
                  <c:v>48.5</c:v>
                </c:pt>
                <c:pt idx="4431">
                  <c:v>48.5</c:v>
                </c:pt>
                <c:pt idx="4432">
                  <c:v>48.5</c:v>
                </c:pt>
                <c:pt idx="4433">
                  <c:v>48.5</c:v>
                </c:pt>
                <c:pt idx="4434">
                  <c:v>48.5</c:v>
                </c:pt>
                <c:pt idx="4435">
                  <c:v>49</c:v>
                </c:pt>
                <c:pt idx="4436">
                  <c:v>49</c:v>
                </c:pt>
                <c:pt idx="4437">
                  <c:v>49</c:v>
                </c:pt>
                <c:pt idx="4438">
                  <c:v>49</c:v>
                </c:pt>
                <c:pt idx="4439">
                  <c:v>49</c:v>
                </c:pt>
                <c:pt idx="4440">
                  <c:v>49</c:v>
                </c:pt>
                <c:pt idx="4441">
                  <c:v>49</c:v>
                </c:pt>
                <c:pt idx="4442">
                  <c:v>49</c:v>
                </c:pt>
                <c:pt idx="4443">
                  <c:v>49</c:v>
                </c:pt>
                <c:pt idx="4444">
                  <c:v>49</c:v>
                </c:pt>
                <c:pt idx="4445">
                  <c:v>49</c:v>
                </c:pt>
                <c:pt idx="4446">
                  <c:v>49</c:v>
                </c:pt>
                <c:pt idx="4447">
                  <c:v>49</c:v>
                </c:pt>
                <c:pt idx="4448">
                  <c:v>49</c:v>
                </c:pt>
                <c:pt idx="4449">
                  <c:v>49</c:v>
                </c:pt>
                <c:pt idx="4450">
                  <c:v>49</c:v>
                </c:pt>
                <c:pt idx="4451">
                  <c:v>49</c:v>
                </c:pt>
                <c:pt idx="4452">
                  <c:v>49</c:v>
                </c:pt>
                <c:pt idx="4453">
                  <c:v>49</c:v>
                </c:pt>
                <c:pt idx="4454">
                  <c:v>49</c:v>
                </c:pt>
                <c:pt idx="4455">
                  <c:v>49</c:v>
                </c:pt>
                <c:pt idx="4456">
                  <c:v>49</c:v>
                </c:pt>
                <c:pt idx="4457">
                  <c:v>49</c:v>
                </c:pt>
                <c:pt idx="4458">
                  <c:v>49</c:v>
                </c:pt>
                <c:pt idx="4459">
                  <c:v>49</c:v>
                </c:pt>
                <c:pt idx="4460">
                  <c:v>49.5</c:v>
                </c:pt>
                <c:pt idx="4461">
                  <c:v>49.5</c:v>
                </c:pt>
                <c:pt idx="4462">
                  <c:v>49.5</c:v>
                </c:pt>
                <c:pt idx="4463">
                  <c:v>49.5</c:v>
                </c:pt>
                <c:pt idx="4464">
                  <c:v>49.5</c:v>
                </c:pt>
                <c:pt idx="4465">
                  <c:v>49.5</c:v>
                </c:pt>
                <c:pt idx="4466">
                  <c:v>49.5</c:v>
                </c:pt>
                <c:pt idx="4467">
                  <c:v>49.5</c:v>
                </c:pt>
                <c:pt idx="4468">
                  <c:v>49.5</c:v>
                </c:pt>
                <c:pt idx="4469">
                  <c:v>49.5</c:v>
                </c:pt>
                <c:pt idx="4470">
                  <c:v>49.5</c:v>
                </c:pt>
                <c:pt idx="4471">
                  <c:v>49.5</c:v>
                </c:pt>
                <c:pt idx="4472">
                  <c:v>49.5</c:v>
                </c:pt>
                <c:pt idx="4473">
                  <c:v>49.5</c:v>
                </c:pt>
                <c:pt idx="4474">
                  <c:v>49.5</c:v>
                </c:pt>
                <c:pt idx="4475">
                  <c:v>49.5</c:v>
                </c:pt>
                <c:pt idx="4476">
                  <c:v>49.5</c:v>
                </c:pt>
                <c:pt idx="4477">
                  <c:v>49.5</c:v>
                </c:pt>
                <c:pt idx="4478">
                  <c:v>49.5</c:v>
                </c:pt>
                <c:pt idx="4479">
                  <c:v>49.5</c:v>
                </c:pt>
                <c:pt idx="4480">
                  <c:v>49.5</c:v>
                </c:pt>
                <c:pt idx="4481">
                  <c:v>49.5</c:v>
                </c:pt>
                <c:pt idx="4482">
                  <c:v>49.5</c:v>
                </c:pt>
                <c:pt idx="4483">
                  <c:v>49.5</c:v>
                </c:pt>
                <c:pt idx="4484">
                  <c:v>49.5</c:v>
                </c:pt>
                <c:pt idx="4485">
                  <c:v>50</c:v>
                </c:pt>
                <c:pt idx="4486">
                  <c:v>50</c:v>
                </c:pt>
                <c:pt idx="4487">
                  <c:v>50</c:v>
                </c:pt>
                <c:pt idx="4488">
                  <c:v>50</c:v>
                </c:pt>
                <c:pt idx="4489">
                  <c:v>50</c:v>
                </c:pt>
                <c:pt idx="4490">
                  <c:v>50</c:v>
                </c:pt>
                <c:pt idx="4491">
                  <c:v>50</c:v>
                </c:pt>
                <c:pt idx="4492">
                  <c:v>50</c:v>
                </c:pt>
                <c:pt idx="4493">
                  <c:v>50</c:v>
                </c:pt>
                <c:pt idx="4494">
                  <c:v>50</c:v>
                </c:pt>
                <c:pt idx="4495">
                  <c:v>50</c:v>
                </c:pt>
                <c:pt idx="4496">
                  <c:v>50</c:v>
                </c:pt>
                <c:pt idx="4497">
                  <c:v>50</c:v>
                </c:pt>
                <c:pt idx="4498">
                  <c:v>50</c:v>
                </c:pt>
                <c:pt idx="4499">
                  <c:v>50</c:v>
                </c:pt>
                <c:pt idx="4500">
                  <c:v>50</c:v>
                </c:pt>
                <c:pt idx="4501">
                  <c:v>50</c:v>
                </c:pt>
                <c:pt idx="4502">
                  <c:v>50</c:v>
                </c:pt>
                <c:pt idx="4503">
                  <c:v>50</c:v>
                </c:pt>
                <c:pt idx="4504">
                  <c:v>50</c:v>
                </c:pt>
                <c:pt idx="4505">
                  <c:v>50</c:v>
                </c:pt>
                <c:pt idx="4506">
                  <c:v>50</c:v>
                </c:pt>
                <c:pt idx="4507">
                  <c:v>50</c:v>
                </c:pt>
                <c:pt idx="4508">
                  <c:v>50</c:v>
                </c:pt>
                <c:pt idx="4509">
                  <c:v>50</c:v>
                </c:pt>
                <c:pt idx="4510">
                  <c:v>50</c:v>
                </c:pt>
                <c:pt idx="4511">
                  <c:v>50</c:v>
                </c:pt>
                <c:pt idx="4512">
                  <c:v>50</c:v>
                </c:pt>
                <c:pt idx="4513">
                  <c:v>50</c:v>
                </c:pt>
                <c:pt idx="4514">
                  <c:v>50.5</c:v>
                </c:pt>
                <c:pt idx="4515">
                  <c:v>50.5</c:v>
                </c:pt>
                <c:pt idx="4516">
                  <c:v>50.5</c:v>
                </c:pt>
                <c:pt idx="4517">
                  <c:v>50.5</c:v>
                </c:pt>
                <c:pt idx="4518">
                  <c:v>50.5</c:v>
                </c:pt>
                <c:pt idx="4519">
                  <c:v>50.5</c:v>
                </c:pt>
                <c:pt idx="4520">
                  <c:v>50.5</c:v>
                </c:pt>
                <c:pt idx="4521">
                  <c:v>50.5</c:v>
                </c:pt>
                <c:pt idx="4522">
                  <c:v>50.5</c:v>
                </c:pt>
                <c:pt idx="4523">
                  <c:v>50.5</c:v>
                </c:pt>
                <c:pt idx="4524">
                  <c:v>50.5</c:v>
                </c:pt>
                <c:pt idx="4525">
                  <c:v>50.5</c:v>
                </c:pt>
                <c:pt idx="4526">
                  <c:v>50.5</c:v>
                </c:pt>
                <c:pt idx="4527">
                  <c:v>50.5</c:v>
                </c:pt>
                <c:pt idx="4528">
                  <c:v>50.5</c:v>
                </c:pt>
                <c:pt idx="4529">
                  <c:v>50.5</c:v>
                </c:pt>
                <c:pt idx="4530">
                  <c:v>50.5</c:v>
                </c:pt>
                <c:pt idx="4531">
                  <c:v>50.5</c:v>
                </c:pt>
                <c:pt idx="4532">
                  <c:v>50.5</c:v>
                </c:pt>
                <c:pt idx="4533">
                  <c:v>50.5</c:v>
                </c:pt>
                <c:pt idx="4534">
                  <c:v>50.5</c:v>
                </c:pt>
                <c:pt idx="4535">
                  <c:v>50.5</c:v>
                </c:pt>
                <c:pt idx="4536">
                  <c:v>50.5</c:v>
                </c:pt>
                <c:pt idx="4537">
                  <c:v>50.5</c:v>
                </c:pt>
                <c:pt idx="4538">
                  <c:v>51</c:v>
                </c:pt>
                <c:pt idx="4539">
                  <c:v>51</c:v>
                </c:pt>
                <c:pt idx="4540">
                  <c:v>51</c:v>
                </c:pt>
                <c:pt idx="4541">
                  <c:v>51</c:v>
                </c:pt>
                <c:pt idx="4542">
                  <c:v>51</c:v>
                </c:pt>
                <c:pt idx="4543">
                  <c:v>51</c:v>
                </c:pt>
                <c:pt idx="4544">
                  <c:v>51</c:v>
                </c:pt>
                <c:pt idx="4545">
                  <c:v>51</c:v>
                </c:pt>
                <c:pt idx="4546">
                  <c:v>51</c:v>
                </c:pt>
                <c:pt idx="4547">
                  <c:v>51</c:v>
                </c:pt>
                <c:pt idx="4548">
                  <c:v>51</c:v>
                </c:pt>
                <c:pt idx="4549">
                  <c:v>51</c:v>
                </c:pt>
                <c:pt idx="4550">
                  <c:v>51</c:v>
                </c:pt>
                <c:pt idx="4551">
                  <c:v>51</c:v>
                </c:pt>
                <c:pt idx="4552">
                  <c:v>51</c:v>
                </c:pt>
                <c:pt idx="4553">
                  <c:v>51</c:v>
                </c:pt>
                <c:pt idx="4554">
                  <c:v>51</c:v>
                </c:pt>
                <c:pt idx="4555">
                  <c:v>51</c:v>
                </c:pt>
                <c:pt idx="4556">
                  <c:v>51</c:v>
                </c:pt>
                <c:pt idx="4557">
                  <c:v>51</c:v>
                </c:pt>
                <c:pt idx="4558">
                  <c:v>51</c:v>
                </c:pt>
                <c:pt idx="4559">
                  <c:v>51</c:v>
                </c:pt>
                <c:pt idx="4560">
                  <c:v>51</c:v>
                </c:pt>
                <c:pt idx="4561">
                  <c:v>51</c:v>
                </c:pt>
                <c:pt idx="4562">
                  <c:v>51</c:v>
                </c:pt>
                <c:pt idx="4563">
                  <c:v>51</c:v>
                </c:pt>
                <c:pt idx="4564">
                  <c:v>51</c:v>
                </c:pt>
                <c:pt idx="4565">
                  <c:v>51.5</c:v>
                </c:pt>
                <c:pt idx="4566">
                  <c:v>51.5</c:v>
                </c:pt>
                <c:pt idx="4567">
                  <c:v>51.5</c:v>
                </c:pt>
                <c:pt idx="4568">
                  <c:v>51.5</c:v>
                </c:pt>
                <c:pt idx="4569">
                  <c:v>51.5</c:v>
                </c:pt>
                <c:pt idx="4570">
                  <c:v>51.5</c:v>
                </c:pt>
                <c:pt idx="4571">
                  <c:v>51.5</c:v>
                </c:pt>
                <c:pt idx="4572">
                  <c:v>51.5</c:v>
                </c:pt>
                <c:pt idx="4573">
                  <c:v>51.5</c:v>
                </c:pt>
                <c:pt idx="4574">
                  <c:v>51.5</c:v>
                </c:pt>
                <c:pt idx="4575">
                  <c:v>51.5</c:v>
                </c:pt>
                <c:pt idx="4576">
                  <c:v>51.5</c:v>
                </c:pt>
                <c:pt idx="4577">
                  <c:v>51.5</c:v>
                </c:pt>
                <c:pt idx="4578">
                  <c:v>51.5</c:v>
                </c:pt>
                <c:pt idx="4579">
                  <c:v>51.5</c:v>
                </c:pt>
                <c:pt idx="4580">
                  <c:v>51.5</c:v>
                </c:pt>
                <c:pt idx="4581">
                  <c:v>51.5</c:v>
                </c:pt>
                <c:pt idx="4582">
                  <c:v>51.5</c:v>
                </c:pt>
                <c:pt idx="4583">
                  <c:v>51.5</c:v>
                </c:pt>
                <c:pt idx="4584">
                  <c:v>51.5</c:v>
                </c:pt>
                <c:pt idx="4585">
                  <c:v>51.5</c:v>
                </c:pt>
                <c:pt idx="4586">
                  <c:v>51.5</c:v>
                </c:pt>
                <c:pt idx="4587">
                  <c:v>51.5</c:v>
                </c:pt>
                <c:pt idx="4588">
                  <c:v>51.5</c:v>
                </c:pt>
                <c:pt idx="4589">
                  <c:v>51.5</c:v>
                </c:pt>
                <c:pt idx="4590">
                  <c:v>51.5</c:v>
                </c:pt>
                <c:pt idx="4591">
                  <c:v>51.5</c:v>
                </c:pt>
                <c:pt idx="4592">
                  <c:v>51.5</c:v>
                </c:pt>
                <c:pt idx="4593">
                  <c:v>51.5</c:v>
                </c:pt>
                <c:pt idx="4594">
                  <c:v>51.5</c:v>
                </c:pt>
                <c:pt idx="4595">
                  <c:v>51.5</c:v>
                </c:pt>
                <c:pt idx="4596">
                  <c:v>51.5</c:v>
                </c:pt>
                <c:pt idx="4597">
                  <c:v>51.5</c:v>
                </c:pt>
                <c:pt idx="4598">
                  <c:v>51.5</c:v>
                </c:pt>
                <c:pt idx="4599">
                  <c:v>51.5</c:v>
                </c:pt>
                <c:pt idx="4600">
                  <c:v>51.5</c:v>
                </c:pt>
                <c:pt idx="4601">
                  <c:v>52</c:v>
                </c:pt>
                <c:pt idx="4602">
                  <c:v>52</c:v>
                </c:pt>
                <c:pt idx="4603">
                  <c:v>52</c:v>
                </c:pt>
                <c:pt idx="4604">
                  <c:v>52</c:v>
                </c:pt>
                <c:pt idx="4605">
                  <c:v>52</c:v>
                </c:pt>
                <c:pt idx="4606">
                  <c:v>52</c:v>
                </c:pt>
                <c:pt idx="4607">
                  <c:v>52</c:v>
                </c:pt>
                <c:pt idx="4608">
                  <c:v>52</c:v>
                </c:pt>
                <c:pt idx="4609">
                  <c:v>52</c:v>
                </c:pt>
                <c:pt idx="4610">
                  <c:v>52</c:v>
                </c:pt>
                <c:pt idx="4611">
                  <c:v>52</c:v>
                </c:pt>
                <c:pt idx="4612">
                  <c:v>52</c:v>
                </c:pt>
                <c:pt idx="4613">
                  <c:v>52</c:v>
                </c:pt>
                <c:pt idx="4614">
                  <c:v>52</c:v>
                </c:pt>
                <c:pt idx="4615">
                  <c:v>52</c:v>
                </c:pt>
                <c:pt idx="4616">
                  <c:v>52</c:v>
                </c:pt>
                <c:pt idx="4617">
                  <c:v>52</c:v>
                </c:pt>
                <c:pt idx="4618">
                  <c:v>52</c:v>
                </c:pt>
                <c:pt idx="4619">
                  <c:v>52</c:v>
                </c:pt>
                <c:pt idx="4620">
                  <c:v>52</c:v>
                </c:pt>
                <c:pt idx="4621">
                  <c:v>52</c:v>
                </c:pt>
                <c:pt idx="4622">
                  <c:v>52</c:v>
                </c:pt>
                <c:pt idx="4623">
                  <c:v>52</c:v>
                </c:pt>
                <c:pt idx="4624">
                  <c:v>52</c:v>
                </c:pt>
                <c:pt idx="4625">
                  <c:v>52.5</c:v>
                </c:pt>
                <c:pt idx="4626">
                  <c:v>52.5</c:v>
                </c:pt>
                <c:pt idx="4627">
                  <c:v>52.5</c:v>
                </c:pt>
                <c:pt idx="4628">
                  <c:v>52.5</c:v>
                </c:pt>
                <c:pt idx="4629">
                  <c:v>52.5</c:v>
                </c:pt>
                <c:pt idx="4630">
                  <c:v>52.5</c:v>
                </c:pt>
                <c:pt idx="4631">
                  <c:v>52.5</c:v>
                </c:pt>
                <c:pt idx="4632">
                  <c:v>52.5</c:v>
                </c:pt>
                <c:pt idx="4633">
                  <c:v>52.5</c:v>
                </c:pt>
                <c:pt idx="4634">
                  <c:v>52.5</c:v>
                </c:pt>
                <c:pt idx="4635">
                  <c:v>52.5</c:v>
                </c:pt>
                <c:pt idx="4636">
                  <c:v>52.5</c:v>
                </c:pt>
                <c:pt idx="4637">
                  <c:v>52.5</c:v>
                </c:pt>
                <c:pt idx="4638">
                  <c:v>52.5</c:v>
                </c:pt>
                <c:pt idx="4639">
                  <c:v>52.5</c:v>
                </c:pt>
                <c:pt idx="4640">
                  <c:v>52.5</c:v>
                </c:pt>
                <c:pt idx="4641">
                  <c:v>52.5</c:v>
                </c:pt>
                <c:pt idx="4642">
                  <c:v>52.5</c:v>
                </c:pt>
                <c:pt idx="4643">
                  <c:v>52.5</c:v>
                </c:pt>
                <c:pt idx="4644">
                  <c:v>52.5</c:v>
                </c:pt>
                <c:pt idx="4645">
                  <c:v>52.5</c:v>
                </c:pt>
                <c:pt idx="4646">
                  <c:v>52.5</c:v>
                </c:pt>
                <c:pt idx="4647">
                  <c:v>52.5</c:v>
                </c:pt>
                <c:pt idx="4648">
                  <c:v>52.5</c:v>
                </c:pt>
                <c:pt idx="4649">
                  <c:v>52.5</c:v>
                </c:pt>
                <c:pt idx="4650">
                  <c:v>52.5</c:v>
                </c:pt>
                <c:pt idx="4651">
                  <c:v>52.5</c:v>
                </c:pt>
                <c:pt idx="4652">
                  <c:v>52.5</c:v>
                </c:pt>
                <c:pt idx="4653">
                  <c:v>53</c:v>
                </c:pt>
                <c:pt idx="4654">
                  <c:v>53</c:v>
                </c:pt>
                <c:pt idx="4655">
                  <c:v>53</c:v>
                </c:pt>
                <c:pt idx="4656">
                  <c:v>53</c:v>
                </c:pt>
                <c:pt idx="4657">
                  <c:v>53</c:v>
                </c:pt>
                <c:pt idx="4658">
                  <c:v>53</c:v>
                </c:pt>
                <c:pt idx="4659">
                  <c:v>53</c:v>
                </c:pt>
                <c:pt idx="4660">
                  <c:v>53</c:v>
                </c:pt>
                <c:pt idx="4661">
                  <c:v>53</c:v>
                </c:pt>
                <c:pt idx="4662">
                  <c:v>53</c:v>
                </c:pt>
                <c:pt idx="4663">
                  <c:v>53</c:v>
                </c:pt>
                <c:pt idx="4664">
                  <c:v>53</c:v>
                </c:pt>
                <c:pt idx="4665">
                  <c:v>53</c:v>
                </c:pt>
                <c:pt idx="4666">
                  <c:v>53</c:v>
                </c:pt>
                <c:pt idx="4667">
                  <c:v>53</c:v>
                </c:pt>
                <c:pt idx="4668">
                  <c:v>53</c:v>
                </c:pt>
                <c:pt idx="4669">
                  <c:v>53</c:v>
                </c:pt>
                <c:pt idx="4670">
                  <c:v>53</c:v>
                </c:pt>
                <c:pt idx="4671">
                  <c:v>53</c:v>
                </c:pt>
                <c:pt idx="4672">
                  <c:v>53</c:v>
                </c:pt>
                <c:pt idx="4673">
                  <c:v>53</c:v>
                </c:pt>
                <c:pt idx="4674">
                  <c:v>53</c:v>
                </c:pt>
                <c:pt idx="4675">
                  <c:v>53</c:v>
                </c:pt>
                <c:pt idx="4676">
                  <c:v>53</c:v>
                </c:pt>
                <c:pt idx="4677">
                  <c:v>53</c:v>
                </c:pt>
                <c:pt idx="4678">
                  <c:v>53</c:v>
                </c:pt>
                <c:pt idx="4679">
                  <c:v>53</c:v>
                </c:pt>
                <c:pt idx="4680">
                  <c:v>53</c:v>
                </c:pt>
                <c:pt idx="4681">
                  <c:v>53</c:v>
                </c:pt>
                <c:pt idx="4682">
                  <c:v>53</c:v>
                </c:pt>
                <c:pt idx="4683">
                  <c:v>53</c:v>
                </c:pt>
                <c:pt idx="4684">
                  <c:v>53.5</c:v>
                </c:pt>
                <c:pt idx="4685">
                  <c:v>53.5</c:v>
                </c:pt>
                <c:pt idx="4686">
                  <c:v>53.5</c:v>
                </c:pt>
                <c:pt idx="4687">
                  <c:v>53.5</c:v>
                </c:pt>
                <c:pt idx="4688">
                  <c:v>53.5</c:v>
                </c:pt>
                <c:pt idx="4689">
                  <c:v>53.5</c:v>
                </c:pt>
                <c:pt idx="4690">
                  <c:v>53.5</c:v>
                </c:pt>
                <c:pt idx="4691">
                  <c:v>53.5</c:v>
                </c:pt>
                <c:pt idx="4692">
                  <c:v>53.5</c:v>
                </c:pt>
                <c:pt idx="4693">
                  <c:v>53.5</c:v>
                </c:pt>
                <c:pt idx="4694">
                  <c:v>53.5</c:v>
                </c:pt>
                <c:pt idx="4695">
                  <c:v>53.5</c:v>
                </c:pt>
                <c:pt idx="4696">
                  <c:v>53.5</c:v>
                </c:pt>
                <c:pt idx="4697">
                  <c:v>53.5</c:v>
                </c:pt>
                <c:pt idx="4698">
                  <c:v>53.5</c:v>
                </c:pt>
                <c:pt idx="4699">
                  <c:v>53.5</c:v>
                </c:pt>
                <c:pt idx="4700">
                  <c:v>53.5</c:v>
                </c:pt>
                <c:pt idx="4701">
                  <c:v>53.5</c:v>
                </c:pt>
                <c:pt idx="4702">
                  <c:v>53.5</c:v>
                </c:pt>
                <c:pt idx="4703">
                  <c:v>53.5</c:v>
                </c:pt>
                <c:pt idx="4704">
                  <c:v>53.5</c:v>
                </c:pt>
                <c:pt idx="4705">
                  <c:v>53.5</c:v>
                </c:pt>
                <c:pt idx="4706">
                  <c:v>53.5</c:v>
                </c:pt>
                <c:pt idx="4707">
                  <c:v>53.5</c:v>
                </c:pt>
                <c:pt idx="4708">
                  <c:v>54</c:v>
                </c:pt>
                <c:pt idx="4709">
                  <c:v>54</c:v>
                </c:pt>
                <c:pt idx="4710">
                  <c:v>54</c:v>
                </c:pt>
                <c:pt idx="4711">
                  <c:v>54</c:v>
                </c:pt>
                <c:pt idx="4712">
                  <c:v>54</c:v>
                </c:pt>
                <c:pt idx="4713">
                  <c:v>54</c:v>
                </c:pt>
                <c:pt idx="4714">
                  <c:v>54</c:v>
                </c:pt>
                <c:pt idx="4715">
                  <c:v>54</c:v>
                </c:pt>
                <c:pt idx="4716">
                  <c:v>54</c:v>
                </c:pt>
                <c:pt idx="4717">
                  <c:v>54</c:v>
                </c:pt>
                <c:pt idx="4718">
                  <c:v>54</c:v>
                </c:pt>
                <c:pt idx="4719">
                  <c:v>54</c:v>
                </c:pt>
                <c:pt idx="4720">
                  <c:v>54</c:v>
                </c:pt>
                <c:pt idx="4721">
                  <c:v>54</c:v>
                </c:pt>
                <c:pt idx="4722">
                  <c:v>54</c:v>
                </c:pt>
                <c:pt idx="4723">
                  <c:v>54</c:v>
                </c:pt>
                <c:pt idx="4724">
                  <c:v>54</c:v>
                </c:pt>
                <c:pt idx="4725">
                  <c:v>54</c:v>
                </c:pt>
                <c:pt idx="4726">
                  <c:v>54</c:v>
                </c:pt>
                <c:pt idx="4727">
                  <c:v>54</c:v>
                </c:pt>
                <c:pt idx="4728">
                  <c:v>54</c:v>
                </c:pt>
                <c:pt idx="4729">
                  <c:v>54</c:v>
                </c:pt>
                <c:pt idx="4730">
                  <c:v>54</c:v>
                </c:pt>
                <c:pt idx="4731">
                  <c:v>54.5</c:v>
                </c:pt>
                <c:pt idx="4732">
                  <c:v>54.5</c:v>
                </c:pt>
                <c:pt idx="4733">
                  <c:v>54.5</c:v>
                </c:pt>
                <c:pt idx="4734">
                  <c:v>54.5</c:v>
                </c:pt>
                <c:pt idx="4735">
                  <c:v>54.5</c:v>
                </c:pt>
                <c:pt idx="4736">
                  <c:v>54.5</c:v>
                </c:pt>
                <c:pt idx="4737">
                  <c:v>54.5</c:v>
                </c:pt>
                <c:pt idx="4738">
                  <c:v>54.5</c:v>
                </c:pt>
                <c:pt idx="4739">
                  <c:v>54.5</c:v>
                </c:pt>
                <c:pt idx="4740">
                  <c:v>54.5</c:v>
                </c:pt>
                <c:pt idx="4741">
                  <c:v>54.5</c:v>
                </c:pt>
                <c:pt idx="4742">
                  <c:v>54.5</c:v>
                </c:pt>
                <c:pt idx="4743">
                  <c:v>54.5</c:v>
                </c:pt>
                <c:pt idx="4744">
                  <c:v>54.5</c:v>
                </c:pt>
                <c:pt idx="4745">
                  <c:v>54.5</c:v>
                </c:pt>
                <c:pt idx="4746">
                  <c:v>54.5</c:v>
                </c:pt>
                <c:pt idx="4747">
                  <c:v>54.5</c:v>
                </c:pt>
                <c:pt idx="4748">
                  <c:v>54.5</c:v>
                </c:pt>
                <c:pt idx="4749">
                  <c:v>54.5</c:v>
                </c:pt>
                <c:pt idx="4750">
                  <c:v>54.5</c:v>
                </c:pt>
                <c:pt idx="4751">
                  <c:v>54.5</c:v>
                </c:pt>
                <c:pt idx="4752">
                  <c:v>54.5</c:v>
                </c:pt>
                <c:pt idx="4753">
                  <c:v>54.5</c:v>
                </c:pt>
                <c:pt idx="4754">
                  <c:v>54.5</c:v>
                </c:pt>
                <c:pt idx="4755">
                  <c:v>54.5</c:v>
                </c:pt>
                <c:pt idx="4756">
                  <c:v>54.5</c:v>
                </c:pt>
                <c:pt idx="4757">
                  <c:v>54.5</c:v>
                </c:pt>
                <c:pt idx="4758">
                  <c:v>54.5</c:v>
                </c:pt>
                <c:pt idx="4759">
                  <c:v>54.5</c:v>
                </c:pt>
                <c:pt idx="4760">
                  <c:v>54.5</c:v>
                </c:pt>
                <c:pt idx="4761">
                  <c:v>54.5</c:v>
                </c:pt>
                <c:pt idx="4762">
                  <c:v>54.5</c:v>
                </c:pt>
                <c:pt idx="4763">
                  <c:v>55</c:v>
                </c:pt>
                <c:pt idx="4764">
                  <c:v>55</c:v>
                </c:pt>
                <c:pt idx="4765">
                  <c:v>55</c:v>
                </c:pt>
                <c:pt idx="4766">
                  <c:v>55</c:v>
                </c:pt>
                <c:pt idx="4767">
                  <c:v>55</c:v>
                </c:pt>
                <c:pt idx="4768">
                  <c:v>55</c:v>
                </c:pt>
                <c:pt idx="4769">
                  <c:v>55</c:v>
                </c:pt>
                <c:pt idx="4770">
                  <c:v>55</c:v>
                </c:pt>
                <c:pt idx="4771">
                  <c:v>55</c:v>
                </c:pt>
                <c:pt idx="4772">
                  <c:v>55</c:v>
                </c:pt>
                <c:pt idx="4773">
                  <c:v>55</c:v>
                </c:pt>
                <c:pt idx="4774">
                  <c:v>55</c:v>
                </c:pt>
                <c:pt idx="4775">
                  <c:v>55</c:v>
                </c:pt>
                <c:pt idx="4776">
                  <c:v>55</c:v>
                </c:pt>
                <c:pt idx="4777">
                  <c:v>55</c:v>
                </c:pt>
                <c:pt idx="4778">
                  <c:v>55</c:v>
                </c:pt>
                <c:pt idx="4779">
                  <c:v>55</c:v>
                </c:pt>
                <c:pt idx="4780">
                  <c:v>55</c:v>
                </c:pt>
                <c:pt idx="4781">
                  <c:v>55</c:v>
                </c:pt>
                <c:pt idx="4782">
                  <c:v>55</c:v>
                </c:pt>
                <c:pt idx="4783">
                  <c:v>55.5</c:v>
                </c:pt>
                <c:pt idx="4784">
                  <c:v>55.5</c:v>
                </c:pt>
                <c:pt idx="4785">
                  <c:v>55.5</c:v>
                </c:pt>
                <c:pt idx="4786">
                  <c:v>55.5</c:v>
                </c:pt>
                <c:pt idx="4787">
                  <c:v>55.5</c:v>
                </c:pt>
                <c:pt idx="4788">
                  <c:v>55.5</c:v>
                </c:pt>
                <c:pt idx="4789">
                  <c:v>55.5</c:v>
                </c:pt>
                <c:pt idx="4790">
                  <c:v>55.5</c:v>
                </c:pt>
                <c:pt idx="4791">
                  <c:v>55.5</c:v>
                </c:pt>
                <c:pt idx="4792">
                  <c:v>55.5</c:v>
                </c:pt>
                <c:pt idx="4793">
                  <c:v>55.5</c:v>
                </c:pt>
                <c:pt idx="4794">
                  <c:v>55.5</c:v>
                </c:pt>
                <c:pt idx="4795">
                  <c:v>55.5</c:v>
                </c:pt>
                <c:pt idx="4796">
                  <c:v>55.5</c:v>
                </c:pt>
                <c:pt idx="4797">
                  <c:v>55.5</c:v>
                </c:pt>
                <c:pt idx="4798">
                  <c:v>55.5</c:v>
                </c:pt>
                <c:pt idx="4799">
                  <c:v>55.5</c:v>
                </c:pt>
                <c:pt idx="4800">
                  <c:v>55.5</c:v>
                </c:pt>
                <c:pt idx="4801">
                  <c:v>55.5</c:v>
                </c:pt>
                <c:pt idx="4802">
                  <c:v>56</c:v>
                </c:pt>
                <c:pt idx="4803">
                  <c:v>56</c:v>
                </c:pt>
                <c:pt idx="4804">
                  <c:v>56</c:v>
                </c:pt>
                <c:pt idx="4805">
                  <c:v>56</c:v>
                </c:pt>
                <c:pt idx="4806">
                  <c:v>56</c:v>
                </c:pt>
                <c:pt idx="4807">
                  <c:v>56</c:v>
                </c:pt>
                <c:pt idx="4808">
                  <c:v>56</c:v>
                </c:pt>
                <c:pt idx="4809">
                  <c:v>56</c:v>
                </c:pt>
                <c:pt idx="4810">
                  <c:v>56</c:v>
                </c:pt>
                <c:pt idx="4811">
                  <c:v>56</c:v>
                </c:pt>
                <c:pt idx="4812">
                  <c:v>56</c:v>
                </c:pt>
                <c:pt idx="4813">
                  <c:v>56</c:v>
                </c:pt>
                <c:pt idx="4814">
                  <c:v>56</c:v>
                </c:pt>
                <c:pt idx="4815">
                  <c:v>56</c:v>
                </c:pt>
                <c:pt idx="4816">
                  <c:v>56</c:v>
                </c:pt>
                <c:pt idx="4817">
                  <c:v>56</c:v>
                </c:pt>
                <c:pt idx="4818">
                  <c:v>56</c:v>
                </c:pt>
                <c:pt idx="4819">
                  <c:v>56</c:v>
                </c:pt>
                <c:pt idx="4820">
                  <c:v>56</c:v>
                </c:pt>
                <c:pt idx="4821">
                  <c:v>56</c:v>
                </c:pt>
                <c:pt idx="4822">
                  <c:v>56.5</c:v>
                </c:pt>
                <c:pt idx="4823">
                  <c:v>56.5</c:v>
                </c:pt>
                <c:pt idx="4824">
                  <c:v>56.5</c:v>
                </c:pt>
                <c:pt idx="4825">
                  <c:v>56.5</c:v>
                </c:pt>
                <c:pt idx="4826">
                  <c:v>56.5</c:v>
                </c:pt>
                <c:pt idx="4827">
                  <c:v>56.5</c:v>
                </c:pt>
                <c:pt idx="4828">
                  <c:v>56.5</c:v>
                </c:pt>
                <c:pt idx="4829">
                  <c:v>56.5</c:v>
                </c:pt>
                <c:pt idx="4830">
                  <c:v>56.5</c:v>
                </c:pt>
                <c:pt idx="4831">
                  <c:v>56.5</c:v>
                </c:pt>
                <c:pt idx="4832">
                  <c:v>56.5</c:v>
                </c:pt>
                <c:pt idx="4833">
                  <c:v>56.5</c:v>
                </c:pt>
                <c:pt idx="4834">
                  <c:v>56.5</c:v>
                </c:pt>
                <c:pt idx="4835">
                  <c:v>56.5</c:v>
                </c:pt>
                <c:pt idx="4836">
                  <c:v>56.5</c:v>
                </c:pt>
                <c:pt idx="4837">
                  <c:v>56.5</c:v>
                </c:pt>
                <c:pt idx="4838">
                  <c:v>56.5</c:v>
                </c:pt>
                <c:pt idx="4839">
                  <c:v>56.5</c:v>
                </c:pt>
                <c:pt idx="4840">
                  <c:v>56.5</c:v>
                </c:pt>
                <c:pt idx="4841">
                  <c:v>56.5</c:v>
                </c:pt>
                <c:pt idx="4842">
                  <c:v>56.5</c:v>
                </c:pt>
                <c:pt idx="4843">
                  <c:v>56.5</c:v>
                </c:pt>
                <c:pt idx="4844">
                  <c:v>56.5</c:v>
                </c:pt>
                <c:pt idx="4845">
                  <c:v>57</c:v>
                </c:pt>
                <c:pt idx="4846">
                  <c:v>57</c:v>
                </c:pt>
                <c:pt idx="4847">
                  <c:v>57</c:v>
                </c:pt>
                <c:pt idx="4848">
                  <c:v>57</c:v>
                </c:pt>
                <c:pt idx="4849">
                  <c:v>57</c:v>
                </c:pt>
                <c:pt idx="4850">
                  <c:v>57</c:v>
                </c:pt>
                <c:pt idx="4851">
                  <c:v>57</c:v>
                </c:pt>
                <c:pt idx="4852">
                  <c:v>57</c:v>
                </c:pt>
                <c:pt idx="4853">
                  <c:v>57</c:v>
                </c:pt>
                <c:pt idx="4854">
                  <c:v>57</c:v>
                </c:pt>
                <c:pt idx="4855">
                  <c:v>57</c:v>
                </c:pt>
                <c:pt idx="4856">
                  <c:v>57</c:v>
                </c:pt>
                <c:pt idx="4857">
                  <c:v>57</c:v>
                </c:pt>
                <c:pt idx="4858">
                  <c:v>57</c:v>
                </c:pt>
                <c:pt idx="4859">
                  <c:v>57</c:v>
                </c:pt>
                <c:pt idx="4860">
                  <c:v>57</c:v>
                </c:pt>
                <c:pt idx="4861">
                  <c:v>57</c:v>
                </c:pt>
                <c:pt idx="4862">
                  <c:v>57</c:v>
                </c:pt>
                <c:pt idx="4863">
                  <c:v>57</c:v>
                </c:pt>
                <c:pt idx="4864">
                  <c:v>57</c:v>
                </c:pt>
                <c:pt idx="4865">
                  <c:v>57</c:v>
                </c:pt>
                <c:pt idx="4866">
                  <c:v>57</c:v>
                </c:pt>
                <c:pt idx="4867">
                  <c:v>57</c:v>
                </c:pt>
                <c:pt idx="4868">
                  <c:v>57.5</c:v>
                </c:pt>
                <c:pt idx="4869">
                  <c:v>57.5</c:v>
                </c:pt>
                <c:pt idx="4870">
                  <c:v>57.5</c:v>
                </c:pt>
                <c:pt idx="4871">
                  <c:v>57.5</c:v>
                </c:pt>
                <c:pt idx="4872">
                  <c:v>57.5</c:v>
                </c:pt>
                <c:pt idx="4873">
                  <c:v>57.5</c:v>
                </c:pt>
                <c:pt idx="4874">
                  <c:v>57.5</c:v>
                </c:pt>
                <c:pt idx="4875">
                  <c:v>57.5</c:v>
                </c:pt>
                <c:pt idx="4876">
                  <c:v>57.5</c:v>
                </c:pt>
                <c:pt idx="4877">
                  <c:v>57.5</c:v>
                </c:pt>
                <c:pt idx="4878">
                  <c:v>57.5</c:v>
                </c:pt>
                <c:pt idx="4879">
                  <c:v>57.5</c:v>
                </c:pt>
                <c:pt idx="4880">
                  <c:v>57.5</c:v>
                </c:pt>
                <c:pt idx="4881">
                  <c:v>57.5</c:v>
                </c:pt>
                <c:pt idx="4882">
                  <c:v>57.5</c:v>
                </c:pt>
                <c:pt idx="4883">
                  <c:v>57.5</c:v>
                </c:pt>
                <c:pt idx="4884">
                  <c:v>57.5</c:v>
                </c:pt>
                <c:pt idx="4885">
                  <c:v>57.5</c:v>
                </c:pt>
                <c:pt idx="4886">
                  <c:v>57.5</c:v>
                </c:pt>
                <c:pt idx="4887">
                  <c:v>57.5</c:v>
                </c:pt>
                <c:pt idx="4888">
                  <c:v>58</c:v>
                </c:pt>
                <c:pt idx="4889">
                  <c:v>58</c:v>
                </c:pt>
                <c:pt idx="4890">
                  <c:v>58</c:v>
                </c:pt>
                <c:pt idx="4891">
                  <c:v>58</c:v>
                </c:pt>
                <c:pt idx="4892">
                  <c:v>58</c:v>
                </c:pt>
                <c:pt idx="4893">
                  <c:v>58</c:v>
                </c:pt>
                <c:pt idx="4894">
                  <c:v>58</c:v>
                </c:pt>
                <c:pt idx="4895">
                  <c:v>58</c:v>
                </c:pt>
                <c:pt idx="4896">
                  <c:v>58</c:v>
                </c:pt>
                <c:pt idx="4897">
                  <c:v>58</c:v>
                </c:pt>
                <c:pt idx="4898">
                  <c:v>58</c:v>
                </c:pt>
                <c:pt idx="4899">
                  <c:v>58</c:v>
                </c:pt>
                <c:pt idx="4900">
                  <c:v>58</c:v>
                </c:pt>
                <c:pt idx="4901">
                  <c:v>58</c:v>
                </c:pt>
                <c:pt idx="4902">
                  <c:v>58</c:v>
                </c:pt>
                <c:pt idx="4903">
                  <c:v>58</c:v>
                </c:pt>
                <c:pt idx="4904">
                  <c:v>58</c:v>
                </c:pt>
                <c:pt idx="4905">
                  <c:v>58.5</c:v>
                </c:pt>
                <c:pt idx="4906">
                  <c:v>58.5</c:v>
                </c:pt>
                <c:pt idx="4907">
                  <c:v>58.5</c:v>
                </c:pt>
                <c:pt idx="4908">
                  <c:v>58.5</c:v>
                </c:pt>
                <c:pt idx="4909">
                  <c:v>58.5</c:v>
                </c:pt>
                <c:pt idx="4910">
                  <c:v>58.5</c:v>
                </c:pt>
                <c:pt idx="4911">
                  <c:v>58.5</c:v>
                </c:pt>
                <c:pt idx="4912">
                  <c:v>58.5</c:v>
                </c:pt>
                <c:pt idx="4913">
                  <c:v>58.5</c:v>
                </c:pt>
                <c:pt idx="4914">
                  <c:v>58.5</c:v>
                </c:pt>
                <c:pt idx="4915">
                  <c:v>58.5</c:v>
                </c:pt>
                <c:pt idx="4916">
                  <c:v>58.5</c:v>
                </c:pt>
                <c:pt idx="4917">
                  <c:v>58.5</c:v>
                </c:pt>
                <c:pt idx="4918">
                  <c:v>58.5</c:v>
                </c:pt>
                <c:pt idx="4919">
                  <c:v>58.5</c:v>
                </c:pt>
                <c:pt idx="4920">
                  <c:v>58.5</c:v>
                </c:pt>
                <c:pt idx="4921">
                  <c:v>58.5</c:v>
                </c:pt>
                <c:pt idx="4922">
                  <c:v>58.5</c:v>
                </c:pt>
                <c:pt idx="4923">
                  <c:v>59</c:v>
                </c:pt>
                <c:pt idx="4924">
                  <c:v>59</c:v>
                </c:pt>
                <c:pt idx="4925">
                  <c:v>59</c:v>
                </c:pt>
                <c:pt idx="4926">
                  <c:v>59</c:v>
                </c:pt>
                <c:pt idx="4927">
                  <c:v>59</c:v>
                </c:pt>
                <c:pt idx="4928">
                  <c:v>59</c:v>
                </c:pt>
                <c:pt idx="4929">
                  <c:v>59</c:v>
                </c:pt>
                <c:pt idx="4930">
                  <c:v>59</c:v>
                </c:pt>
                <c:pt idx="4931">
                  <c:v>59</c:v>
                </c:pt>
                <c:pt idx="4932">
                  <c:v>59</c:v>
                </c:pt>
                <c:pt idx="4933">
                  <c:v>59</c:v>
                </c:pt>
                <c:pt idx="4934">
                  <c:v>59</c:v>
                </c:pt>
                <c:pt idx="4935">
                  <c:v>59</c:v>
                </c:pt>
                <c:pt idx="4936">
                  <c:v>59</c:v>
                </c:pt>
                <c:pt idx="4937">
                  <c:v>59</c:v>
                </c:pt>
                <c:pt idx="4938">
                  <c:v>59</c:v>
                </c:pt>
                <c:pt idx="4939">
                  <c:v>59</c:v>
                </c:pt>
                <c:pt idx="4940">
                  <c:v>59</c:v>
                </c:pt>
                <c:pt idx="4941">
                  <c:v>59</c:v>
                </c:pt>
                <c:pt idx="4942">
                  <c:v>59</c:v>
                </c:pt>
                <c:pt idx="4943">
                  <c:v>59</c:v>
                </c:pt>
                <c:pt idx="4944">
                  <c:v>59.5</c:v>
                </c:pt>
                <c:pt idx="4945">
                  <c:v>59.5</c:v>
                </c:pt>
                <c:pt idx="4946">
                  <c:v>59.5</c:v>
                </c:pt>
                <c:pt idx="4947">
                  <c:v>59.5</c:v>
                </c:pt>
                <c:pt idx="4948">
                  <c:v>59.5</c:v>
                </c:pt>
                <c:pt idx="4949">
                  <c:v>59.5</c:v>
                </c:pt>
                <c:pt idx="4950">
                  <c:v>59.5</c:v>
                </c:pt>
                <c:pt idx="4951">
                  <c:v>59.5</c:v>
                </c:pt>
                <c:pt idx="4952">
                  <c:v>59.5</c:v>
                </c:pt>
                <c:pt idx="4953">
                  <c:v>59.5</c:v>
                </c:pt>
                <c:pt idx="4954">
                  <c:v>59.5</c:v>
                </c:pt>
                <c:pt idx="4955">
                  <c:v>59.5</c:v>
                </c:pt>
                <c:pt idx="4956">
                  <c:v>59.5</c:v>
                </c:pt>
                <c:pt idx="4957">
                  <c:v>59.5</c:v>
                </c:pt>
                <c:pt idx="4958">
                  <c:v>59.5</c:v>
                </c:pt>
                <c:pt idx="4959">
                  <c:v>59.5</c:v>
                </c:pt>
                <c:pt idx="4960">
                  <c:v>59.5</c:v>
                </c:pt>
                <c:pt idx="4961">
                  <c:v>59.5</c:v>
                </c:pt>
                <c:pt idx="4962">
                  <c:v>59.5</c:v>
                </c:pt>
                <c:pt idx="4963">
                  <c:v>59.5</c:v>
                </c:pt>
                <c:pt idx="4964">
                  <c:v>59.5</c:v>
                </c:pt>
                <c:pt idx="4965">
                  <c:v>59.5</c:v>
                </c:pt>
                <c:pt idx="4966">
                  <c:v>59.5</c:v>
                </c:pt>
                <c:pt idx="4967">
                  <c:v>59.5</c:v>
                </c:pt>
                <c:pt idx="4968">
                  <c:v>59.5</c:v>
                </c:pt>
                <c:pt idx="4969">
                  <c:v>59.5</c:v>
                </c:pt>
                <c:pt idx="4970">
                  <c:v>59.5</c:v>
                </c:pt>
                <c:pt idx="4971">
                  <c:v>59.5</c:v>
                </c:pt>
                <c:pt idx="4972">
                  <c:v>59.5</c:v>
                </c:pt>
                <c:pt idx="4973">
                  <c:v>60</c:v>
                </c:pt>
                <c:pt idx="4974">
                  <c:v>60</c:v>
                </c:pt>
                <c:pt idx="4975">
                  <c:v>60</c:v>
                </c:pt>
                <c:pt idx="4976">
                  <c:v>60</c:v>
                </c:pt>
                <c:pt idx="4977">
                  <c:v>60</c:v>
                </c:pt>
                <c:pt idx="4978">
                  <c:v>60</c:v>
                </c:pt>
                <c:pt idx="4979">
                  <c:v>60</c:v>
                </c:pt>
                <c:pt idx="4980">
                  <c:v>60</c:v>
                </c:pt>
                <c:pt idx="4981">
                  <c:v>60</c:v>
                </c:pt>
                <c:pt idx="4982">
                  <c:v>60</c:v>
                </c:pt>
                <c:pt idx="4983">
                  <c:v>60</c:v>
                </c:pt>
                <c:pt idx="4984">
                  <c:v>60</c:v>
                </c:pt>
                <c:pt idx="4985">
                  <c:v>60</c:v>
                </c:pt>
                <c:pt idx="4986">
                  <c:v>60</c:v>
                </c:pt>
                <c:pt idx="4987">
                  <c:v>60</c:v>
                </c:pt>
                <c:pt idx="4988">
                  <c:v>60</c:v>
                </c:pt>
                <c:pt idx="4989">
                  <c:v>60</c:v>
                </c:pt>
                <c:pt idx="4990">
                  <c:v>60</c:v>
                </c:pt>
                <c:pt idx="4991">
                  <c:v>60</c:v>
                </c:pt>
                <c:pt idx="4992">
                  <c:v>60</c:v>
                </c:pt>
                <c:pt idx="4993">
                  <c:v>60</c:v>
                </c:pt>
                <c:pt idx="4994">
                  <c:v>60.5</c:v>
                </c:pt>
                <c:pt idx="4995">
                  <c:v>60.5</c:v>
                </c:pt>
                <c:pt idx="4996">
                  <c:v>60.5</c:v>
                </c:pt>
                <c:pt idx="4997">
                  <c:v>60.5</c:v>
                </c:pt>
                <c:pt idx="4998">
                  <c:v>60.5</c:v>
                </c:pt>
                <c:pt idx="4999">
                  <c:v>60.5</c:v>
                </c:pt>
                <c:pt idx="5000">
                  <c:v>60.5</c:v>
                </c:pt>
                <c:pt idx="5001">
                  <c:v>60.5</c:v>
                </c:pt>
                <c:pt idx="5002">
                  <c:v>60.5</c:v>
                </c:pt>
                <c:pt idx="5003">
                  <c:v>60.5</c:v>
                </c:pt>
                <c:pt idx="5004">
                  <c:v>60.5</c:v>
                </c:pt>
                <c:pt idx="5005">
                  <c:v>60.5</c:v>
                </c:pt>
                <c:pt idx="5006">
                  <c:v>60.5</c:v>
                </c:pt>
                <c:pt idx="5007">
                  <c:v>61</c:v>
                </c:pt>
                <c:pt idx="5008">
                  <c:v>61</c:v>
                </c:pt>
                <c:pt idx="5009">
                  <c:v>61</c:v>
                </c:pt>
                <c:pt idx="5010">
                  <c:v>61</c:v>
                </c:pt>
                <c:pt idx="5011">
                  <c:v>61</c:v>
                </c:pt>
                <c:pt idx="5012">
                  <c:v>61</c:v>
                </c:pt>
                <c:pt idx="5013">
                  <c:v>61</c:v>
                </c:pt>
                <c:pt idx="5014">
                  <c:v>61</c:v>
                </c:pt>
                <c:pt idx="5015">
                  <c:v>61</c:v>
                </c:pt>
                <c:pt idx="5016">
                  <c:v>61</c:v>
                </c:pt>
                <c:pt idx="5017">
                  <c:v>61</c:v>
                </c:pt>
                <c:pt idx="5018">
                  <c:v>61</c:v>
                </c:pt>
                <c:pt idx="5019">
                  <c:v>61</c:v>
                </c:pt>
                <c:pt idx="5020">
                  <c:v>61</c:v>
                </c:pt>
                <c:pt idx="5021">
                  <c:v>61</c:v>
                </c:pt>
                <c:pt idx="5022">
                  <c:v>61</c:v>
                </c:pt>
                <c:pt idx="5023">
                  <c:v>61</c:v>
                </c:pt>
                <c:pt idx="5024">
                  <c:v>61</c:v>
                </c:pt>
                <c:pt idx="5025">
                  <c:v>61</c:v>
                </c:pt>
                <c:pt idx="5026">
                  <c:v>61.5</c:v>
                </c:pt>
                <c:pt idx="5027">
                  <c:v>61.5</c:v>
                </c:pt>
                <c:pt idx="5028">
                  <c:v>61.5</c:v>
                </c:pt>
                <c:pt idx="5029">
                  <c:v>61.5</c:v>
                </c:pt>
                <c:pt idx="5030">
                  <c:v>61.5</c:v>
                </c:pt>
                <c:pt idx="5031">
                  <c:v>61.5</c:v>
                </c:pt>
                <c:pt idx="5032">
                  <c:v>61.5</c:v>
                </c:pt>
                <c:pt idx="5033">
                  <c:v>61.5</c:v>
                </c:pt>
                <c:pt idx="5034">
                  <c:v>61.5</c:v>
                </c:pt>
                <c:pt idx="5035">
                  <c:v>61.5</c:v>
                </c:pt>
                <c:pt idx="5036">
                  <c:v>61.5</c:v>
                </c:pt>
                <c:pt idx="5037">
                  <c:v>61.5</c:v>
                </c:pt>
                <c:pt idx="5038">
                  <c:v>61.5</c:v>
                </c:pt>
                <c:pt idx="5039">
                  <c:v>61.5</c:v>
                </c:pt>
                <c:pt idx="5040">
                  <c:v>62</c:v>
                </c:pt>
                <c:pt idx="5041">
                  <c:v>62</c:v>
                </c:pt>
                <c:pt idx="5042">
                  <c:v>62</c:v>
                </c:pt>
                <c:pt idx="5043">
                  <c:v>62</c:v>
                </c:pt>
                <c:pt idx="5044">
                  <c:v>62</c:v>
                </c:pt>
                <c:pt idx="5045">
                  <c:v>62</c:v>
                </c:pt>
                <c:pt idx="5046">
                  <c:v>62</c:v>
                </c:pt>
                <c:pt idx="5047">
                  <c:v>62</c:v>
                </c:pt>
                <c:pt idx="5048">
                  <c:v>62</c:v>
                </c:pt>
                <c:pt idx="5049">
                  <c:v>62</c:v>
                </c:pt>
                <c:pt idx="5050">
                  <c:v>62</c:v>
                </c:pt>
                <c:pt idx="5051">
                  <c:v>62</c:v>
                </c:pt>
                <c:pt idx="5052">
                  <c:v>62</c:v>
                </c:pt>
                <c:pt idx="5053">
                  <c:v>62</c:v>
                </c:pt>
                <c:pt idx="5054">
                  <c:v>62</c:v>
                </c:pt>
                <c:pt idx="5055">
                  <c:v>62</c:v>
                </c:pt>
                <c:pt idx="5056">
                  <c:v>62</c:v>
                </c:pt>
                <c:pt idx="5057">
                  <c:v>62</c:v>
                </c:pt>
                <c:pt idx="5058">
                  <c:v>62</c:v>
                </c:pt>
                <c:pt idx="5059">
                  <c:v>62.5</c:v>
                </c:pt>
                <c:pt idx="5060">
                  <c:v>62.5</c:v>
                </c:pt>
                <c:pt idx="5061">
                  <c:v>62.5</c:v>
                </c:pt>
                <c:pt idx="5062">
                  <c:v>62.5</c:v>
                </c:pt>
                <c:pt idx="5063">
                  <c:v>62.5</c:v>
                </c:pt>
                <c:pt idx="5064">
                  <c:v>62.5</c:v>
                </c:pt>
                <c:pt idx="5065">
                  <c:v>62.5</c:v>
                </c:pt>
                <c:pt idx="5066">
                  <c:v>62.5</c:v>
                </c:pt>
                <c:pt idx="5067">
                  <c:v>62.5</c:v>
                </c:pt>
                <c:pt idx="5068">
                  <c:v>62.5</c:v>
                </c:pt>
                <c:pt idx="5069">
                  <c:v>62.5</c:v>
                </c:pt>
                <c:pt idx="5070">
                  <c:v>62.5</c:v>
                </c:pt>
                <c:pt idx="5071">
                  <c:v>62.5</c:v>
                </c:pt>
                <c:pt idx="5072">
                  <c:v>62.5</c:v>
                </c:pt>
                <c:pt idx="5073">
                  <c:v>62.5</c:v>
                </c:pt>
                <c:pt idx="5074">
                  <c:v>62.5</c:v>
                </c:pt>
                <c:pt idx="5075">
                  <c:v>62.5</c:v>
                </c:pt>
                <c:pt idx="5076">
                  <c:v>62.5</c:v>
                </c:pt>
                <c:pt idx="5077">
                  <c:v>62.5</c:v>
                </c:pt>
                <c:pt idx="5078">
                  <c:v>62.5</c:v>
                </c:pt>
                <c:pt idx="5079">
                  <c:v>63</c:v>
                </c:pt>
                <c:pt idx="5080">
                  <c:v>63</c:v>
                </c:pt>
                <c:pt idx="5081">
                  <c:v>63</c:v>
                </c:pt>
                <c:pt idx="5082">
                  <c:v>63</c:v>
                </c:pt>
                <c:pt idx="5083">
                  <c:v>63</c:v>
                </c:pt>
                <c:pt idx="5084">
                  <c:v>63</c:v>
                </c:pt>
                <c:pt idx="5085">
                  <c:v>63</c:v>
                </c:pt>
                <c:pt idx="5086">
                  <c:v>63</c:v>
                </c:pt>
                <c:pt idx="5087">
                  <c:v>63</c:v>
                </c:pt>
                <c:pt idx="5088">
                  <c:v>63</c:v>
                </c:pt>
                <c:pt idx="5089">
                  <c:v>63</c:v>
                </c:pt>
                <c:pt idx="5090">
                  <c:v>63</c:v>
                </c:pt>
                <c:pt idx="5091">
                  <c:v>63</c:v>
                </c:pt>
                <c:pt idx="5092">
                  <c:v>63</c:v>
                </c:pt>
                <c:pt idx="5093">
                  <c:v>63</c:v>
                </c:pt>
                <c:pt idx="5094">
                  <c:v>63</c:v>
                </c:pt>
                <c:pt idx="5095">
                  <c:v>63</c:v>
                </c:pt>
                <c:pt idx="5096">
                  <c:v>63</c:v>
                </c:pt>
                <c:pt idx="5097">
                  <c:v>63</c:v>
                </c:pt>
                <c:pt idx="5098">
                  <c:v>63</c:v>
                </c:pt>
                <c:pt idx="5099">
                  <c:v>63</c:v>
                </c:pt>
                <c:pt idx="5100">
                  <c:v>63.5</c:v>
                </c:pt>
                <c:pt idx="5101">
                  <c:v>63.5</c:v>
                </c:pt>
                <c:pt idx="5102">
                  <c:v>63.5</c:v>
                </c:pt>
                <c:pt idx="5103">
                  <c:v>63.5</c:v>
                </c:pt>
                <c:pt idx="5104">
                  <c:v>63.5</c:v>
                </c:pt>
                <c:pt idx="5105">
                  <c:v>63.5</c:v>
                </c:pt>
                <c:pt idx="5106">
                  <c:v>63.5</c:v>
                </c:pt>
                <c:pt idx="5107">
                  <c:v>63.5</c:v>
                </c:pt>
                <c:pt idx="5108">
                  <c:v>63.5</c:v>
                </c:pt>
                <c:pt idx="5109">
                  <c:v>63.5</c:v>
                </c:pt>
                <c:pt idx="5110">
                  <c:v>63.5</c:v>
                </c:pt>
                <c:pt idx="5111">
                  <c:v>63.5</c:v>
                </c:pt>
                <c:pt idx="5112">
                  <c:v>63.5</c:v>
                </c:pt>
                <c:pt idx="5113">
                  <c:v>64</c:v>
                </c:pt>
                <c:pt idx="5114">
                  <c:v>64</c:v>
                </c:pt>
                <c:pt idx="5115">
                  <c:v>64</c:v>
                </c:pt>
                <c:pt idx="5116">
                  <c:v>64</c:v>
                </c:pt>
                <c:pt idx="5117">
                  <c:v>64</c:v>
                </c:pt>
                <c:pt idx="5118">
                  <c:v>64</c:v>
                </c:pt>
                <c:pt idx="5119">
                  <c:v>64</c:v>
                </c:pt>
                <c:pt idx="5120">
                  <c:v>64</c:v>
                </c:pt>
                <c:pt idx="5121">
                  <c:v>64</c:v>
                </c:pt>
                <c:pt idx="5122">
                  <c:v>64</c:v>
                </c:pt>
                <c:pt idx="5123">
                  <c:v>64</c:v>
                </c:pt>
                <c:pt idx="5124">
                  <c:v>64</c:v>
                </c:pt>
                <c:pt idx="5125">
                  <c:v>64</c:v>
                </c:pt>
                <c:pt idx="5126">
                  <c:v>64</c:v>
                </c:pt>
                <c:pt idx="5127">
                  <c:v>64</c:v>
                </c:pt>
                <c:pt idx="5128">
                  <c:v>64</c:v>
                </c:pt>
                <c:pt idx="5129">
                  <c:v>64</c:v>
                </c:pt>
                <c:pt idx="5130">
                  <c:v>64</c:v>
                </c:pt>
                <c:pt idx="5131">
                  <c:v>64</c:v>
                </c:pt>
                <c:pt idx="5132">
                  <c:v>64</c:v>
                </c:pt>
                <c:pt idx="5133">
                  <c:v>64</c:v>
                </c:pt>
                <c:pt idx="5134">
                  <c:v>64</c:v>
                </c:pt>
                <c:pt idx="5135">
                  <c:v>64.5</c:v>
                </c:pt>
                <c:pt idx="5136">
                  <c:v>64.5</c:v>
                </c:pt>
                <c:pt idx="5137">
                  <c:v>64.5</c:v>
                </c:pt>
                <c:pt idx="5138">
                  <c:v>64.5</c:v>
                </c:pt>
                <c:pt idx="5139">
                  <c:v>64.5</c:v>
                </c:pt>
                <c:pt idx="5140">
                  <c:v>64.5</c:v>
                </c:pt>
                <c:pt idx="5141">
                  <c:v>64.5</c:v>
                </c:pt>
                <c:pt idx="5142">
                  <c:v>64.5</c:v>
                </c:pt>
                <c:pt idx="5143">
                  <c:v>64.5</c:v>
                </c:pt>
                <c:pt idx="5144">
                  <c:v>64.5</c:v>
                </c:pt>
                <c:pt idx="5145">
                  <c:v>64.5</c:v>
                </c:pt>
                <c:pt idx="5146">
                  <c:v>64.5</c:v>
                </c:pt>
                <c:pt idx="5147">
                  <c:v>65</c:v>
                </c:pt>
                <c:pt idx="5148">
                  <c:v>65</c:v>
                </c:pt>
                <c:pt idx="5149">
                  <c:v>65</c:v>
                </c:pt>
                <c:pt idx="5150">
                  <c:v>65</c:v>
                </c:pt>
                <c:pt idx="5151">
                  <c:v>65</c:v>
                </c:pt>
                <c:pt idx="5152">
                  <c:v>65</c:v>
                </c:pt>
                <c:pt idx="5153">
                  <c:v>65</c:v>
                </c:pt>
                <c:pt idx="5154">
                  <c:v>65</c:v>
                </c:pt>
                <c:pt idx="5155">
                  <c:v>65</c:v>
                </c:pt>
                <c:pt idx="5156">
                  <c:v>65</c:v>
                </c:pt>
                <c:pt idx="5157">
                  <c:v>65</c:v>
                </c:pt>
                <c:pt idx="5158">
                  <c:v>65</c:v>
                </c:pt>
                <c:pt idx="5159">
                  <c:v>65</c:v>
                </c:pt>
                <c:pt idx="5160">
                  <c:v>65</c:v>
                </c:pt>
                <c:pt idx="5161">
                  <c:v>65</c:v>
                </c:pt>
                <c:pt idx="5162">
                  <c:v>65</c:v>
                </c:pt>
                <c:pt idx="5163">
                  <c:v>65</c:v>
                </c:pt>
                <c:pt idx="5164">
                  <c:v>65.5</c:v>
                </c:pt>
                <c:pt idx="5165">
                  <c:v>65.5</c:v>
                </c:pt>
                <c:pt idx="5166">
                  <c:v>65.5</c:v>
                </c:pt>
                <c:pt idx="5167">
                  <c:v>65.5</c:v>
                </c:pt>
                <c:pt idx="5168">
                  <c:v>65.5</c:v>
                </c:pt>
                <c:pt idx="5169">
                  <c:v>65.5</c:v>
                </c:pt>
                <c:pt idx="5170">
                  <c:v>65.5</c:v>
                </c:pt>
                <c:pt idx="5171">
                  <c:v>65.5</c:v>
                </c:pt>
                <c:pt idx="5172">
                  <c:v>65.5</c:v>
                </c:pt>
                <c:pt idx="5173">
                  <c:v>65.5</c:v>
                </c:pt>
                <c:pt idx="5174">
                  <c:v>65.5</c:v>
                </c:pt>
                <c:pt idx="5175">
                  <c:v>65.5</c:v>
                </c:pt>
                <c:pt idx="5176">
                  <c:v>65.5</c:v>
                </c:pt>
                <c:pt idx="5177">
                  <c:v>65.5</c:v>
                </c:pt>
                <c:pt idx="5178">
                  <c:v>65.5</c:v>
                </c:pt>
                <c:pt idx="5179">
                  <c:v>65.5</c:v>
                </c:pt>
                <c:pt idx="5180">
                  <c:v>65.5</c:v>
                </c:pt>
                <c:pt idx="5181">
                  <c:v>65.5</c:v>
                </c:pt>
                <c:pt idx="5182">
                  <c:v>65.5</c:v>
                </c:pt>
                <c:pt idx="5183">
                  <c:v>65.5</c:v>
                </c:pt>
                <c:pt idx="5184">
                  <c:v>65.5</c:v>
                </c:pt>
                <c:pt idx="5185">
                  <c:v>65.5</c:v>
                </c:pt>
                <c:pt idx="5186">
                  <c:v>66</c:v>
                </c:pt>
                <c:pt idx="5187">
                  <c:v>66</c:v>
                </c:pt>
                <c:pt idx="5188">
                  <c:v>66</c:v>
                </c:pt>
                <c:pt idx="5189">
                  <c:v>66</c:v>
                </c:pt>
                <c:pt idx="5190">
                  <c:v>66</c:v>
                </c:pt>
                <c:pt idx="5191">
                  <c:v>66</c:v>
                </c:pt>
                <c:pt idx="5192">
                  <c:v>66</c:v>
                </c:pt>
                <c:pt idx="5193">
                  <c:v>66</c:v>
                </c:pt>
                <c:pt idx="5194">
                  <c:v>66</c:v>
                </c:pt>
                <c:pt idx="5195">
                  <c:v>66</c:v>
                </c:pt>
                <c:pt idx="5196">
                  <c:v>66</c:v>
                </c:pt>
                <c:pt idx="5197">
                  <c:v>66</c:v>
                </c:pt>
                <c:pt idx="5198">
                  <c:v>66</c:v>
                </c:pt>
                <c:pt idx="5199">
                  <c:v>66</c:v>
                </c:pt>
                <c:pt idx="5200">
                  <c:v>66</c:v>
                </c:pt>
                <c:pt idx="5201">
                  <c:v>66</c:v>
                </c:pt>
                <c:pt idx="5202">
                  <c:v>66</c:v>
                </c:pt>
                <c:pt idx="5203">
                  <c:v>66</c:v>
                </c:pt>
                <c:pt idx="5204">
                  <c:v>66</c:v>
                </c:pt>
                <c:pt idx="5205">
                  <c:v>66</c:v>
                </c:pt>
                <c:pt idx="5206">
                  <c:v>66</c:v>
                </c:pt>
                <c:pt idx="5207">
                  <c:v>66</c:v>
                </c:pt>
                <c:pt idx="5208">
                  <c:v>66</c:v>
                </c:pt>
                <c:pt idx="5209">
                  <c:v>66</c:v>
                </c:pt>
                <c:pt idx="5210">
                  <c:v>66.5</c:v>
                </c:pt>
                <c:pt idx="5211">
                  <c:v>66.5</c:v>
                </c:pt>
                <c:pt idx="5212">
                  <c:v>66.5</c:v>
                </c:pt>
                <c:pt idx="5213">
                  <c:v>66.5</c:v>
                </c:pt>
                <c:pt idx="5214">
                  <c:v>66.5</c:v>
                </c:pt>
                <c:pt idx="5215">
                  <c:v>66.5</c:v>
                </c:pt>
                <c:pt idx="5216">
                  <c:v>66.5</c:v>
                </c:pt>
                <c:pt idx="5217">
                  <c:v>66.5</c:v>
                </c:pt>
                <c:pt idx="5218">
                  <c:v>66.5</c:v>
                </c:pt>
                <c:pt idx="5219">
                  <c:v>66.5</c:v>
                </c:pt>
                <c:pt idx="5220">
                  <c:v>66.5</c:v>
                </c:pt>
                <c:pt idx="5221">
                  <c:v>66.5</c:v>
                </c:pt>
                <c:pt idx="5222">
                  <c:v>66.5</c:v>
                </c:pt>
                <c:pt idx="5223">
                  <c:v>66.5</c:v>
                </c:pt>
                <c:pt idx="5224">
                  <c:v>66.5</c:v>
                </c:pt>
                <c:pt idx="5225">
                  <c:v>66.5</c:v>
                </c:pt>
                <c:pt idx="5226">
                  <c:v>66.5</c:v>
                </c:pt>
                <c:pt idx="5227">
                  <c:v>67</c:v>
                </c:pt>
                <c:pt idx="5228">
                  <c:v>67</c:v>
                </c:pt>
                <c:pt idx="5229">
                  <c:v>67</c:v>
                </c:pt>
                <c:pt idx="5230">
                  <c:v>67</c:v>
                </c:pt>
                <c:pt idx="5231">
                  <c:v>67</c:v>
                </c:pt>
                <c:pt idx="5232">
                  <c:v>67</c:v>
                </c:pt>
                <c:pt idx="5233">
                  <c:v>67</c:v>
                </c:pt>
                <c:pt idx="5234">
                  <c:v>67</c:v>
                </c:pt>
                <c:pt idx="5235">
                  <c:v>67</c:v>
                </c:pt>
                <c:pt idx="5236">
                  <c:v>67</c:v>
                </c:pt>
                <c:pt idx="5237">
                  <c:v>67</c:v>
                </c:pt>
                <c:pt idx="5238">
                  <c:v>67</c:v>
                </c:pt>
                <c:pt idx="5239">
                  <c:v>67</c:v>
                </c:pt>
                <c:pt idx="5240">
                  <c:v>67</c:v>
                </c:pt>
                <c:pt idx="5241">
                  <c:v>67</c:v>
                </c:pt>
                <c:pt idx="5242">
                  <c:v>67</c:v>
                </c:pt>
                <c:pt idx="5243">
                  <c:v>67</c:v>
                </c:pt>
                <c:pt idx="5244">
                  <c:v>67</c:v>
                </c:pt>
                <c:pt idx="5245">
                  <c:v>67.5</c:v>
                </c:pt>
                <c:pt idx="5246">
                  <c:v>67.5</c:v>
                </c:pt>
                <c:pt idx="5247">
                  <c:v>67.5</c:v>
                </c:pt>
                <c:pt idx="5248">
                  <c:v>67.5</c:v>
                </c:pt>
                <c:pt idx="5249">
                  <c:v>67.5</c:v>
                </c:pt>
                <c:pt idx="5250">
                  <c:v>67.5</c:v>
                </c:pt>
                <c:pt idx="5251">
                  <c:v>67.5</c:v>
                </c:pt>
                <c:pt idx="5252">
                  <c:v>67.5</c:v>
                </c:pt>
                <c:pt idx="5253">
                  <c:v>67.5</c:v>
                </c:pt>
                <c:pt idx="5254">
                  <c:v>67.5</c:v>
                </c:pt>
                <c:pt idx="5255">
                  <c:v>67.5</c:v>
                </c:pt>
                <c:pt idx="5256">
                  <c:v>67.5</c:v>
                </c:pt>
                <c:pt idx="5257">
                  <c:v>68</c:v>
                </c:pt>
                <c:pt idx="5258">
                  <c:v>68</c:v>
                </c:pt>
                <c:pt idx="5259">
                  <c:v>68</c:v>
                </c:pt>
                <c:pt idx="5260">
                  <c:v>68</c:v>
                </c:pt>
                <c:pt idx="5261">
                  <c:v>68</c:v>
                </c:pt>
                <c:pt idx="5262">
                  <c:v>68</c:v>
                </c:pt>
                <c:pt idx="5263">
                  <c:v>68</c:v>
                </c:pt>
                <c:pt idx="5264">
                  <c:v>68</c:v>
                </c:pt>
                <c:pt idx="5265">
                  <c:v>68</c:v>
                </c:pt>
                <c:pt idx="5266">
                  <c:v>68</c:v>
                </c:pt>
                <c:pt idx="5267">
                  <c:v>68</c:v>
                </c:pt>
                <c:pt idx="5268">
                  <c:v>68</c:v>
                </c:pt>
                <c:pt idx="5269">
                  <c:v>68</c:v>
                </c:pt>
                <c:pt idx="5270">
                  <c:v>68</c:v>
                </c:pt>
                <c:pt idx="5271">
                  <c:v>68</c:v>
                </c:pt>
                <c:pt idx="5272">
                  <c:v>68</c:v>
                </c:pt>
                <c:pt idx="5273">
                  <c:v>68</c:v>
                </c:pt>
                <c:pt idx="5274">
                  <c:v>68</c:v>
                </c:pt>
                <c:pt idx="5275">
                  <c:v>68</c:v>
                </c:pt>
                <c:pt idx="5276">
                  <c:v>68</c:v>
                </c:pt>
                <c:pt idx="5277">
                  <c:v>68</c:v>
                </c:pt>
                <c:pt idx="5278">
                  <c:v>68</c:v>
                </c:pt>
                <c:pt idx="5279">
                  <c:v>68</c:v>
                </c:pt>
                <c:pt idx="5280">
                  <c:v>68.5</c:v>
                </c:pt>
                <c:pt idx="5281">
                  <c:v>68.5</c:v>
                </c:pt>
                <c:pt idx="5282">
                  <c:v>68.5</c:v>
                </c:pt>
                <c:pt idx="5283">
                  <c:v>68.5</c:v>
                </c:pt>
                <c:pt idx="5284">
                  <c:v>68.5</c:v>
                </c:pt>
                <c:pt idx="5285">
                  <c:v>68.5</c:v>
                </c:pt>
                <c:pt idx="5286">
                  <c:v>69</c:v>
                </c:pt>
                <c:pt idx="5287">
                  <c:v>69</c:v>
                </c:pt>
                <c:pt idx="5288">
                  <c:v>69</c:v>
                </c:pt>
                <c:pt idx="5289">
                  <c:v>69</c:v>
                </c:pt>
                <c:pt idx="5290">
                  <c:v>69</c:v>
                </c:pt>
                <c:pt idx="5291">
                  <c:v>69</c:v>
                </c:pt>
                <c:pt idx="5292">
                  <c:v>69</c:v>
                </c:pt>
                <c:pt idx="5293">
                  <c:v>69</c:v>
                </c:pt>
                <c:pt idx="5294">
                  <c:v>69</c:v>
                </c:pt>
                <c:pt idx="5295">
                  <c:v>69</c:v>
                </c:pt>
                <c:pt idx="5296">
                  <c:v>69</c:v>
                </c:pt>
                <c:pt idx="5297">
                  <c:v>69</c:v>
                </c:pt>
                <c:pt idx="5298">
                  <c:v>69</c:v>
                </c:pt>
                <c:pt idx="5299">
                  <c:v>69.5</c:v>
                </c:pt>
                <c:pt idx="5300">
                  <c:v>69.5</c:v>
                </c:pt>
                <c:pt idx="5301">
                  <c:v>69.5</c:v>
                </c:pt>
                <c:pt idx="5302">
                  <c:v>69.5</c:v>
                </c:pt>
                <c:pt idx="5303">
                  <c:v>69.5</c:v>
                </c:pt>
                <c:pt idx="5304">
                  <c:v>69.5</c:v>
                </c:pt>
                <c:pt idx="5305">
                  <c:v>69.5</c:v>
                </c:pt>
                <c:pt idx="5306">
                  <c:v>69.5</c:v>
                </c:pt>
                <c:pt idx="5307">
                  <c:v>69.5</c:v>
                </c:pt>
                <c:pt idx="5308">
                  <c:v>69.5</c:v>
                </c:pt>
                <c:pt idx="5309">
                  <c:v>69.5</c:v>
                </c:pt>
                <c:pt idx="5310">
                  <c:v>69.5</c:v>
                </c:pt>
                <c:pt idx="5311">
                  <c:v>69.5</c:v>
                </c:pt>
                <c:pt idx="5312">
                  <c:v>69.5</c:v>
                </c:pt>
                <c:pt idx="5313">
                  <c:v>69.5</c:v>
                </c:pt>
                <c:pt idx="5314">
                  <c:v>70</c:v>
                </c:pt>
                <c:pt idx="5315">
                  <c:v>70</c:v>
                </c:pt>
                <c:pt idx="5316">
                  <c:v>70</c:v>
                </c:pt>
                <c:pt idx="5317">
                  <c:v>70</c:v>
                </c:pt>
                <c:pt idx="5318">
                  <c:v>70</c:v>
                </c:pt>
                <c:pt idx="5319">
                  <c:v>70</c:v>
                </c:pt>
                <c:pt idx="5320">
                  <c:v>70</c:v>
                </c:pt>
                <c:pt idx="5321">
                  <c:v>70</c:v>
                </c:pt>
                <c:pt idx="5322">
                  <c:v>70</c:v>
                </c:pt>
                <c:pt idx="5323">
                  <c:v>70</c:v>
                </c:pt>
                <c:pt idx="5324">
                  <c:v>70</c:v>
                </c:pt>
                <c:pt idx="5325">
                  <c:v>70</c:v>
                </c:pt>
                <c:pt idx="5326">
                  <c:v>70</c:v>
                </c:pt>
                <c:pt idx="5327">
                  <c:v>70</c:v>
                </c:pt>
                <c:pt idx="5328">
                  <c:v>70</c:v>
                </c:pt>
                <c:pt idx="5329">
                  <c:v>70.5</c:v>
                </c:pt>
                <c:pt idx="5330">
                  <c:v>70.5</c:v>
                </c:pt>
                <c:pt idx="5331">
                  <c:v>70.5</c:v>
                </c:pt>
                <c:pt idx="5332">
                  <c:v>70.5</c:v>
                </c:pt>
                <c:pt idx="5333">
                  <c:v>70.5</c:v>
                </c:pt>
                <c:pt idx="5334">
                  <c:v>70.5</c:v>
                </c:pt>
                <c:pt idx="5335">
                  <c:v>70.5</c:v>
                </c:pt>
                <c:pt idx="5336">
                  <c:v>70.5</c:v>
                </c:pt>
                <c:pt idx="5337">
                  <c:v>70.5</c:v>
                </c:pt>
                <c:pt idx="5338">
                  <c:v>70.5</c:v>
                </c:pt>
                <c:pt idx="5339">
                  <c:v>70.5</c:v>
                </c:pt>
                <c:pt idx="5340">
                  <c:v>70.5</c:v>
                </c:pt>
                <c:pt idx="5341">
                  <c:v>70.5</c:v>
                </c:pt>
                <c:pt idx="5342">
                  <c:v>70.5</c:v>
                </c:pt>
                <c:pt idx="5343">
                  <c:v>70.5</c:v>
                </c:pt>
                <c:pt idx="5344">
                  <c:v>71</c:v>
                </c:pt>
                <c:pt idx="5345">
                  <c:v>71</c:v>
                </c:pt>
                <c:pt idx="5346">
                  <c:v>71</c:v>
                </c:pt>
                <c:pt idx="5347">
                  <c:v>71</c:v>
                </c:pt>
                <c:pt idx="5348">
                  <c:v>71</c:v>
                </c:pt>
                <c:pt idx="5349">
                  <c:v>71</c:v>
                </c:pt>
                <c:pt idx="5350">
                  <c:v>71</c:v>
                </c:pt>
                <c:pt idx="5351">
                  <c:v>71</c:v>
                </c:pt>
                <c:pt idx="5352">
                  <c:v>71</c:v>
                </c:pt>
                <c:pt idx="5353">
                  <c:v>71</c:v>
                </c:pt>
                <c:pt idx="5354">
                  <c:v>71</c:v>
                </c:pt>
                <c:pt idx="5355">
                  <c:v>71</c:v>
                </c:pt>
                <c:pt idx="5356">
                  <c:v>71</c:v>
                </c:pt>
                <c:pt idx="5357">
                  <c:v>71</c:v>
                </c:pt>
                <c:pt idx="5358">
                  <c:v>71</c:v>
                </c:pt>
                <c:pt idx="5359">
                  <c:v>71</c:v>
                </c:pt>
                <c:pt idx="5360">
                  <c:v>71</c:v>
                </c:pt>
                <c:pt idx="5361">
                  <c:v>71</c:v>
                </c:pt>
                <c:pt idx="5362">
                  <c:v>71</c:v>
                </c:pt>
                <c:pt idx="5363">
                  <c:v>71</c:v>
                </c:pt>
                <c:pt idx="5364">
                  <c:v>71</c:v>
                </c:pt>
                <c:pt idx="5365">
                  <c:v>71.5</c:v>
                </c:pt>
                <c:pt idx="5366">
                  <c:v>71.5</c:v>
                </c:pt>
                <c:pt idx="5367">
                  <c:v>71.5</c:v>
                </c:pt>
                <c:pt idx="5368">
                  <c:v>71.5</c:v>
                </c:pt>
                <c:pt idx="5369">
                  <c:v>71.5</c:v>
                </c:pt>
                <c:pt idx="5370">
                  <c:v>71.5</c:v>
                </c:pt>
                <c:pt idx="5371">
                  <c:v>71.5</c:v>
                </c:pt>
                <c:pt idx="5372">
                  <c:v>71.5</c:v>
                </c:pt>
                <c:pt idx="5373">
                  <c:v>71.5</c:v>
                </c:pt>
                <c:pt idx="5374">
                  <c:v>71.5</c:v>
                </c:pt>
                <c:pt idx="5375">
                  <c:v>71.5</c:v>
                </c:pt>
                <c:pt idx="5376">
                  <c:v>71.5</c:v>
                </c:pt>
                <c:pt idx="5377">
                  <c:v>71.5</c:v>
                </c:pt>
                <c:pt idx="5378">
                  <c:v>71.5</c:v>
                </c:pt>
                <c:pt idx="5379">
                  <c:v>71.5</c:v>
                </c:pt>
                <c:pt idx="5380">
                  <c:v>71.5</c:v>
                </c:pt>
                <c:pt idx="5381">
                  <c:v>71.5</c:v>
                </c:pt>
                <c:pt idx="5382">
                  <c:v>71.5</c:v>
                </c:pt>
                <c:pt idx="5383">
                  <c:v>71.5</c:v>
                </c:pt>
                <c:pt idx="5384">
                  <c:v>72</c:v>
                </c:pt>
                <c:pt idx="5385">
                  <c:v>72</c:v>
                </c:pt>
                <c:pt idx="5386">
                  <c:v>72</c:v>
                </c:pt>
                <c:pt idx="5387">
                  <c:v>72</c:v>
                </c:pt>
                <c:pt idx="5388">
                  <c:v>72</c:v>
                </c:pt>
                <c:pt idx="5389">
                  <c:v>72</c:v>
                </c:pt>
                <c:pt idx="5390">
                  <c:v>72</c:v>
                </c:pt>
                <c:pt idx="5391">
                  <c:v>72</c:v>
                </c:pt>
                <c:pt idx="5392">
                  <c:v>72</c:v>
                </c:pt>
                <c:pt idx="5393">
                  <c:v>72</c:v>
                </c:pt>
                <c:pt idx="5394">
                  <c:v>72</c:v>
                </c:pt>
                <c:pt idx="5395">
                  <c:v>72</c:v>
                </c:pt>
                <c:pt idx="5396">
                  <c:v>72</c:v>
                </c:pt>
                <c:pt idx="5397">
                  <c:v>72</c:v>
                </c:pt>
                <c:pt idx="5398">
                  <c:v>72</c:v>
                </c:pt>
                <c:pt idx="5399">
                  <c:v>72</c:v>
                </c:pt>
                <c:pt idx="5400">
                  <c:v>72</c:v>
                </c:pt>
                <c:pt idx="5401">
                  <c:v>72</c:v>
                </c:pt>
                <c:pt idx="5402">
                  <c:v>72</c:v>
                </c:pt>
                <c:pt idx="5403">
                  <c:v>72</c:v>
                </c:pt>
                <c:pt idx="5404">
                  <c:v>72</c:v>
                </c:pt>
                <c:pt idx="5405">
                  <c:v>72.5</c:v>
                </c:pt>
                <c:pt idx="5406">
                  <c:v>72.5</c:v>
                </c:pt>
                <c:pt idx="5407">
                  <c:v>72.5</c:v>
                </c:pt>
                <c:pt idx="5408">
                  <c:v>72.5</c:v>
                </c:pt>
                <c:pt idx="5409">
                  <c:v>72.5</c:v>
                </c:pt>
                <c:pt idx="5410">
                  <c:v>72.5</c:v>
                </c:pt>
                <c:pt idx="5411">
                  <c:v>72.5</c:v>
                </c:pt>
                <c:pt idx="5412">
                  <c:v>72.5</c:v>
                </c:pt>
                <c:pt idx="5413">
                  <c:v>72.5</c:v>
                </c:pt>
                <c:pt idx="5414">
                  <c:v>72.5</c:v>
                </c:pt>
                <c:pt idx="5415">
                  <c:v>72.5</c:v>
                </c:pt>
                <c:pt idx="5416">
                  <c:v>72.5</c:v>
                </c:pt>
                <c:pt idx="5417">
                  <c:v>72.5</c:v>
                </c:pt>
                <c:pt idx="5418">
                  <c:v>72.5</c:v>
                </c:pt>
                <c:pt idx="5419">
                  <c:v>72.5</c:v>
                </c:pt>
                <c:pt idx="5420">
                  <c:v>72.5</c:v>
                </c:pt>
                <c:pt idx="5421">
                  <c:v>72.5</c:v>
                </c:pt>
                <c:pt idx="5422">
                  <c:v>73</c:v>
                </c:pt>
                <c:pt idx="5423">
                  <c:v>73</c:v>
                </c:pt>
                <c:pt idx="5424">
                  <c:v>73</c:v>
                </c:pt>
                <c:pt idx="5425">
                  <c:v>73</c:v>
                </c:pt>
                <c:pt idx="5426">
                  <c:v>73</c:v>
                </c:pt>
                <c:pt idx="5427">
                  <c:v>73</c:v>
                </c:pt>
                <c:pt idx="5428">
                  <c:v>73</c:v>
                </c:pt>
                <c:pt idx="5429">
                  <c:v>73</c:v>
                </c:pt>
                <c:pt idx="5430">
                  <c:v>73</c:v>
                </c:pt>
                <c:pt idx="5431">
                  <c:v>73</c:v>
                </c:pt>
                <c:pt idx="5432">
                  <c:v>73</c:v>
                </c:pt>
                <c:pt idx="5433">
                  <c:v>73</c:v>
                </c:pt>
                <c:pt idx="5434">
                  <c:v>73</c:v>
                </c:pt>
                <c:pt idx="5435">
                  <c:v>73</c:v>
                </c:pt>
                <c:pt idx="5436">
                  <c:v>73</c:v>
                </c:pt>
                <c:pt idx="5437">
                  <c:v>73</c:v>
                </c:pt>
                <c:pt idx="5438">
                  <c:v>73</c:v>
                </c:pt>
                <c:pt idx="5439">
                  <c:v>73.5</c:v>
                </c:pt>
                <c:pt idx="5440">
                  <c:v>73.5</c:v>
                </c:pt>
                <c:pt idx="5441">
                  <c:v>73.5</c:v>
                </c:pt>
                <c:pt idx="5442">
                  <c:v>73.5</c:v>
                </c:pt>
                <c:pt idx="5443">
                  <c:v>73.5</c:v>
                </c:pt>
                <c:pt idx="5444">
                  <c:v>73.5</c:v>
                </c:pt>
                <c:pt idx="5445">
                  <c:v>73.5</c:v>
                </c:pt>
                <c:pt idx="5446">
                  <c:v>73.5</c:v>
                </c:pt>
                <c:pt idx="5447">
                  <c:v>73.5</c:v>
                </c:pt>
                <c:pt idx="5448">
                  <c:v>73.5</c:v>
                </c:pt>
                <c:pt idx="5449">
                  <c:v>73.5</c:v>
                </c:pt>
                <c:pt idx="5450">
                  <c:v>74</c:v>
                </c:pt>
                <c:pt idx="5451">
                  <c:v>74</c:v>
                </c:pt>
                <c:pt idx="5452">
                  <c:v>74</c:v>
                </c:pt>
                <c:pt idx="5453">
                  <c:v>74</c:v>
                </c:pt>
                <c:pt idx="5454">
                  <c:v>74</c:v>
                </c:pt>
                <c:pt idx="5455">
                  <c:v>74</c:v>
                </c:pt>
                <c:pt idx="5456">
                  <c:v>74</c:v>
                </c:pt>
                <c:pt idx="5457">
                  <c:v>74</c:v>
                </c:pt>
                <c:pt idx="5458">
                  <c:v>74</c:v>
                </c:pt>
                <c:pt idx="5459">
                  <c:v>74</c:v>
                </c:pt>
                <c:pt idx="5460">
                  <c:v>74</c:v>
                </c:pt>
                <c:pt idx="5461">
                  <c:v>74</c:v>
                </c:pt>
                <c:pt idx="5462">
                  <c:v>74</c:v>
                </c:pt>
                <c:pt idx="5463">
                  <c:v>74</c:v>
                </c:pt>
                <c:pt idx="5464">
                  <c:v>74</c:v>
                </c:pt>
                <c:pt idx="5465">
                  <c:v>74</c:v>
                </c:pt>
                <c:pt idx="5466">
                  <c:v>74.5</c:v>
                </c:pt>
                <c:pt idx="5467">
                  <c:v>74.5</c:v>
                </c:pt>
                <c:pt idx="5468">
                  <c:v>74.5</c:v>
                </c:pt>
                <c:pt idx="5469">
                  <c:v>74.5</c:v>
                </c:pt>
                <c:pt idx="5470">
                  <c:v>74.5</c:v>
                </c:pt>
                <c:pt idx="5471">
                  <c:v>74.5</c:v>
                </c:pt>
                <c:pt idx="5472">
                  <c:v>74.5</c:v>
                </c:pt>
                <c:pt idx="5473">
                  <c:v>74.5</c:v>
                </c:pt>
                <c:pt idx="5474">
                  <c:v>74.5</c:v>
                </c:pt>
                <c:pt idx="5475">
                  <c:v>74.5</c:v>
                </c:pt>
                <c:pt idx="5476">
                  <c:v>74.5</c:v>
                </c:pt>
                <c:pt idx="5477">
                  <c:v>74.5</c:v>
                </c:pt>
                <c:pt idx="5478">
                  <c:v>74.5</c:v>
                </c:pt>
                <c:pt idx="5479">
                  <c:v>74.5</c:v>
                </c:pt>
                <c:pt idx="5480">
                  <c:v>74.5</c:v>
                </c:pt>
                <c:pt idx="5481">
                  <c:v>74.5</c:v>
                </c:pt>
                <c:pt idx="5482">
                  <c:v>74.5</c:v>
                </c:pt>
                <c:pt idx="5483">
                  <c:v>74.5</c:v>
                </c:pt>
                <c:pt idx="5484">
                  <c:v>74.5</c:v>
                </c:pt>
                <c:pt idx="5485">
                  <c:v>74.5</c:v>
                </c:pt>
                <c:pt idx="5486">
                  <c:v>74.5</c:v>
                </c:pt>
                <c:pt idx="5487">
                  <c:v>75</c:v>
                </c:pt>
                <c:pt idx="5488">
                  <c:v>75</c:v>
                </c:pt>
                <c:pt idx="5489">
                  <c:v>75</c:v>
                </c:pt>
                <c:pt idx="5490">
                  <c:v>75</c:v>
                </c:pt>
                <c:pt idx="5491">
                  <c:v>75</c:v>
                </c:pt>
                <c:pt idx="5492">
                  <c:v>75</c:v>
                </c:pt>
                <c:pt idx="5493">
                  <c:v>75</c:v>
                </c:pt>
                <c:pt idx="5494">
                  <c:v>75</c:v>
                </c:pt>
                <c:pt idx="5495">
                  <c:v>75</c:v>
                </c:pt>
                <c:pt idx="5496">
                  <c:v>75</c:v>
                </c:pt>
                <c:pt idx="5497">
                  <c:v>75</c:v>
                </c:pt>
                <c:pt idx="5498">
                  <c:v>75</c:v>
                </c:pt>
                <c:pt idx="5499">
                  <c:v>75</c:v>
                </c:pt>
                <c:pt idx="5500">
                  <c:v>75</c:v>
                </c:pt>
                <c:pt idx="5501">
                  <c:v>75</c:v>
                </c:pt>
                <c:pt idx="5502">
                  <c:v>75.5</c:v>
                </c:pt>
                <c:pt idx="5503">
                  <c:v>75.5</c:v>
                </c:pt>
                <c:pt idx="5504">
                  <c:v>75.5</c:v>
                </c:pt>
                <c:pt idx="5505">
                  <c:v>75.5</c:v>
                </c:pt>
                <c:pt idx="5506">
                  <c:v>75.5</c:v>
                </c:pt>
                <c:pt idx="5507">
                  <c:v>75.5</c:v>
                </c:pt>
                <c:pt idx="5508">
                  <c:v>75.5</c:v>
                </c:pt>
                <c:pt idx="5509">
                  <c:v>75.5</c:v>
                </c:pt>
                <c:pt idx="5510">
                  <c:v>75.5</c:v>
                </c:pt>
                <c:pt idx="5511">
                  <c:v>75.5</c:v>
                </c:pt>
                <c:pt idx="5512">
                  <c:v>75.5</c:v>
                </c:pt>
                <c:pt idx="5513">
                  <c:v>75.5</c:v>
                </c:pt>
                <c:pt idx="5514">
                  <c:v>75.5</c:v>
                </c:pt>
                <c:pt idx="5515">
                  <c:v>75.5</c:v>
                </c:pt>
                <c:pt idx="5516">
                  <c:v>75.5</c:v>
                </c:pt>
                <c:pt idx="5517">
                  <c:v>75.5</c:v>
                </c:pt>
                <c:pt idx="5518">
                  <c:v>75.5</c:v>
                </c:pt>
                <c:pt idx="5519">
                  <c:v>75.5</c:v>
                </c:pt>
                <c:pt idx="5520">
                  <c:v>75.5</c:v>
                </c:pt>
                <c:pt idx="5521">
                  <c:v>75.5</c:v>
                </c:pt>
                <c:pt idx="5522">
                  <c:v>76</c:v>
                </c:pt>
                <c:pt idx="5523">
                  <c:v>76</c:v>
                </c:pt>
                <c:pt idx="5524">
                  <c:v>76</c:v>
                </c:pt>
                <c:pt idx="5525">
                  <c:v>76</c:v>
                </c:pt>
                <c:pt idx="5526">
                  <c:v>76</c:v>
                </c:pt>
                <c:pt idx="5527">
                  <c:v>76</c:v>
                </c:pt>
                <c:pt idx="5528">
                  <c:v>76</c:v>
                </c:pt>
                <c:pt idx="5529">
                  <c:v>76</c:v>
                </c:pt>
                <c:pt idx="5530">
                  <c:v>76</c:v>
                </c:pt>
                <c:pt idx="5531">
                  <c:v>76</c:v>
                </c:pt>
                <c:pt idx="5532">
                  <c:v>76</c:v>
                </c:pt>
                <c:pt idx="5533">
                  <c:v>76</c:v>
                </c:pt>
                <c:pt idx="5534">
                  <c:v>76</c:v>
                </c:pt>
                <c:pt idx="5535">
                  <c:v>76</c:v>
                </c:pt>
                <c:pt idx="5536">
                  <c:v>76</c:v>
                </c:pt>
                <c:pt idx="5537">
                  <c:v>76</c:v>
                </c:pt>
                <c:pt idx="5538">
                  <c:v>76</c:v>
                </c:pt>
                <c:pt idx="5539">
                  <c:v>76</c:v>
                </c:pt>
                <c:pt idx="5540">
                  <c:v>76</c:v>
                </c:pt>
                <c:pt idx="5541">
                  <c:v>76.5</c:v>
                </c:pt>
                <c:pt idx="5542">
                  <c:v>76.5</c:v>
                </c:pt>
                <c:pt idx="5543">
                  <c:v>76.5</c:v>
                </c:pt>
                <c:pt idx="5544">
                  <c:v>76.5</c:v>
                </c:pt>
                <c:pt idx="5545">
                  <c:v>76.5</c:v>
                </c:pt>
                <c:pt idx="5546">
                  <c:v>76.5</c:v>
                </c:pt>
                <c:pt idx="5547">
                  <c:v>76.5</c:v>
                </c:pt>
                <c:pt idx="5548">
                  <c:v>76.5</c:v>
                </c:pt>
                <c:pt idx="5549">
                  <c:v>76.5</c:v>
                </c:pt>
                <c:pt idx="5550">
                  <c:v>76.5</c:v>
                </c:pt>
                <c:pt idx="5551">
                  <c:v>76.5</c:v>
                </c:pt>
                <c:pt idx="5552">
                  <c:v>76.5</c:v>
                </c:pt>
                <c:pt idx="5553">
                  <c:v>76.5</c:v>
                </c:pt>
                <c:pt idx="5554">
                  <c:v>76.5</c:v>
                </c:pt>
                <c:pt idx="5555">
                  <c:v>76.5</c:v>
                </c:pt>
                <c:pt idx="5556">
                  <c:v>76.5</c:v>
                </c:pt>
                <c:pt idx="5557">
                  <c:v>76.5</c:v>
                </c:pt>
                <c:pt idx="5558">
                  <c:v>76.5</c:v>
                </c:pt>
                <c:pt idx="5559">
                  <c:v>77</c:v>
                </c:pt>
                <c:pt idx="5560">
                  <c:v>77</c:v>
                </c:pt>
                <c:pt idx="5561">
                  <c:v>77</c:v>
                </c:pt>
                <c:pt idx="5562">
                  <c:v>77</c:v>
                </c:pt>
                <c:pt idx="5563">
                  <c:v>77</c:v>
                </c:pt>
                <c:pt idx="5564">
                  <c:v>77</c:v>
                </c:pt>
                <c:pt idx="5565">
                  <c:v>77</c:v>
                </c:pt>
                <c:pt idx="5566">
                  <c:v>77</c:v>
                </c:pt>
                <c:pt idx="5567">
                  <c:v>77</c:v>
                </c:pt>
                <c:pt idx="5568">
                  <c:v>77</c:v>
                </c:pt>
                <c:pt idx="5569">
                  <c:v>77</c:v>
                </c:pt>
                <c:pt idx="5570">
                  <c:v>77.5</c:v>
                </c:pt>
                <c:pt idx="5571">
                  <c:v>77.5</c:v>
                </c:pt>
                <c:pt idx="5572">
                  <c:v>77.5</c:v>
                </c:pt>
                <c:pt idx="5573">
                  <c:v>77.5</c:v>
                </c:pt>
                <c:pt idx="5574">
                  <c:v>77.5</c:v>
                </c:pt>
                <c:pt idx="5575">
                  <c:v>77.5</c:v>
                </c:pt>
                <c:pt idx="5576">
                  <c:v>77.5</c:v>
                </c:pt>
                <c:pt idx="5577">
                  <c:v>77.5</c:v>
                </c:pt>
                <c:pt idx="5578">
                  <c:v>77.5</c:v>
                </c:pt>
                <c:pt idx="5579">
                  <c:v>77.5</c:v>
                </c:pt>
                <c:pt idx="5580">
                  <c:v>77.5</c:v>
                </c:pt>
                <c:pt idx="5581">
                  <c:v>77.5</c:v>
                </c:pt>
                <c:pt idx="5582">
                  <c:v>77.5</c:v>
                </c:pt>
                <c:pt idx="5583">
                  <c:v>77.5</c:v>
                </c:pt>
                <c:pt idx="5584">
                  <c:v>78</c:v>
                </c:pt>
                <c:pt idx="5585">
                  <c:v>78</c:v>
                </c:pt>
                <c:pt idx="5586">
                  <c:v>78</c:v>
                </c:pt>
                <c:pt idx="5587">
                  <c:v>78</c:v>
                </c:pt>
                <c:pt idx="5588">
                  <c:v>78</c:v>
                </c:pt>
                <c:pt idx="5589">
                  <c:v>78</c:v>
                </c:pt>
                <c:pt idx="5590">
                  <c:v>78</c:v>
                </c:pt>
                <c:pt idx="5591">
                  <c:v>78</c:v>
                </c:pt>
                <c:pt idx="5592">
                  <c:v>78</c:v>
                </c:pt>
                <c:pt idx="5593">
                  <c:v>78.5</c:v>
                </c:pt>
                <c:pt idx="5594">
                  <c:v>78.5</c:v>
                </c:pt>
                <c:pt idx="5595">
                  <c:v>78.5</c:v>
                </c:pt>
                <c:pt idx="5596">
                  <c:v>78.5</c:v>
                </c:pt>
                <c:pt idx="5597">
                  <c:v>78.5</c:v>
                </c:pt>
                <c:pt idx="5598">
                  <c:v>78.5</c:v>
                </c:pt>
                <c:pt idx="5599">
                  <c:v>78.5</c:v>
                </c:pt>
                <c:pt idx="5600">
                  <c:v>78.5</c:v>
                </c:pt>
                <c:pt idx="5601">
                  <c:v>78.5</c:v>
                </c:pt>
                <c:pt idx="5602">
                  <c:v>78.5</c:v>
                </c:pt>
                <c:pt idx="5603">
                  <c:v>78.5</c:v>
                </c:pt>
                <c:pt idx="5604">
                  <c:v>78.5</c:v>
                </c:pt>
                <c:pt idx="5605">
                  <c:v>78.5</c:v>
                </c:pt>
                <c:pt idx="5606">
                  <c:v>78.5</c:v>
                </c:pt>
                <c:pt idx="5607">
                  <c:v>78.5</c:v>
                </c:pt>
                <c:pt idx="5608">
                  <c:v>78.5</c:v>
                </c:pt>
                <c:pt idx="5609">
                  <c:v>78.5</c:v>
                </c:pt>
                <c:pt idx="5610">
                  <c:v>78.5</c:v>
                </c:pt>
                <c:pt idx="5611">
                  <c:v>78.5</c:v>
                </c:pt>
                <c:pt idx="5612">
                  <c:v>79</c:v>
                </c:pt>
                <c:pt idx="5613">
                  <c:v>79</c:v>
                </c:pt>
                <c:pt idx="5614">
                  <c:v>79</c:v>
                </c:pt>
                <c:pt idx="5615">
                  <c:v>79</c:v>
                </c:pt>
                <c:pt idx="5616">
                  <c:v>79</c:v>
                </c:pt>
                <c:pt idx="5617">
                  <c:v>79</c:v>
                </c:pt>
                <c:pt idx="5618">
                  <c:v>79</c:v>
                </c:pt>
                <c:pt idx="5619">
                  <c:v>79</c:v>
                </c:pt>
                <c:pt idx="5620">
                  <c:v>79</c:v>
                </c:pt>
                <c:pt idx="5621">
                  <c:v>79</c:v>
                </c:pt>
                <c:pt idx="5622">
                  <c:v>79</c:v>
                </c:pt>
                <c:pt idx="5623">
                  <c:v>79</c:v>
                </c:pt>
                <c:pt idx="5624">
                  <c:v>79</c:v>
                </c:pt>
                <c:pt idx="5625">
                  <c:v>79</c:v>
                </c:pt>
                <c:pt idx="5626">
                  <c:v>79</c:v>
                </c:pt>
                <c:pt idx="5627">
                  <c:v>79</c:v>
                </c:pt>
                <c:pt idx="5628">
                  <c:v>79</c:v>
                </c:pt>
                <c:pt idx="5629">
                  <c:v>79</c:v>
                </c:pt>
                <c:pt idx="5630">
                  <c:v>79</c:v>
                </c:pt>
                <c:pt idx="5631">
                  <c:v>79</c:v>
                </c:pt>
                <c:pt idx="5632">
                  <c:v>79</c:v>
                </c:pt>
                <c:pt idx="5633">
                  <c:v>79.5</c:v>
                </c:pt>
                <c:pt idx="5634">
                  <c:v>79.5</c:v>
                </c:pt>
                <c:pt idx="5635">
                  <c:v>79.5</c:v>
                </c:pt>
                <c:pt idx="5636">
                  <c:v>79.5</c:v>
                </c:pt>
                <c:pt idx="5637">
                  <c:v>79.5</c:v>
                </c:pt>
                <c:pt idx="5638">
                  <c:v>79.5</c:v>
                </c:pt>
                <c:pt idx="5639">
                  <c:v>79.5</c:v>
                </c:pt>
                <c:pt idx="5640">
                  <c:v>79.5</c:v>
                </c:pt>
                <c:pt idx="5641">
                  <c:v>79.5</c:v>
                </c:pt>
                <c:pt idx="5642">
                  <c:v>79.5</c:v>
                </c:pt>
                <c:pt idx="5643">
                  <c:v>79.5</c:v>
                </c:pt>
                <c:pt idx="5644">
                  <c:v>79.5</c:v>
                </c:pt>
                <c:pt idx="5645">
                  <c:v>79.5</c:v>
                </c:pt>
                <c:pt idx="5646">
                  <c:v>79.5</c:v>
                </c:pt>
                <c:pt idx="5647">
                  <c:v>80</c:v>
                </c:pt>
                <c:pt idx="5648">
                  <c:v>80</c:v>
                </c:pt>
                <c:pt idx="5649">
                  <c:v>80</c:v>
                </c:pt>
                <c:pt idx="5650">
                  <c:v>80</c:v>
                </c:pt>
                <c:pt idx="5651">
                  <c:v>80</c:v>
                </c:pt>
                <c:pt idx="5652">
                  <c:v>80</c:v>
                </c:pt>
                <c:pt idx="5653">
                  <c:v>80</c:v>
                </c:pt>
                <c:pt idx="5654">
                  <c:v>80</c:v>
                </c:pt>
                <c:pt idx="5655">
                  <c:v>80</c:v>
                </c:pt>
                <c:pt idx="5656">
                  <c:v>80</c:v>
                </c:pt>
                <c:pt idx="5657">
                  <c:v>80</c:v>
                </c:pt>
                <c:pt idx="5658">
                  <c:v>80</c:v>
                </c:pt>
                <c:pt idx="5659">
                  <c:v>80</c:v>
                </c:pt>
                <c:pt idx="5660">
                  <c:v>80</c:v>
                </c:pt>
                <c:pt idx="5661">
                  <c:v>80</c:v>
                </c:pt>
                <c:pt idx="5662">
                  <c:v>80</c:v>
                </c:pt>
                <c:pt idx="5663">
                  <c:v>80</c:v>
                </c:pt>
                <c:pt idx="5664">
                  <c:v>80.5</c:v>
                </c:pt>
                <c:pt idx="5665">
                  <c:v>80.5</c:v>
                </c:pt>
                <c:pt idx="5666">
                  <c:v>80.5</c:v>
                </c:pt>
                <c:pt idx="5667">
                  <c:v>80.5</c:v>
                </c:pt>
                <c:pt idx="5668">
                  <c:v>80.5</c:v>
                </c:pt>
                <c:pt idx="5669">
                  <c:v>80.5</c:v>
                </c:pt>
                <c:pt idx="5670">
                  <c:v>80.5</c:v>
                </c:pt>
                <c:pt idx="5671">
                  <c:v>80.5</c:v>
                </c:pt>
                <c:pt idx="5672">
                  <c:v>80.5</c:v>
                </c:pt>
                <c:pt idx="5673">
                  <c:v>80.5</c:v>
                </c:pt>
                <c:pt idx="5674">
                  <c:v>80.5</c:v>
                </c:pt>
                <c:pt idx="5675">
                  <c:v>80.5</c:v>
                </c:pt>
                <c:pt idx="5676">
                  <c:v>80.5</c:v>
                </c:pt>
                <c:pt idx="5677">
                  <c:v>80.5</c:v>
                </c:pt>
                <c:pt idx="5678">
                  <c:v>80.5</c:v>
                </c:pt>
                <c:pt idx="5679">
                  <c:v>80.5</c:v>
                </c:pt>
                <c:pt idx="5680">
                  <c:v>81</c:v>
                </c:pt>
                <c:pt idx="5681">
                  <c:v>81</c:v>
                </c:pt>
                <c:pt idx="5682">
                  <c:v>81</c:v>
                </c:pt>
                <c:pt idx="5683">
                  <c:v>81</c:v>
                </c:pt>
                <c:pt idx="5684">
                  <c:v>81</c:v>
                </c:pt>
                <c:pt idx="5685">
                  <c:v>81</c:v>
                </c:pt>
                <c:pt idx="5686">
                  <c:v>81</c:v>
                </c:pt>
                <c:pt idx="5687">
                  <c:v>81</c:v>
                </c:pt>
                <c:pt idx="5688">
                  <c:v>81</c:v>
                </c:pt>
                <c:pt idx="5689">
                  <c:v>81.5</c:v>
                </c:pt>
                <c:pt idx="5690">
                  <c:v>81.5</c:v>
                </c:pt>
                <c:pt idx="5691">
                  <c:v>81.5</c:v>
                </c:pt>
                <c:pt idx="5692">
                  <c:v>81.5</c:v>
                </c:pt>
                <c:pt idx="5693">
                  <c:v>81.5</c:v>
                </c:pt>
                <c:pt idx="5694">
                  <c:v>81.5</c:v>
                </c:pt>
                <c:pt idx="5695">
                  <c:v>81.5</c:v>
                </c:pt>
                <c:pt idx="5696">
                  <c:v>81.5</c:v>
                </c:pt>
                <c:pt idx="5697">
                  <c:v>81.5</c:v>
                </c:pt>
                <c:pt idx="5698">
                  <c:v>81.5</c:v>
                </c:pt>
                <c:pt idx="5699">
                  <c:v>81.5</c:v>
                </c:pt>
                <c:pt idx="5700">
                  <c:v>82</c:v>
                </c:pt>
                <c:pt idx="5701">
                  <c:v>82</c:v>
                </c:pt>
                <c:pt idx="5702">
                  <c:v>82</c:v>
                </c:pt>
                <c:pt idx="5703">
                  <c:v>82</c:v>
                </c:pt>
                <c:pt idx="5704">
                  <c:v>82</c:v>
                </c:pt>
                <c:pt idx="5705">
                  <c:v>82</c:v>
                </c:pt>
                <c:pt idx="5706">
                  <c:v>82</c:v>
                </c:pt>
                <c:pt idx="5707">
                  <c:v>82</c:v>
                </c:pt>
                <c:pt idx="5708">
                  <c:v>82</c:v>
                </c:pt>
                <c:pt idx="5709">
                  <c:v>82</c:v>
                </c:pt>
                <c:pt idx="5710">
                  <c:v>82</c:v>
                </c:pt>
                <c:pt idx="5711">
                  <c:v>82</c:v>
                </c:pt>
                <c:pt idx="5712">
                  <c:v>82</c:v>
                </c:pt>
                <c:pt idx="5713">
                  <c:v>82</c:v>
                </c:pt>
                <c:pt idx="5714">
                  <c:v>82</c:v>
                </c:pt>
                <c:pt idx="5715">
                  <c:v>82</c:v>
                </c:pt>
                <c:pt idx="5716">
                  <c:v>82</c:v>
                </c:pt>
                <c:pt idx="5717">
                  <c:v>82.5</c:v>
                </c:pt>
                <c:pt idx="5718">
                  <c:v>82.5</c:v>
                </c:pt>
                <c:pt idx="5719">
                  <c:v>82.5</c:v>
                </c:pt>
                <c:pt idx="5720">
                  <c:v>82.5</c:v>
                </c:pt>
                <c:pt idx="5721">
                  <c:v>82.5</c:v>
                </c:pt>
                <c:pt idx="5722">
                  <c:v>82.5</c:v>
                </c:pt>
                <c:pt idx="5723">
                  <c:v>82.5</c:v>
                </c:pt>
                <c:pt idx="5724">
                  <c:v>82.5</c:v>
                </c:pt>
                <c:pt idx="5725">
                  <c:v>82.5</c:v>
                </c:pt>
                <c:pt idx="5726">
                  <c:v>82.5</c:v>
                </c:pt>
                <c:pt idx="5727">
                  <c:v>82.5</c:v>
                </c:pt>
                <c:pt idx="5728">
                  <c:v>82.5</c:v>
                </c:pt>
                <c:pt idx="5729">
                  <c:v>82.5</c:v>
                </c:pt>
                <c:pt idx="5730">
                  <c:v>82.5</c:v>
                </c:pt>
                <c:pt idx="5731">
                  <c:v>82.5</c:v>
                </c:pt>
                <c:pt idx="5732">
                  <c:v>82.5</c:v>
                </c:pt>
                <c:pt idx="5733">
                  <c:v>82.5</c:v>
                </c:pt>
                <c:pt idx="5734">
                  <c:v>82.5</c:v>
                </c:pt>
                <c:pt idx="5735">
                  <c:v>82.5</c:v>
                </c:pt>
                <c:pt idx="5736">
                  <c:v>82.5</c:v>
                </c:pt>
                <c:pt idx="5737">
                  <c:v>82.5</c:v>
                </c:pt>
                <c:pt idx="5738">
                  <c:v>82.5</c:v>
                </c:pt>
                <c:pt idx="5739">
                  <c:v>83</c:v>
                </c:pt>
                <c:pt idx="5740">
                  <c:v>83</c:v>
                </c:pt>
                <c:pt idx="5741">
                  <c:v>83</c:v>
                </c:pt>
                <c:pt idx="5742">
                  <c:v>83</c:v>
                </c:pt>
                <c:pt idx="5743">
                  <c:v>83</c:v>
                </c:pt>
                <c:pt idx="5744">
                  <c:v>83</c:v>
                </c:pt>
                <c:pt idx="5745">
                  <c:v>83</c:v>
                </c:pt>
                <c:pt idx="5746">
                  <c:v>83</c:v>
                </c:pt>
                <c:pt idx="5747">
                  <c:v>83</c:v>
                </c:pt>
                <c:pt idx="5748">
                  <c:v>83</c:v>
                </c:pt>
                <c:pt idx="5749">
                  <c:v>83</c:v>
                </c:pt>
                <c:pt idx="5750">
                  <c:v>83</c:v>
                </c:pt>
                <c:pt idx="5751">
                  <c:v>83</c:v>
                </c:pt>
                <c:pt idx="5752">
                  <c:v>83</c:v>
                </c:pt>
                <c:pt idx="5753">
                  <c:v>83</c:v>
                </c:pt>
                <c:pt idx="5754">
                  <c:v>83</c:v>
                </c:pt>
                <c:pt idx="5755">
                  <c:v>83</c:v>
                </c:pt>
                <c:pt idx="5756">
                  <c:v>83</c:v>
                </c:pt>
                <c:pt idx="5757">
                  <c:v>83.5</c:v>
                </c:pt>
                <c:pt idx="5758">
                  <c:v>83.5</c:v>
                </c:pt>
                <c:pt idx="5759">
                  <c:v>83.5</c:v>
                </c:pt>
                <c:pt idx="5760">
                  <c:v>83.5</c:v>
                </c:pt>
                <c:pt idx="5761">
                  <c:v>83.5</c:v>
                </c:pt>
                <c:pt idx="5762">
                  <c:v>83.5</c:v>
                </c:pt>
                <c:pt idx="5763">
                  <c:v>83.5</c:v>
                </c:pt>
                <c:pt idx="5764">
                  <c:v>83.5</c:v>
                </c:pt>
                <c:pt idx="5765">
                  <c:v>83.5</c:v>
                </c:pt>
                <c:pt idx="5766">
                  <c:v>83.5</c:v>
                </c:pt>
                <c:pt idx="5767">
                  <c:v>83.5</c:v>
                </c:pt>
                <c:pt idx="5768">
                  <c:v>83.5</c:v>
                </c:pt>
                <c:pt idx="5769">
                  <c:v>83.5</c:v>
                </c:pt>
                <c:pt idx="5770">
                  <c:v>84</c:v>
                </c:pt>
                <c:pt idx="5771">
                  <c:v>84</c:v>
                </c:pt>
                <c:pt idx="5772">
                  <c:v>84</c:v>
                </c:pt>
                <c:pt idx="5773">
                  <c:v>84</c:v>
                </c:pt>
                <c:pt idx="5774">
                  <c:v>84</c:v>
                </c:pt>
                <c:pt idx="5775">
                  <c:v>84</c:v>
                </c:pt>
                <c:pt idx="5776">
                  <c:v>84</c:v>
                </c:pt>
                <c:pt idx="5777">
                  <c:v>84</c:v>
                </c:pt>
                <c:pt idx="5778">
                  <c:v>84</c:v>
                </c:pt>
                <c:pt idx="5779">
                  <c:v>84</c:v>
                </c:pt>
                <c:pt idx="5780">
                  <c:v>84.5</c:v>
                </c:pt>
                <c:pt idx="5781">
                  <c:v>84.5</c:v>
                </c:pt>
                <c:pt idx="5782">
                  <c:v>84.5</c:v>
                </c:pt>
                <c:pt idx="5783">
                  <c:v>84.5</c:v>
                </c:pt>
                <c:pt idx="5784">
                  <c:v>84.5</c:v>
                </c:pt>
                <c:pt idx="5785">
                  <c:v>84.5</c:v>
                </c:pt>
                <c:pt idx="5786">
                  <c:v>84.5</c:v>
                </c:pt>
                <c:pt idx="5787">
                  <c:v>84.5</c:v>
                </c:pt>
                <c:pt idx="5788">
                  <c:v>84.5</c:v>
                </c:pt>
                <c:pt idx="5789">
                  <c:v>84.5</c:v>
                </c:pt>
                <c:pt idx="5790">
                  <c:v>84.5</c:v>
                </c:pt>
                <c:pt idx="5791">
                  <c:v>85</c:v>
                </c:pt>
                <c:pt idx="5792">
                  <c:v>85</c:v>
                </c:pt>
                <c:pt idx="5793">
                  <c:v>85</c:v>
                </c:pt>
                <c:pt idx="5794">
                  <c:v>85</c:v>
                </c:pt>
                <c:pt idx="5795">
                  <c:v>85</c:v>
                </c:pt>
                <c:pt idx="5796">
                  <c:v>85</c:v>
                </c:pt>
                <c:pt idx="5797">
                  <c:v>85</c:v>
                </c:pt>
                <c:pt idx="5798">
                  <c:v>85</c:v>
                </c:pt>
                <c:pt idx="5799">
                  <c:v>85</c:v>
                </c:pt>
                <c:pt idx="5800">
                  <c:v>85.5</c:v>
                </c:pt>
                <c:pt idx="5801">
                  <c:v>85.5</c:v>
                </c:pt>
                <c:pt idx="5802">
                  <c:v>85.5</c:v>
                </c:pt>
                <c:pt idx="5803">
                  <c:v>85.5</c:v>
                </c:pt>
                <c:pt idx="5804">
                  <c:v>85.5</c:v>
                </c:pt>
                <c:pt idx="5805">
                  <c:v>85.5</c:v>
                </c:pt>
                <c:pt idx="5806">
                  <c:v>85.5</c:v>
                </c:pt>
                <c:pt idx="5807">
                  <c:v>85.5</c:v>
                </c:pt>
                <c:pt idx="5808">
                  <c:v>85.5</c:v>
                </c:pt>
                <c:pt idx="5809">
                  <c:v>85.5</c:v>
                </c:pt>
                <c:pt idx="5810">
                  <c:v>85.5</c:v>
                </c:pt>
                <c:pt idx="5811">
                  <c:v>85.5</c:v>
                </c:pt>
                <c:pt idx="5812">
                  <c:v>85.5</c:v>
                </c:pt>
                <c:pt idx="5813">
                  <c:v>86</c:v>
                </c:pt>
                <c:pt idx="5814">
                  <c:v>86</c:v>
                </c:pt>
                <c:pt idx="5815">
                  <c:v>86</c:v>
                </c:pt>
                <c:pt idx="5816">
                  <c:v>86</c:v>
                </c:pt>
                <c:pt idx="5817">
                  <c:v>86</c:v>
                </c:pt>
                <c:pt idx="5818">
                  <c:v>86</c:v>
                </c:pt>
                <c:pt idx="5819">
                  <c:v>86</c:v>
                </c:pt>
                <c:pt idx="5820">
                  <c:v>86</c:v>
                </c:pt>
                <c:pt idx="5821">
                  <c:v>86</c:v>
                </c:pt>
                <c:pt idx="5822">
                  <c:v>86</c:v>
                </c:pt>
                <c:pt idx="5823">
                  <c:v>86</c:v>
                </c:pt>
                <c:pt idx="5824">
                  <c:v>86</c:v>
                </c:pt>
                <c:pt idx="5825">
                  <c:v>86.5</c:v>
                </c:pt>
                <c:pt idx="5826">
                  <c:v>86.5</c:v>
                </c:pt>
                <c:pt idx="5827">
                  <c:v>86.5</c:v>
                </c:pt>
                <c:pt idx="5828">
                  <c:v>86.5</c:v>
                </c:pt>
                <c:pt idx="5829">
                  <c:v>86.5</c:v>
                </c:pt>
                <c:pt idx="5830">
                  <c:v>86.5</c:v>
                </c:pt>
                <c:pt idx="5831">
                  <c:v>86.5</c:v>
                </c:pt>
                <c:pt idx="5832">
                  <c:v>86.5</c:v>
                </c:pt>
                <c:pt idx="5833">
                  <c:v>86.5</c:v>
                </c:pt>
                <c:pt idx="5834">
                  <c:v>86.5</c:v>
                </c:pt>
                <c:pt idx="5835">
                  <c:v>86.5</c:v>
                </c:pt>
                <c:pt idx="5836">
                  <c:v>86.5</c:v>
                </c:pt>
                <c:pt idx="5837">
                  <c:v>86.5</c:v>
                </c:pt>
                <c:pt idx="5838">
                  <c:v>87</c:v>
                </c:pt>
                <c:pt idx="5839">
                  <c:v>87</c:v>
                </c:pt>
                <c:pt idx="5840">
                  <c:v>87</c:v>
                </c:pt>
                <c:pt idx="5841">
                  <c:v>87</c:v>
                </c:pt>
                <c:pt idx="5842">
                  <c:v>87</c:v>
                </c:pt>
                <c:pt idx="5843">
                  <c:v>87</c:v>
                </c:pt>
                <c:pt idx="5844">
                  <c:v>87</c:v>
                </c:pt>
                <c:pt idx="5845">
                  <c:v>87</c:v>
                </c:pt>
                <c:pt idx="5846">
                  <c:v>87</c:v>
                </c:pt>
                <c:pt idx="5847">
                  <c:v>87</c:v>
                </c:pt>
                <c:pt idx="5848">
                  <c:v>87</c:v>
                </c:pt>
                <c:pt idx="5849">
                  <c:v>87</c:v>
                </c:pt>
                <c:pt idx="5850">
                  <c:v>87</c:v>
                </c:pt>
                <c:pt idx="5851">
                  <c:v>87</c:v>
                </c:pt>
                <c:pt idx="5852">
                  <c:v>87</c:v>
                </c:pt>
                <c:pt idx="5853">
                  <c:v>87</c:v>
                </c:pt>
                <c:pt idx="5854">
                  <c:v>87</c:v>
                </c:pt>
                <c:pt idx="5855">
                  <c:v>87</c:v>
                </c:pt>
                <c:pt idx="5856">
                  <c:v>87</c:v>
                </c:pt>
                <c:pt idx="5857">
                  <c:v>87.5</c:v>
                </c:pt>
                <c:pt idx="5858">
                  <c:v>87.5</c:v>
                </c:pt>
                <c:pt idx="5859">
                  <c:v>87.5</c:v>
                </c:pt>
                <c:pt idx="5860">
                  <c:v>87.5</c:v>
                </c:pt>
                <c:pt idx="5861">
                  <c:v>87.5</c:v>
                </c:pt>
                <c:pt idx="5862">
                  <c:v>87.5</c:v>
                </c:pt>
                <c:pt idx="5863">
                  <c:v>87.5</c:v>
                </c:pt>
                <c:pt idx="5864">
                  <c:v>87.5</c:v>
                </c:pt>
                <c:pt idx="5865">
                  <c:v>87.5</c:v>
                </c:pt>
                <c:pt idx="5866">
                  <c:v>87.5</c:v>
                </c:pt>
                <c:pt idx="5867">
                  <c:v>87.5</c:v>
                </c:pt>
                <c:pt idx="5868">
                  <c:v>87.5</c:v>
                </c:pt>
                <c:pt idx="5869">
                  <c:v>87.5</c:v>
                </c:pt>
                <c:pt idx="5870">
                  <c:v>87.5</c:v>
                </c:pt>
                <c:pt idx="5871">
                  <c:v>87.5</c:v>
                </c:pt>
                <c:pt idx="5872">
                  <c:v>87.5</c:v>
                </c:pt>
                <c:pt idx="5873">
                  <c:v>87.5</c:v>
                </c:pt>
                <c:pt idx="5874">
                  <c:v>88</c:v>
                </c:pt>
                <c:pt idx="5875">
                  <c:v>88</c:v>
                </c:pt>
                <c:pt idx="5876">
                  <c:v>88</c:v>
                </c:pt>
                <c:pt idx="5877">
                  <c:v>88</c:v>
                </c:pt>
                <c:pt idx="5878">
                  <c:v>88</c:v>
                </c:pt>
                <c:pt idx="5879">
                  <c:v>88</c:v>
                </c:pt>
                <c:pt idx="5880">
                  <c:v>88</c:v>
                </c:pt>
                <c:pt idx="5881">
                  <c:v>88</c:v>
                </c:pt>
                <c:pt idx="5882">
                  <c:v>88</c:v>
                </c:pt>
                <c:pt idx="5883">
                  <c:v>88</c:v>
                </c:pt>
                <c:pt idx="5884">
                  <c:v>88</c:v>
                </c:pt>
                <c:pt idx="5885">
                  <c:v>88</c:v>
                </c:pt>
                <c:pt idx="5886">
                  <c:v>88</c:v>
                </c:pt>
                <c:pt idx="5887">
                  <c:v>88</c:v>
                </c:pt>
                <c:pt idx="5888">
                  <c:v>88</c:v>
                </c:pt>
                <c:pt idx="5889">
                  <c:v>88</c:v>
                </c:pt>
                <c:pt idx="5890">
                  <c:v>88.5</c:v>
                </c:pt>
                <c:pt idx="5891">
                  <c:v>88.5</c:v>
                </c:pt>
                <c:pt idx="5892">
                  <c:v>88.5</c:v>
                </c:pt>
                <c:pt idx="5893">
                  <c:v>88.5</c:v>
                </c:pt>
                <c:pt idx="5894">
                  <c:v>88.5</c:v>
                </c:pt>
                <c:pt idx="5895">
                  <c:v>88.5</c:v>
                </c:pt>
                <c:pt idx="5896">
                  <c:v>88.5</c:v>
                </c:pt>
                <c:pt idx="5897">
                  <c:v>88.5</c:v>
                </c:pt>
                <c:pt idx="5898">
                  <c:v>88.5</c:v>
                </c:pt>
                <c:pt idx="5899">
                  <c:v>88.5</c:v>
                </c:pt>
                <c:pt idx="5900">
                  <c:v>89</c:v>
                </c:pt>
                <c:pt idx="5901">
                  <c:v>89</c:v>
                </c:pt>
                <c:pt idx="5902">
                  <c:v>89</c:v>
                </c:pt>
                <c:pt idx="5903">
                  <c:v>89</c:v>
                </c:pt>
                <c:pt idx="5904">
                  <c:v>89</c:v>
                </c:pt>
                <c:pt idx="5905">
                  <c:v>89</c:v>
                </c:pt>
                <c:pt idx="5906">
                  <c:v>89</c:v>
                </c:pt>
                <c:pt idx="5907">
                  <c:v>89</c:v>
                </c:pt>
                <c:pt idx="5908">
                  <c:v>89</c:v>
                </c:pt>
                <c:pt idx="5909">
                  <c:v>89</c:v>
                </c:pt>
                <c:pt idx="5910">
                  <c:v>89</c:v>
                </c:pt>
                <c:pt idx="5911">
                  <c:v>89</c:v>
                </c:pt>
                <c:pt idx="5912">
                  <c:v>89</c:v>
                </c:pt>
                <c:pt idx="5913">
                  <c:v>89</c:v>
                </c:pt>
                <c:pt idx="5914">
                  <c:v>89.5</c:v>
                </c:pt>
                <c:pt idx="5915">
                  <c:v>89.5</c:v>
                </c:pt>
                <c:pt idx="5916">
                  <c:v>89.5</c:v>
                </c:pt>
                <c:pt idx="5917">
                  <c:v>89.5</c:v>
                </c:pt>
                <c:pt idx="5918">
                  <c:v>89.5</c:v>
                </c:pt>
                <c:pt idx="5919">
                  <c:v>89.5</c:v>
                </c:pt>
                <c:pt idx="5920">
                  <c:v>89.5</c:v>
                </c:pt>
                <c:pt idx="5921">
                  <c:v>89.5</c:v>
                </c:pt>
                <c:pt idx="5922">
                  <c:v>89.5</c:v>
                </c:pt>
                <c:pt idx="5923">
                  <c:v>89.5</c:v>
                </c:pt>
                <c:pt idx="5924">
                  <c:v>89.5</c:v>
                </c:pt>
                <c:pt idx="5925">
                  <c:v>89.5</c:v>
                </c:pt>
                <c:pt idx="5926">
                  <c:v>90</c:v>
                </c:pt>
                <c:pt idx="5927">
                  <c:v>90</c:v>
                </c:pt>
                <c:pt idx="5928">
                  <c:v>90</c:v>
                </c:pt>
                <c:pt idx="5929">
                  <c:v>90</c:v>
                </c:pt>
                <c:pt idx="5930">
                  <c:v>90</c:v>
                </c:pt>
                <c:pt idx="5931">
                  <c:v>90</c:v>
                </c:pt>
                <c:pt idx="5932">
                  <c:v>90</c:v>
                </c:pt>
                <c:pt idx="5933">
                  <c:v>90</c:v>
                </c:pt>
                <c:pt idx="5934">
                  <c:v>90</c:v>
                </c:pt>
                <c:pt idx="5935">
                  <c:v>90</c:v>
                </c:pt>
                <c:pt idx="5936">
                  <c:v>90</c:v>
                </c:pt>
                <c:pt idx="5937">
                  <c:v>90</c:v>
                </c:pt>
                <c:pt idx="5938">
                  <c:v>90</c:v>
                </c:pt>
                <c:pt idx="5939">
                  <c:v>90</c:v>
                </c:pt>
                <c:pt idx="5940">
                  <c:v>90.5</c:v>
                </c:pt>
                <c:pt idx="5941">
                  <c:v>90.5</c:v>
                </c:pt>
                <c:pt idx="5942">
                  <c:v>90.5</c:v>
                </c:pt>
                <c:pt idx="5943">
                  <c:v>90.5</c:v>
                </c:pt>
                <c:pt idx="5944">
                  <c:v>90.5</c:v>
                </c:pt>
                <c:pt idx="5945">
                  <c:v>90.5</c:v>
                </c:pt>
                <c:pt idx="5946">
                  <c:v>90.5</c:v>
                </c:pt>
                <c:pt idx="5947">
                  <c:v>90.5</c:v>
                </c:pt>
                <c:pt idx="5948">
                  <c:v>90.5</c:v>
                </c:pt>
                <c:pt idx="5949">
                  <c:v>90.5</c:v>
                </c:pt>
                <c:pt idx="5950">
                  <c:v>90.5</c:v>
                </c:pt>
                <c:pt idx="5951">
                  <c:v>90.5</c:v>
                </c:pt>
                <c:pt idx="5952">
                  <c:v>90.5</c:v>
                </c:pt>
                <c:pt idx="5953">
                  <c:v>90.5</c:v>
                </c:pt>
                <c:pt idx="5954">
                  <c:v>91</c:v>
                </c:pt>
                <c:pt idx="5955">
                  <c:v>91</c:v>
                </c:pt>
                <c:pt idx="5956">
                  <c:v>91</c:v>
                </c:pt>
                <c:pt idx="5957">
                  <c:v>91</c:v>
                </c:pt>
                <c:pt idx="5958">
                  <c:v>91</c:v>
                </c:pt>
                <c:pt idx="5959">
                  <c:v>91</c:v>
                </c:pt>
                <c:pt idx="5960">
                  <c:v>91</c:v>
                </c:pt>
                <c:pt idx="5961">
                  <c:v>91</c:v>
                </c:pt>
                <c:pt idx="5962">
                  <c:v>91</c:v>
                </c:pt>
                <c:pt idx="5963">
                  <c:v>91</c:v>
                </c:pt>
                <c:pt idx="5964">
                  <c:v>91</c:v>
                </c:pt>
                <c:pt idx="5965">
                  <c:v>91</c:v>
                </c:pt>
                <c:pt idx="5966">
                  <c:v>91</c:v>
                </c:pt>
                <c:pt idx="5967">
                  <c:v>91</c:v>
                </c:pt>
                <c:pt idx="5968">
                  <c:v>91</c:v>
                </c:pt>
                <c:pt idx="5969">
                  <c:v>91</c:v>
                </c:pt>
                <c:pt idx="5970">
                  <c:v>91</c:v>
                </c:pt>
                <c:pt idx="5971">
                  <c:v>91</c:v>
                </c:pt>
                <c:pt idx="5972">
                  <c:v>91</c:v>
                </c:pt>
                <c:pt idx="5973">
                  <c:v>91</c:v>
                </c:pt>
                <c:pt idx="5974">
                  <c:v>91.5</c:v>
                </c:pt>
                <c:pt idx="5975">
                  <c:v>91.5</c:v>
                </c:pt>
                <c:pt idx="5976">
                  <c:v>91.5</c:v>
                </c:pt>
                <c:pt idx="5977">
                  <c:v>91.5</c:v>
                </c:pt>
                <c:pt idx="5978">
                  <c:v>91.5</c:v>
                </c:pt>
                <c:pt idx="5979">
                  <c:v>92</c:v>
                </c:pt>
                <c:pt idx="5980">
                  <c:v>92</c:v>
                </c:pt>
                <c:pt idx="5981">
                  <c:v>92</c:v>
                </c:pt>
                <c:pt idx="5982">
                  <c:v>92</c:v>
                </c:pt>
                <c:pt idx="5983">
                  <c:v>92</c:v>
                </c:pt>
                <c:pt idx="5984">
                  <c:v>92</c:v>
                </c:pt>
                <c:pt idx="5985">
                  <c:v>92</c:v>
                </c:pt>
                <c:pt idx="5986">
                  <c:v>92</c:v>
                </c:pt>
                <c:pt idx="5987">
                  <c:v>92</c:v>
                </c:pt>
                <c:pt idx="5988">
                  <c:v>92</c:v>
                </c:pt>
                <c:pt idx="5989">
                  <c:v>92.5</c:v>
                </c:pt>
                <c:pt idx="5990">
                  <c:v>92.5</c:v>
                </c:pt>
                <c:pt idx="5991">
                  <c:v>92.5</c:v>
                </c:pt>
                <c:pt idx="5992">
                  <c:v>92.5</c:v>
                </c:pt>
                <c:pt idx="5993">
                  <c:v>92.5</c:v>
                </c:pt>
                <c:pt idx="5994">
                  <c:v>92.5</c:v>
                </c:pt>
                <c:pt idx="5995">
                  <c:v>92.5</c:v>
                </c:pt>
                <c:pt idx="5996">
                  <c:v>92.5</c:v>
                </c:pt>
                <c:pt idx="5997">
                  <c:v>92.5</c:v>
                </c:pt>
                <c:pt idx="5998">
                  <c:v>92.5</c:v>
                </c:pt>
                <c:pt idx="5999">
                  <c:v>92.5</c:v>
                </c:pt>
                <c:pt idx="6000">
                  <c:v>92.5</c:v>
                </c:pt>
                <c:pt idx="6001">
                  <c:v>92.5</c:v>
                </c:pt>
                <c:pt idx="6002">
                  <c:v>92.5</c:v>
                </c:pt>
                <c:pt idx="6003">
                  <c:v>92.5</c:v>
                </c:pt>
                <c:pt idx="6004">
                  <c:v>92.5</c:v>
                </c:pt>
                <c:pt idx="6005">
                  <c:v>92.5</c:v>
                </c:pt>
                <c:pt idx="6006">
                  <c:v>92.5</c:v>
                </c:pt>
                <c:pt idx="6007">
                  <c:v>93</c:v>
                </c:pt>
                <c:pt idx="6008">
                  <c:v>93</c:v>
                </c:pt>
                <c:pt idx="6009">
                  <c:v>93</c:v>
                </c:pt>
                <c:pt idx="6010">
                  <c:v>93</c:v>
                </c:pt>
                <c:pt idx="6011">
                  <c:v>93</c:v>
                </c:pt>
                <c:pt idx="6012">
                  <c:v>93</c:v>
                </c:pt>
                <c:pt idx="6013">
                  <c:v>93</c:v>
                </c:pt>
                <c:pt idx="6014">
                  <c:v>93</c:v>
                </c:pt>
                <c:pt idx="6015">
                  <c:v>93</c:v>
                </c:pt>
                <c:pt idx="6016">
                  <c:v>93</c:v>
                </c:pt>
                <c:pt idx="6017">
                  <c:v>93.5</c:v>
                </c:pt>
                <c:pt idx="6018">
                  <c:v>93.5</c:v>
                </c:pt>
                <c:pt idx="6019">
                  <c:v>93.5</c:v>
                </c:pt>
                <c:pt idx="6020">
                  <c:v>93.5</c:v>
                </c:pt>
                <c:pt idx="6021">
                  <c:v>93.5</c:v>
                </c:pt>
                <c:pt idx="6022">
                  <c:v>93.5</c:v>
                </c:pt>
                <c:pt idx="6023">
                  <c:v>93.5</c:v>
                </c:pt>
                <c:pt idx="6024">
                  <c:v>93.5</c:v>
                </c:pt>
                <c:pt idx="6025">
                  <c:v>93.5</c:v>
                </c:pt>
                <c:pt idx="6026">
                  <c:v>93.5</c:v>
                </c:pt>
                <c:pt idx="6027">
                  <c:v>93.5</c:v>
                </c:pt>
                <c:pt idx="6028">
                  <c:v>93.5</c:v>
                </c:pt>
                <c:pt idx="6029">
                  <c:v>93.5</c:v>
                </c:pt>
                <c:pt idx="6030">
                  <c:v>93.5</c:v>
                </c:pt>
                <c:pt idx="6031">
                  <c:v>93.5</c:v>
                </c:pt>
                <c:pt idx="6032">
                  <c:v>93.5</c:v>
                </c:pt>
                <c:pt idx="6033">
                  <c:v>93.5</c:v>
                </c:pt>
                <c:pt idx="6034">
                  <c:v>93.5</c:v>
                </c:pt>
                <c:pt idx="6035">
                  <c:v>94</c:v>
                </c:pt>
                <c:pt idx="6036">
                  <c:v>94</c:v>
                </c:pt>
                <c:pt idx="6037">
                  <c:v>94</c:v>
                </c:pt>
                <c:pt idx="6038">
                  <c:v>94</c:v>
                </c:pt>
                <c:pt idx="6039">
                  <c:v>94</c:v>
                </c:pt>
                <c:pt idx="6040">
                  <c:v>94</c:v>
                </c:pt>
                <c:pt idx="6041">
                  <c:v>94</c:v>
                </c:pt>
                <c:pt idx="6042">
                  <c:v>94.5</c:v>
                </c:pt>
                <c:pt idx="6043">
                  <c:v>94.5</c:v>
                </c:pt>
                <c:pt idx="6044">
                  <c:v>94.5</c:v>
                </c:pt>
                <c:pt idx="6045">
                  <c:v>94.5</c:v>
                </c:pt>
                <c:pt idx="6046">
                  <c:v>94.5</c:v>
                </c:pt>
                <c:pt idx="6047">
                  <c:v>94.5</c:v>
                </c:pt>
                <c:pt idx="6048">
                  <c:v>94.5</c:v>
                </c:pt>
                <c:pt idx="6049">
                  <c:v>94.5</c:v>
                </c:pt>
                <c:pt idx="6050">
                  <c:v>94.5</c:v>
                </c:pt>
                <c:pt idx="6051">
                  <c:v>95</c:v>
                </c:pt>
                <c:pt idx="6052">
                  <c:v>95</c:v>
                </c:pt>
                <c:pt idx="6053">
                  <c:v>95</c:v>
                </c:pt>
                <c:pt idx="6054">
                  <c:v>95</c:v>
                </c:pt>
                <c:pt idx="6055">
                  <c:v>95</c:v>
                </c:pt>
                <c:pt idx="6056">
                  <c:v>95</c:v>
                </c:pt>
                <c:pt idx="6057">
                  <c:v>95</c:v>
                </c:pt>
                <c:pt idx="6058">
                  <c:v>95</c:v>
                </c:pt>
                <c:pt idx="6059">
                  <c:v>95</c:v>
                </c:pt>
                <c:pt idx="6060">
                  <c:v>95</c:v>
                </c:pt>
                <c:pt idx="6061">
                  <c:v>95</c:v>
                </c:pt>
                <c:pt idx="6062">
                  <c:v>95</c:v>
                </c:pt>
                <c:pt idx="6063">
                  <c:v>95</c:v>
                </c:pt>
                <c:pt idx="6064">
                  <c:v>95.5</c:v>
                </c:pt>
                <c:pt idx="6065">
                  <c:v>95.5</c:v>
                </c:pt>
                <c:pt idx="6066">
                  <c:v>95.5</c:v>
                </c:pt>
                <c:pt idx="6067">
                  <c:v>95.5</c:v>
                </c:pt>
                <c:pt idx="6068">
                  <c:v>95.5</c:v>
                </c:pt>
                <c:pt idx="6069">
                  <c:v>95.5</c:v>
                </c:pt>
                <c:pt idx="6070">
                  <c:v>95.5</c:v>
                </c:pt>
                <c:pt idx="6071">
                  <c:v>95.5</c:v>
                </c:pt>
                <c:pt idx="6072">
                  <c:v>96</c:v>
                </c:pt>
                <c:pt idx="6073">
                  <c:v>96</c:v>
                </c:pt>
                <c:pt idx="6074">
                  <c:v>96</c:v>
                </c:pt>
                <c:pt idx="6075">
                  <c:v>96</c:v>
                </c:pt>
                <c:pt idx="6076">
                  <c:v>96</c:v>
                </c:pt>
                <c:pt idx="6077">
                  <c:v>96</c:v>
                </c:pt>
                <c:pt idx="6078">
                  <c:v>96</c:v>
                </c:pt>
                <c:pt idx="6079">
                  <c:v>96</c:v>
                </c:pt>
                <c:pt idx="6080">
                  <c:v>96</c:v>
                </c:pt>
                <c:pt idx="6081">
                  <c:v>96</c:v>
                </c:pt>
                <c:pt idx="6082">
                  <c:v>96</c:v>
                </c:pt>
                <c:pt idx="6083">
                  <c:v>96</c:v>
                </c:pt>
                <c:pt idx="6084">
                  <c:v>96</c:v>
                </c:pt>
                <c:pt idx="6085">
                  <c:v>96</c:v>
                </c:pt>
                <c:pt idx="6086">
                  <c:v>96.5</c:v>
                </c:pt>
                <c:pt idx="6087">
                  <c:v>96.5</c:v>
                </c:pt>
                <c:pt idx="6088">
                  <c:v>96.5</c:v>
                </c:pt>
                <c:pt idx="6089">
                  <c:v>96.5</c:v>
                </c:pt>
                <c:pt idx="6090">
                  <c:v>96.5</c:v>
                </c:pt>
                <c:pt idx="6091">
                  <c:v>96.5</c:v>
                </c:pt>
                <c:pt idx="6092">
                  <c:v>96.5</c:v>
                </c:pt>
                <c:pt idx="6093">
                  <c:v>96.5</c:v>
                </c:pt>
                <c:pt idx="6094">
                  <c:v>96.5</c:v>
                </c:pt>
                <c:pt idx="6095">
                  <c:v>96.5</c:v>
                </c:pt>
                <c:pt idx="6096">
                  <c:v>96.5</c:v>
                </c:pt>
                <c:pt idx="6097">
                  <c:v>96.5</c:v>
                </c:pt>
                <c:pt idx="6098">
                  <c:v>97</c:v>
                </c:pt>
                <c:pt idx="6099">
                  <c:v>97</c:v>
                </c:pt>
                <c:pt idx="6100">
                  <c:v>97</c:v>
                </c:pt>
                <c:pt idx="6101">
                  <c:v>97</c:v>
                </c:pt>
                <c:pt idx="6102">
                  <c:v>97</c:v>
                </c:pt>
                <c:pt idx="6103">
                  <c:v>97</c:v>
                </c:pt>
                <c:pt idx="6104">
                  <c:v>97</c:v>
                </c:pt>
                <c:pt idx="6105">
                  <c:v>97</c:v>
                </c:pt>
                <c:pt idx="6106">
                  <c:v>97</c:v>
                </c:pt>
                <c:pt idx="6107">
                  <c:v>97</c:v>
                </c:pt>
                <c:pt idx="6108">
                  <c:v>97</c:v>
                </c:pt>
                <c:pt idx="6109">
                  <c:v>97</c:v>
                </c:pt>
                <c:pt idx="6110">
                  <c:v>97</c:v>
                </c:pt>
                <c:pt idx="6111">
                  <c:v>97</c:v>
                </c:pt>
                <c:pt idx="6112">
                  <c:v>97</c:v>
                </c:pt>
                <c:pt idx="6113">
                  <c:v>97.5</c:v>
                </c:pt>
                <c:pt idx="6114">
                  <c:v>97.5</c:v>
                </c:pt>
                <c:pt idx="6115">
                  <c:v>97.5</c:v>
                </c:pt>
                <c:pt idx="6116">
                  <c:v>97.5</c:v>
                </c:pt>
                <c:pt idx="6117">
                  <c:v>97.5</c:v>
                </c:pt>
                <c:pt idx="6118">
                  <c:v>97.5</c:v>
                </c:pt>
                <c:pt idx="6119">
                  <c:v>97.5</c:v>
                </c:pt>
                <c:pt idx="6120">
                  <c:v>98</c:v>
                </c:pt>
                <c:pt idx="6121">
                  <c:v>98</c:v>
                </c:pt>
                <c:pt idx="6122">
                  <c:v>98</c:v>
                </c:pt>
                <c:pt idx="6123">
                  <c:v>98</c:v>
                </c:pt>
                <c:pt idx="6124">
                  <c:v>98</c:v>
                </c:pt>
                <c:pt idx="6125">
                  <c:v>98</c:v>
                </c:pt>
                <c:pt idx="6126">
                  <c:v>98</c:v>
                </c:pt>
                <c:pt idx="6127">
                  <c:v>98</c:v>
                </c:pt>
                <c:pt idx="6128">
                  <c:v>98</c:v>
                </c:pt>
                <c:pt idx="6129">
                  <c:v>98</c:v>
                </c:pt>
                <c:pt idx="6130">
                  <c:v>98</c:v>
                </c:pt>
                <c:pt idx="6131">
                  <c:v>98</c:v>
                </c:pt>
                <c:pt idx="6132">
                  <c:v>98.5</c:v>
                </c:pt>
                <c:pt idx="6133">
                  <c:v>98.5</c:v>
                </c:pt>
                <c:pt idx="6134">
                  <c:v>98.5</c:v>
                </c:pt>
                <c:pt idx="6135">
                  <c:v>98.5</c:v>
                </c:pt>
                <c:pt idx="6136">
                  <c:v>98.5</c:v>
                </c:pt>
                <c:pt idx="6137">
                  <c:v>98.5</c:v>
                </c:pt>
                <c:pt idx="6138">
                  <c:v>98.5</c:v>
                </c:pt>
                <c:pt idx="6139">
                  <c:v>98.5</c:v>
                </c:pt>
                <c:pt idx="6140">
                  <c:v>98.5</c:v>
                </c:pt>
                <c:pt idx="6141">
                  <c:v>98.5</c:v>
                </c:pt>
                <c:pt idx="6142">
                  <c:v>98.5</c:v>
                </c:pt>
                <c:pt idx="6143">
                  <c:v>99</c:v>
                </c:pt>
                <c:pt idx="6144">
                  <c:v>99</c:v>
                </c:pt>
                <c:pt idx="6145">
                  <c:v>99</c:v>
                </c:pt>
                <c:pt idx="6146">
                  <c:v>99</c:v>
                </c:pt>
                <c:pt idx="6147">
                  <c:v>99</c:v>
                </c:pt>
                <c:pt idx="6148">
                  <c:v>99</c:v>
                </c:pt>
                <c:pt idx="6149">
                  <c:v>99</c:v>
                </c:pt>
                <c:pt idx="6150">
                  <c:v>99</c:v>
                </c:pt>
                <c:pt idx="6151">
                  <c:v>99</c:v>
                </c:pt>
                <c:pt idx="6152">
                  <c:v>99</c:v>
                </c:pt>
                <c:pt idx="6153">
                  <c:v>99</c:v>
                </c:pt>
                <c:pt idx="6154">
                  <c:v>99</c:v>
                </c:pt>
                <c:pt idx="6155">
                  <c:v>99.5</c:v>
                </c:pt>
                <c:pt idx="6156">
                  <c:v>99.5</c:v>
                </c:pt>
                <c:pt idx="6157">
                  <c:v>99.5</c:v>
                </c:pt>
                <c:pt idx="6158">
                  <c:v>99.5</c:v>
                </c:pt>
                <c:pt idx="6159">
                  <c:v>99.5</c:v>
                </c:pt>
                <c:pt idx="6160">
                  <c:v>99.5</c:v>
                </c:pt>
                <c:pt idx="6161">
                  <c:v>99.5</c:v>
                </c:pt>
                <c:pt idx="6162">
                  <c:v>99.5</c:v>
                </c:pt>
                <c:pt idx="6163">
                  <c:v>99.5</c:v>
                </c:pt>
                <c:pt idx="6164">
                  <c:v>99.5</c:v>
                </c:pt>
                <c:pt idx="6165">
                  <c:v>99.5</c:v>
                </c:pt>
                <c:pt idx="6166">
                  <c:v>100</c:v>
                </c:pt>
                <c:pt idx="6167">
                  <c:v>100</c:v>
                </c:pt>
                <c:pt idx="6168">
                  <c:v>100</c:v>
                </c:pt>
                <c:pt idx="6169">
                  <c:v>100</c:v>
                </c:pt>
                <c:pt idx="6170">
                  <c:v>100</c:v>
                </c:pt>
                <c:pt idx="6171">
                  <c:v>100</c:v>
                </c:pt>
                <c:pt idx="6172">
                  <c:v>100</c:v>
                </c:pt>
                <c:pt idx="6173">
                  <c:v>100</c:v>
                </c:pt>
                <c:pt idx="6174">
                  <c:v>100</c:v>
                </c:pt>
                <c:pt idx="6175">
                  <c:v>100</c:v>
                </c:pt>
                <c:pt idx="6176">
                  <c:v>100</c:v>
                </c:pt>
                <c:pt idx="6177">
                  <c:v>100</c:v>
                </c:pt>
                <c:pt idx="6178">
                  <c:v>100</c:v>
                </c:pt>
                <c:pt idx="6179">
                  <c:v>100</c:v>
                </c:pt>
                <c:pt idx="6180">
                  <c:v>100.5</c:v>
                </c:pt>
                <c:pt idx="6181">
                  <c:v>100.5</c:v>
                </c:pt>
                <c:pt idx="6182">
                  <c:v>100.5</c:v>
                </c:pt>
                <c:pt idx="6183">
                  <c:v>100.5</c:v>
                </c:pt>
                <c:pt idx="6184">
                  <c:v>100.5</c:v>
                </c:pt>
                <c:pt idx="6185">
                  <c:v>100.5</c:v>
                </c:pt>
                <c:pt idx="6186">
                  <c:v>100.5</c:v>
                </c:pt>
                <c:pt idx="6187">
                  <c:v>100.5</c:v>
                </c:pt>
                <c:pt idx="6188">
                  <c:v>100.5</c:v>
                </c:pt>
                <c:pt idx="6189">
                  <c:v>100.5</c:v>
                </c:pt>
                <c:pt idx="6190">
                  <c:v>100.5</c:v>
                </c:pt>
                <c:pt idx="6191">
                  <c:v>101</c:v>
                </c:pt>
                <c:pt idx="6192">
                  <c:v>101</c:v>
                </c:pt>
                <c:pt idx="6193">
                  <c:v>101</c:v>
                </c:pt>
                <c:pt idx="6194">
                  <c:v>101</c:v>
                </c:pt>
                <c:pt idx="6195">
                  <c:v>101</c:v>
                </c:pt>
                <c:pt idx="6196">
                  <c:v>101</c:v>
                </c:pt>
                <c:pt idx="6197">
                  <c:v>101</c:v>
                </c:pt>
                <c:pt idx="6198">
                  <c:v>101</c:v>
                </c:pt>
                <c:pt idx="6199">
                  <c:v>101</c:v>
                </c:pt>
                <c:pt idx="6200">
                  <c:v>101</c:v>
                </c:pt>
                <c:pt idx="6201">
                  <c:v>101</c:v>
                </c:pt>
                <c:pt idx="6202">
                  <c:v>101.5</c:v>
                </c:pt>
                <c:pt idx="6203">
                  <c:v>101.5</c:v>
                </c:pt>
                <c:pt idx="6204">
                  <c:v>101.5</c:v>
                </c:pt>
                <c:pt idx="6205">
                  <c:v>101.5</c:v>
                </c:pt>
                <c:pt idx="6206">
                  <c:v>101.5</c:v>
                </c:pt>
                <c:pt idx="6207">
                  <c:v>101.5</c:v>
                </c:pt>
                <c:pt idx="6208">
                  <c:v>101.5</c:v>
                </c:pt>
                <c:pt idx="6209">
                  <c:v>102</c:v>
                </c:pt>
                <c:pt idx="6210">
                  <c:v>102</c:v>
                </c:pt>
                <c:pt idx="6211">
                  <c:v>102</c:v>
                </c:pt>
                <c:pt idx="6212">
                  <c:v>102</c:v>
                </c:pt>
                <c:pt idx="6213">
                  <c:v>102</c:v>
                </c:pt>
                <c:pt idx="6214">
                  <c:v>102</c:v>
                </c:pt>
                <c:pt idx="6215">
                  <c:v>102</c:v>
                </c:pt>
                <c:pt idx="6216">
                  <c:v>102</c:v>
                </c:pt>
                <c:pt idx="6217">
                  <c:v>102</c:v>
                </c:pt>
                <c:pt idx="6218">
                  <c:v>102</c:v>
                </c:pt>
                <c:pt idx="6219">
                  <c:v>102</c:v>
                </c:pt>
                <c:pt idx="6220">
                  <c:v>102</c:v>
                </c:pt>
                <c:pt idx="6221">
                  <c:v>102</c:v>
                </c:pt>
                <c:pt idx="6222">
                  <c:v>102.5</c:v>
                </c:pt>
                <c:pt idx="6223">
                  <c:v>102.5</c:v>
                </c:pt>
                <c:pt idx="6224">
                  <c:v>102.5</c:v>
                </c:pt>
                <c:pt idx="6225">
                  <c:v>102.5</c:v>
                </c:pt>
                <c:pt idx="6226">
                  <c:v>102.5</c:v>
                </c:pt>
                <c:pt idx="6227">
                  <c:v>102.5</c:v>
                </c:pt>
                <c:pt idx="6228">
                  <c:v>102.5</c:v>
                </c:pt>
                <c:pt idx="6229">
                  <c:v>102.5</c:v>
                </c:pt>
                <c:pt idx="6230">
                  <c:v>103</c:v>
                </c:pt>
                <c:pt idx="6231">
                  <c:v>103</c:v>
                </c:pt>
                <c:pt idx="6232">
                  <c:v>103</c:v>
                </c:pt>
                <c:pt idx="6233">
                  <c:v>103</c:v>
                </c:pt>
                <c:pt idx="6234">
                  <c:v>103</c:v>
                </c:pt>
                <c:pt idx="6235">
                  <c:v>103</c:v>
                </c:pt>
                <c:pt idx="6236">
                  <c:v>103</c:v>
                </c:pt>
                <c:pt idx="6237">
                  <c:v>103</c:v>
                </c:pt>
                <c:pt idx="6238">
                  <c:v>103</c:v>
                </c:pt>
                <c:pt idx="6239">
                  <c:v>103</c:v>
                </c:pt>
                <c:pt idx="6240">
                  <c:v>103</c:v>
                </c:pt>
                <c:pt idx="6241">
                  <c:v>103</c:v>
                </c:pt>
                <c:pt idx="6242">
                  <c:v>103</c:v>
                </c:pt>
                <c:pt idx="6243">
                  <c:v>103</c:v>
                </c:pt>
                <c:pt idx="6244">
                  <c:v>103</c:v>
                </c:pt>
                <c:pt idx="6245">
                  <c:v>103</c:v>
                </c:pt>
                <c:pt idx="6246">
                  <c:v>103</c:v>
                </c:pt>
                <c:pt idx="6247">
                  <c:v>103.5</c:v>
                </c:pt>
                <c:pt idx="6248">
                  <c:v>103.5</c:v>
                </c:pt>
                <c:pt idx="6249">
                  <c:v>103.5</c:v>
                </c:pt>
                <c:pt idx="6250">
                  <c:v>103.5</c:v>
                </c:pt>
                <c:pt idx="6251">
                  <c:v>103.5</c:v>
                </c:pt>
                <c:pt idx="6252">
                  <c:v>103.5</c:v>
                </c:pt>
                <c:pt idx="6253">
                  <c:v>103.5</c:v>
                </c:pt>
                <c:pt idx="6254">
                  <c:v>103.5</c:v>
                </c:pt>
                <c:pt idx="6255">
                  <c:v>103.5</c:v>
                </c:pt>
                <c:pt idx="6256">
                  <c:v>104</c:v>
                </c:pt>
                <c:pt idx="6257">
                  <c:v>104</c:v>
                </c:pt>
                <c:pt idx="6258">
                  <c:v>104</c:v>
                </c:pt>
                <c:pt idx="6259">
                  <c:v>104</c:v>
                </c:pt>
                <c:pt idx="6260">
                  <c:v>104</c:v>
                </c:pt>
                <c:pt idx="6261">
                  <c:v>104</c:v>
                </c:pt>
                <c:pt idx="6262">
                  <c:v>104</c:v>
                </c:pt>
                <c:pt idx="6263">
                  <c:v>104</c:v>
                </c:pt>
                <c:pt idx="6264">
                  <c:v>104</c:v>
                </c:pt>
                <c:pt idx="6265">
                  <c:v>104</c:v>
                </c:pt>
                <c:pt idx="6266">
                  <c:v>104.5</c:v>
                </c:pt>
                <c:pt idx="6267">
                  <c:v>104.5</c:v>
                </c:pt>
                <c:pt idx="6268">
                  <c:v>104.5</c:v>
                </c:pt>
                <c:pt idx="6269">
                  <c:v>104.5</c:v>
                </c:pt>
                <c:pt idx="6270">
                  <c:v>104.5</c:v>
                </c:pt>
                <c:pt idx="6271">
                  <c:v>104.5</c:v>
                </c:pt>
                <c:pt idx="6272">
                  <c:v>104.5</c:v>
                </c:pt>
                <c:pt idx="6273">
                  <c:v>104.5</c:v>
                </c:pt>
                <c:pt idx="6274">
                  <c:v>104.5</c:v>
                </c:pt>
                <c:pt idx="6275">
                  <c:v>105</c:v>
                </c:pt>
                <c:pt idx="6276">
                  <c:v>105</c:v>
                </c:pt>
                <c:pt idx="6277">
                  <c:v>105</c:v>
                </c:pt>
                <c:pt idx="6278">
                  <c:v>105</c:v>
                </c:pt>
                <c:pt idx="6279">
                  <c:v>105</c:v>
                </c:pt>
                <c:pt idx="6280">
                  <c:v>105</c:v>
                </c:pt>
                <c:pt idx="6281">
                  <c:v>105</c:v>
                </c:pt>
                <c:pt idx="6282">
                  <c:v>105</c:v>
                </c:pt>
                <c:pt idx="6283">
                  <c:v>105</c:v>
                </c:pt>
                <c:pt idx="6284">
                  <c:v>105</c:v>
                </c:pt>
                <c:pt idx="6285">
                  <c:v>105</c:v>
                </c:pt>
                <c:pt idx="6286">
                  <c:v>105.5</c:v>
                </c:pt>
                <c:pt idx="6287">
                  <c:v>105.5</c:v>
                </c:pt>
                <c:pt idx="6288">
                  <c:v>105.5</c:v>
                </c:pt>
                <c:pt idx="6289">
                  <c:v>105.5</c:v>
                </c:pt>
                <c:pt idx="6290">
                  <c:v>105.5</c:v>
                </c:pt>
                <c:pt idx="6291">
                  <c:v>105.5</c:v>
                </c:pt>
                <c:pt idx="6292">
                  <c:v>105.5</c:v>
                </c:pt>
                <c:pt idx="6293">
                  <c:v>105.5</c:v>
                </c:pt>
                <c:pt idx="6294">
                  <c:v>105.5</c:v>
                </c:pt>
                <c:pt idx="6295">
                  <c:v>105.5</c:v>
                </c:pt>
                <c:pt idx="6296">
                  <c:v>105.5</c:v>
                </c:pt>
                <c:pt idx="6297">
                  <c:v>105.5</c:v>
                </c:pt>
                <c:pt idx="6298">
                  <c:v>105.5</c:v>
                </c:pt>
                <c:pt idx="6299">
                  <c:v>105.5</c:v>
                </c:pt>
                <c:pt idx="6300">
                  <c:v>105.5</c:v>
                </c:pt>
                <c:pt idx="6301">
                  <c:v>106</c:v>
                </c:pt>
                <c:pt idx="6302">
                  <c:v>106</c:v>
                </c:pt>
                <c:pt idx="6303">
                  <c:v>106</c:v>
                </c:pt>
                <c:pt idx="6304">
                  <c:v>106</c:v>
                </c:pt>
                <c:pt idx="6305">
                  <c:v>106</c:v>
                </c:pt>
                <c:pt idx="6306">
                  <c:v>106</c:v>
                </c:pt>
                <c:pt idx="6307">
                  <c:v>106</c:v>
                </c:pt>
                <c:pt idx="6308">
                  <c:v>106</c:v>
                </c:pt>
                <c:pt idx="6309">
                  <c:v>106</c:v>
                </c:pt>
                <c:pt idx="6310">
                  <c:v>106</c:v>
                </c:pt>
                <c:pt idx="6311">
                  <c:v>106</c:v>
                </c:pt>
                <c:pt idx="6312">
                  <c:v>106</c:v>
                </c:pt>
                <c:pt idx="6313">
                  <c:v>106</c:v>
                </c:pt>
                <c:pt idx="6314">
                  <c:v>106</c:v>
                </c:pt>
                <c:pt idx="6315">
                  <c:v>106</c:v>
                </c:pt>
                <c:pt idx="6316">
                  <c:v>106.5</c:v>
                </c:pt>
                <c:pt idx="6317">
                  <c:v>106.5</c:v>
                </c:pt>
                <c:pt idx="6318">
                  <c:v>106.5</c:v>
                </c:pt>
                <c:pt idx="6319">
                  <c:v>106.5</c:v>
                </c:pt>
                <c:pt idx="6320">
                  <c:v>106.5</c:v>
                </c:pt>
                <c:pt idx="6321">
                  <c:v>106.5</c:v>
                </c:pt>
                <c:pt idx="6322">
                  <c:v>106.5</c:v>
                </c:pt>
                <c:pt idx="6323">
                  <c:v>106.5</c:v>
                </c:pt>
                <c:pt idx="6324">
                  <c:v>107</c:v>
                </c:pt>
                <c:pt idx="6325">
                  <c:v>107</c:v>
                </c:pt>
                <c:pt idx="6326">
                  <c:v>107</c:v>
                </c:pt>
                <c:pt idx="6327">
                  <c:v>107</c:v>
                </c:pt>
                <c:pt idx="6328">
                  <c:v>107</c:v>
                </c:pt>
                <c:pt idx="6329">
                  <c:v>107</c:v>
                </c:pt>
                <c:pt idx="6330">
                  <c:v>107</c:v>
                </c:pt>
                <c:pt idx="6331">
                  <c:v>107</c:v>
                </c:pt>
                <c:pt idx="6332">
                  <c:v>107</c:v>
                </c:pt>
                <c:pt idx="6333">
                  <c:v>107</c:v>
                </c:pt>
                <c:pt idx="6334">
                  <c:v>107</c:v>
                </c:pt>
                <c:pt idx="6335">
                  <c:v>107</c:v>
                </c:pt>
                <c:pt idx="6336">
                  <c:v>107</c:v>
                </c:pt>
                <c:pt idx="6337">
                  <c:v>107</c:v>
                </c:pt>
                <c:pt idx="6338">
                  <c:v>107</c:v>
                </c:pt>
                <c:pt idx="6339">
                  <c:v>107.5</c:v>
                </c:pt>
                <c:pt idx="6340">
                  <c:v>107.5</c:v>
                </c:pt>
                <c:pt idx="6341">
                  <c:v>107.5</c:v>
                </c:pt>
                <c:pt idx="6342">
                  <c:v>107.5</c:v>
                </c:pt>
                <c:pt idx="6343">
                  <c:v>107.5</c:v>
                </c:pt>
                <c:pt idx="6344">
                  <c:v>107.5</c:v>
                </c:pt>
                <c:pt idx="6345">
                  <c:v>107.5</c:v>
                </c:pt>
                <c:pt idx="6346">
                  <c:v>107.5</c:v>
                </c:pt>
                <c:pt idx="6347">
                  <c:v>107.5</c:v>
                </c:pt>
                <c:pt idx="6348">
                  <c:v>107.5</c:v>
                </c:pt>
                <c:pt idx="6349">
                  <c:v>107.5</c:v>
                </c:pt>
                <c:pt idx="6350">
                  <c:v>108</c:v>
                </c:pt>
                <c:pt idx="6351">
                  <c:v>108</c:v>
                </c:pt>
                <c:pt idx="6352">
                  <c:v>108</c:v>
                </c:pt>
                <c:pt idx="6353">
                  <c:v>108</c:v>
                </c:pt>
                <c:pt idx="6354">
                  <c:v>108</c:v>
                </c:pt>
                <c:pt idx="6355">
                  <c:v>108</c:v>
                </c:pt>
                <c:pt idx="6356">
                  <c:v>108</c:v>
                </c:pt>
                <c:pt idx="6357">
                  <c:v>108</c:v>
                </c:pt>
                <c:pt idx="6358">
                  <c:v>108</c:v>
                </c:pt>
                <c:pt idx="6359">
                  <c:v>108</c:v>
                </c:pt>
                <c:pt idx="6360">
                  <c:v>108.5</c:v>
                </c:pt>
                <c:pt idx="6361">
                  <c:v>108.5</c:v>
                </c:pt>
                <c:pt idx="6362">
                  <c:v>108.5</c:v>
                </c:pt>
                <c:pt idx="6363">
                  <c:v>108.5</c:v>
                </c:pt>
                <c:pt idx="6364">
                  <c:v>108.5</c:v>
                </c:pt>
                <c:pt idx="6365">
                  <c:v>108.5</c:v>
                </c:pt>
                <c:pt idx="6366">
                  <c:v>108.5</c:v>
                </c:pt>
                <c:pt idx="6367">
                  <c:v>108.5</c:v>
                </c:pt>
                <c:pt idx="6368">
                  <c:v>108.5</c:v>
                </c:pt>
                <c:pt idx="6369">
                  <c:v>108.5</c:v>
                </c:pt>
                <c:pt idx="6370">
                  <c:v>108.5</c:v>
                </c:pt>
                <c:pt idx="6371">
                  <c:v>108.5</c:v>
                </c:pt>
                <c:pt idx="6372">
                  <c:v>109</c:v>
                </c:pt>
                <c:pt idx="6373">
                  <c:v>109</c:v>
                </c:pt>
                <c:pt idx="6374">
                  <c:v>109</c:v>
                </c:pt>
                <c:pt idx="6375">
                  <c:v>109</c:v>
                </c:pt>
                <c:pt idx="6376">
                  <c:v>109</c:v>
                </c:pt>
                <c:pt idx="6377">
                  <c:v>109</c:v>
                </c:pt>
                <c:pt idx="6378">
                  <c:v>109</c:v>
                </c:pt>
                <c:pt idx="6379">
                  <c:v>109</c:v>
                </c:pt>
                <c:pt idx="6380">
                  <c:v>109</c:v>
                </c:pt>
                <c:pt idx="6381">
                  <c:v>109</c:v>
                </c:pt>
                <c:pt idx="6382">
                  <c:v>109</c:v>
                </c:pt>
                <c:pt idx="6383">
                  <c:v>109.5</c:v>
                </c:pt>
                <c:pt idx="6384">
                  <c:v>109.5</c:v>
                </c:pt>
                <c:pt idx="6385">
                  <c:v>109.5</c:v>
                </c:pt>
                <c:pt idx="6386">
                  <c:v>109.5</c:v>
                </c:pt>
                <c:pt idx="6387">
                  <c:v>109.5</c:v>
                </c:pt>
                <c:pt idx="6388">
                  <c:v>109.5</c:v>
                </c:pt>
                <c:pt idx="6389">
                  <c:v>109.5</c:v>
                </c:pt>
                <c:pt idx="6390">
                  <c:v>109.5</c:v>
                </c:pt>
                <c:pt idx="6391">
                  <c:v>109.5</c:v>
                </c:pt>
                <c:pt idx="6392">
                  <c:v>109.5</c:v>
                </c:pt>
                <c:pt idx="6393">
                  <c:v>110</c:v>
                </c:pt>
                <c:pt idx="6394">
                  <c:v>110</c:v>
                </c:pt>
                <c:pt idx="6395">
                  <c:v>110</c:v>
                </c:pt>
                <c:pt idx="6396">
                  <c:v>110</c:v>
                </c:pt>
                <c:pt idx="6397">
                  <c:v>110</c:v>
                </c:pt>
                <c:pt idx="6398">
                  <c:v>110</c:v>
                </c:pt>
                <c:pt idx="6399">
                  <c:v>110</c:v>
                </c:pt>
                <c:pt idx="6400">
                  <c:v>110.5</c:v>
                </c:pt>
                <c:pt idx="6401">
                  <c:v>110.5</c:v>
                </c:pt>
                <c:pt idx="6402">
                  <c:v>110.5</c:v>
                </c:pt>
                <c:pt idx="6403">
                  <c:v>110.5</c:v>
                </c:pt>
                <c:pt idx="6404">
                  <c:v>110.5</c:v>
                </c:pt>
                <c:pt idx="6405">
                  <c:v>110.5</c:v>
                </c:pt>
                <c:pt idx="6406">
                  <c:v>110.5</c:v>
                </c:pt>
                <c:pt idx="6407">
                  <c:v>111</c:v>
                </c:pt>
                <c:pt idx="6408">
                  <c:v>111</c:v>
                </c:pt>
                <c:pt idx="6409">
                  <c:v>111</c:v>
                </c:pt>
                <c:pt idx="6410">
                  <c:v>111</c:v>
                </c:pt>
                <c:pt idx="6411">
                  <c:v>111</c:v>
                </c:pt>
                <c:pt idx="6412">
                  <c:v>111</c:v>
                </c:pt>
                <c:pt idx="6413">
                  <c:v>111</c:v>
                </c:pt>
                <c:pt idx="6414">
                  <c:v>111</c:v>
                </c:pt>
                <c:pt idx="6415">
                  <c:v>111</c:v>
                </c:pt>
                <c:pt idx="6416">
                  <c:v>111.5</c:v>
                </c:pt>
                <c:pt idx="6417">
                  <c:v>111.5</c:v>
                </c:pt>
                <c:pt idx="6418">
                  <c:v>111.5</c:v>
                </c:pt>
                <c:pt idx="6419">
                  <c:v>111.5</c:v>
                </c:pt>
                <c:pt idx="6420">
                  <c:v>111.5</c:v>
                </c:pt>
                <c:pt idx="6421">
                  <c:v>112</c:v>
                </c:pt>
                <c:pt idx="6422">
                  <c:v>112</c:v>
                </c:pt>
                <c:pt idx="6423">
                  <c:v>112</c:v>
                </c:pt>
                <c:pt idx="6424">
                  <c:v>112</c:v>
                </c:pt>
                <c:pt idx="6425">
                  <c:v>112</c:v>
                </c:pt>
                <c:pt idx="6426">
                  <c:v>112</c:v>
                </c:pt>
                <c:pt idx="6427">
                  <c:v>112</c:v>
                </c:pt>
                <c:pt idx="6428">
                  <c:v>112</c:v>
                </c:pt>
                <c:pt idx="6429">
                  <c:v>112</c:v>
                </c:pt>
                <c:pt idx="6430">
                  <c:v>112.5</c:v>
                </c:pt>
                <c:pt idx="6431">
                  <c:v>112.5</c:v>
                </c:pt>
                <c:pt idx="6432">
                  <c:v>112.5</c:v>
                </c:pt>
                <c:pt idx="6433">
                  <c:v>112.5</c:v>
                </c:pt>
                <c:pt idx="6434">
                  <c:v>112.5</c:v>
                </c:pt>
                <c:pt idx="6435">
                  <c:v>112.5</c:v>
                </c:pt>
                <c:pt idx="6436">
                  <c:v>112.5</c:v>
                </c:pt>
                <c:pt idx="6437">
                  <c:v>112.5</c:v>
                </c:pt>
                <c:pt idx="6438">
                  <c:v>112.5</c:v>
                </c:pt>
                <c:pt idx="6439">
                  <c:v>112.5</c:v>
                </c:pt>
                <c:pt idx="6440">
                  <c:v>112.5</c:v>
                </c:pt>
                <c:pt idx="6441">
                  <c:v>112.5</c:v>
                </c:pt>
                <c:pt idx="6442">
                  <c:v>112.5</c:v>
                </c:pt>
                <c:pt idx="6443">
                  <c:v>112.5</c:v>
                </c:pt>
                <c:pt idx="6444">
                  <c:v>112.5</c:v>
                </c:pt>
                <c:pt idx="6445">
                  <c:v>113</c:v>
                </c:pt>
                <c:pt idx="6446">
                  <c:v>113</c:v>
                </c:pt>
                <c:pt idx="6447">
                  <c:v>113</c:v>
                </c:pt>
                <c:pt idx="6448">
                  <c:v>113</c:v>
                </c:pt>
                <c:pt idx="6449">
                  <c:v>113</c:v>
                </c:pt>
                <c:pt idx="6450">
                  <c:v>113</c:v>
                </c:pt>
                <c:pt idx="6451">
                  <c:v>113</c:v>
                </c:pt>
                <c:pt idx="6452">
                  <c:v>113</c:v>
                </c:pt>
                <c:pt idx="6453">
                  <c:v>113</c:v>
                </c:pt>
                <c:pt idx="6454">
                  <c:v>113.5</c:v>
                </c:pt>
                <c:pt idx="6455">
                  <c:v>113.5</c:v>
                </c:pt>
                <c:pt idx="6456">
                  <c:v>113.5</c:v>
                </c:pt>
                <c:pt idx="6457">
                  <c:v>113.5</c:v>
                </c:pt>
                <c:pt idx="6458">
                  <c:v>113.5</c:v>
                </c:pt>
                <c:pt idx="6459">
                  <c:v>113.5</c:v>
                </c:pt>
                <c:pt idx="6460">
                  <c:v>113.5</c:v>
                </c:pt>
                <c:pt idx="6461">
                  <c:v>113.5</c:v>
                </c:pt>
                <c:pt idx="6462">
                  <c:v>113.5</c:v>
                </c:pt>
                <c:pt idx="6463">
                  <c:v>113.5</c:v>
                </c:pt>
                <c:pt idx="6464">
                  <c:v>114</c:v>
                </c:pt>
                <c:pt idx="6465">
                  <c:v>114</c:v>
                </c:pt>
                <c:pt idx="6466">
                  <c:v>114</c:v>
                </c:pt>
                <c:pt idx="6467">
                  <c:v>114</c:v>
                </c:pt>
                <c:pt idx="6468">
                  <c:v>114</c:v>
                </c:pt>
                <c:pt idx="6469">
                  <c:v>114</c:v>
                </c:pt>
                <c:pt idx="6470">
                  <c:v>114</c:v>
                </c:pt>
                <c:pt idx="6471">
                  <c:v>114</c:v>
                </c:pt>
                <c:pt idx="6472">
                  <c:v>114</c:v>
                </c:pt>
                <c:pt idx="6473">
                  <c:v>114</c:v>
                </c:pt>
                <c:pt idx="6474">
                  <c:v>114</c:v>
                </c:pt>
                <c:pt idx="6475">
                  <c:v>114.5</c:v>
                </c:pt>
                <c:pt idx="6476">
                  <c:v>114.5</c:v>
                </c:pt>
                <c:pt idx="6477">
                  <c:v>114.5</c:v>
                </c:pt>
                <c:pt idx="6478">
                  <c:v>114.5</c:v>
                </c:pt>
                <c:pt idx="6479">
                  <c:v>114.5</c:v>
                </c:pt>
                <c:pt idx="6480">
                  <c:v>114.5</c:v>
                </c:pt>
                <c:pt idx="6481">
                  <c:v>114.5</c:v>
                </c:pt>
                <c:pt idx="6482">
                  <c:v>114.5</c:v>
                </c:pt>
                <c:pt idx="6483">
                  <c:v>115</c:v>
                </c:pt>
                <c:pt idx="6484">
                  <c:v>115</c:v>
                </c:pt>
                <c:pt idx="6485">
                  <c:v>115</c:v>
                </c:pt>
                <c:pt idx="6486">
                  <c:v>115</c:v>
                </c:pt>
                <c:pt idx="6487">
                  <c:v>115</c:v>
                </c:pt>
                <c:pt idx="6488">
                  <c:v>115</c:v>
                </c:pt>
                <c:pt idx="6489">
                  <c:v>115</c:v>
                </c:pt>
                <c:pt idx="6490">
                  <c:v>115</c:v>
                </c:pt>
                <c:pt idx="6491">
                  <c:v>115</c:v>
                </c:pt>
                <c:pt idx="6492">
                  <c:v>115.5</c:v>
                </c:pt>
                <c:pt idx="6493">
                  <c:v>115.5</c:v>
                </c:pt>
                <c:pt idx="6494">
                  <c:v>115.5</c:v>
                </c:pt>
                <c:pt idx="6495">
                  <c:v>115.5</c:v>
                </c:pt>
                <c:pt idx="6496">
                  <c:v>115.5</c:v>
                </c:pt>
                <c:pt idx="6497">
                  <c:v>115.5</c:v>
                </c:pt>
                <c:pt idx="6498">
                  <c:v>115.5</c:v>
                </c:pt>
                <c:pt idx="6499">
                  <c:v>115.5</c:v>
                </c:pt>
                <c:pt idx="6500">
                  <c:v>115.5</c:v>
                </c:pt>
                <c:pt idx="6501">
                  <c:v>115.5</c:v>
                </c:pt>
                <c:pt idx="6502">
                  <c:v>115.5</c:v>
                </c:pt>
                <c:pt idx="6503">
                  <c:v>115.5</c:v>
                </c:pt>
                <c:pt idx="6504">
                  <c:v>115.5</c:v>
                </c:pt>
                <c:pt idx="6505">
                  <c:v>115.5</c:v>
                </c:pt>
                <c:pt idx="6506">
                  <c:v>115.5</c:v>
                </c:pt>
                <c:pt idx="6507">
                  <c:v>116</c:v>
                </c:pt>
                <c:pt idx="6508">
                  <c:v>116</c:v>
                </c:pt>
                <c:pt idx="6509">
                  <c:v>116</c:v>
                </c:pt>
                <c:pt idx="6510">
                  <c:v>116</c:v>
                </c:pt>
                <c:pt idx="6511">
                  <c:v>116</c:v>
                </c:pt>
                <c:pt idx="6512">
                  <c:v>116</c:v>
                </c:pt>
                <c:pt idx="6513">
                  <c:v>116</c:v>
                </c:pt>
                <c:pt idx="6514">
                  <c:v>116</c:v>
                </c:pt>
                <c:pt idx="6515">
                  <c:v>116</c:v>
                </c:pt>
                <c:pt idx="6516">
                  <c:v>116</c:v>
                </c:pt>
                <c:pt idx="6517">
                  <c:v>116.5</c:v>
                </c:pt>
                <c:pt idx="6518">
                  <c:v>116.5</c:v>
                </c:pt>
                <c:pt idx="6519">
                  <c:v>116.5</c:v>
                </c:pt>
                <c:pt idx="6520">
                  <c:v>116.5</c:v>
                </c:pt>
                <c:pt idx="6521">
                  <c:v>116.5</c:v>
                </c:pt>
                <c:pt idx="6522">
                  <c:v>116.5</c:v>
                </c:pt>
                <c:pt idx="6523">
                  <c:v>116.5</c:v>
                </c:pt>
                <c:pt idx="6524">
                  <c:v>116.5</c:v>
                </c:pt>
                <c:pt idx="6525">
                  <c:v>116.5</c:v>
                </c:pt>
                <c:pt idx="6526">
                  <c:v>116.5</c:v>
                </c:pt>
                <c:pt idx="6527">
                  <c:v>116.5</c:v>
                </c:pt>
                <c:pt idx="6528">
                  <c:v>116.5</c:v>
                </c:pt>
                <c:pt idx="6529">
                  <c:v>116.5</c:v>
                </c:pt>
                <c:pt idx="6530">
                  <c:v>116.5</c:v>
                </c:pt>
                <c:pt idx="6531">
                  <c:v>116.5</c:v>
                </c:pt>
                <c:pt idx="6532">
                  <c:v>116.5</c:v>
                </c:pt>
                <c:pt idx="6533">
                  <c:v>116.5</c:v>
                </c:pt>
                <c:pt idx="6534">
                  <c:v>117</c:v>
                </c:pt>
                <c:pt idx="6535">
                  <c:v>117</c:v>
                </c:pt>
                <c:pt idx="6536">
                  <c:v>117</c:v>
                </c:pt>
                <c:pt idx="6537">
                  <c:v>117</c:v>
                </c:pt>
                <c:pt idx="6538">
                  <c:v>117</c:v>
                </c:pt>
                <c:pt idx="6539">
                  <c:v>117</c:v>
                </c:pt>
                <c:pt idx="6540">
                  <c:v>117</c:v>
                </c:pt>
                <c:pt idx="6541">
                  <c:v>117.5</c:v>
                </c:pt>
                <c:pt idx="6542">
                  <c:v>117.5</c:v>
                </c:pt>
                <c:pt idx="6543">
                  <c:v>117.5</c:v>
                </c:pt>
                <c:pt idx="6544">
                  <c:v>117.5</c:v>
                </c:pt>
                <c:pt idx="6545">
                  <c:v>117.5</c:v>
                </c:pt>
                <c:pt idx="6546">
                  <c:v>117.5</c:v>
                </c:pt>
                <c:pt idx="6547">
                  <c:v>117.5</c:v>
                </c:pt>
                <c:pt idx="6548">
                  <c:v>118</c:v>
                </c:pt>
                <c:pt idx="6549">
                  <c:v>118</c:v>
                </c:pt>
                <c:pt idx="6550">
                  <c:v>118</c:v>
                </c:pt>
                <c:pt idx="6551">
                  <c:v>118</c:v>
                </c:pt>
                <c:pt idx="6552">
                  <c:v>118</c:v>
                </c:pt>
                <c:pt idx="6553">
                  <c:v>118</c:v>
                </c:pt>
                <c:pt idx="6554">
                  <c:v>118</c:v>
                </c:pt>
                <c:pt idx="6555">
                  <c:v>118</c:v>
                </c:pt>
                <c:pt idx="6556">
                  <c:v>118.5</c:v>
                </c:pt>
                <c:pt idx="6557">
                  <c:v>118.5</c:v>
                </c:pt>
                <c:pt idx="6558">
                  <c:v>118.5</c:v>
                </c:pt>
                <c:pt idx="6559">
                  <c:v>118.5</c:v>
                </c:pt>
                <c:pt idx="6560">
                  <c:v>118.5</c:v>
                </c:pt>
                <c:pt idx="6561">
                  <c:v>118.5</c:v>
                </c:pt>
                <c:pt idx="6562">
                  <c:v>118.5</c:v>
                </c:pt>
                <c:pt idx="6563">
                  <c:v>118.5</c:v>
                </c:pt>
                <c:pt idx="6564">
                  <c:v>118.5</c:v>
                </c:pt>
                <c:pt idx="6565">
                  <c:v>118.5</c:v>
                </c:pt>
                <c:pt idx="6566">
                  <c:v>118.5</c:v>
                </c:pt>
                <c:pt idx="6567">
                  <c:v>118.5</c:v>
                </c:pt>
                <c:pt idx="6568">
                  <c:v>119</c:v>
                </c:pt>
                <c:pt idx="6569">
                  <c:v>119</c:v>
                </c:pt>
                <c:pt idx="6570">
                  <c:v>119</c:v>
                </c:pt>
                <c:pt idx="6571">
                  <c:v>119</c:v>
                </c:pt>
                <c:pt idx="6572">
                  <c:v>119</c:v>
                </c:pt>
                <c:pt idx="6573">
                  <c:v>119</c:v>
                </c:pt>
                <c:pt idx="6574">
                  <c:v>119</c:v>
                </c:pt>
                <c:pt idx="6575">
                  <c:v>119.5</c:v>
                </c:pt>
                <c:pt idx="6576">
                  <c:v>119.5</c:v>
                </c:pt>
                <c:pt idx="6577">
                  <c:v>119.5</c:v>
                </c:pt>
                <c:pt idx="6578">
                  <c:v>120</c:v>
                </c:pt>
                <c:pt idx="6579">
                  <c:v>120</c:v>
                </c:pt>
                <c:pt idx="6580">
                  <c:v>120</c:v>
                </c:pt>
                <c:pt idx="6581">
                  <c:v>120</c:v>
                </c:pt>
                <c:pt idx="6582">
                  <c:v>120</c:v>
                </c:pt>
                <c:pt idx="6583">
                  <c:v>120</c:v>
                </c:pt>
                <c:pt idx="6584">
                  <c:v>120</c:v>
                </c:pt>
                <c:pt idx="6585">
                  <c:v>120.5</c:v>
                </c:pt>
                <c:pt idx="6586">
                  <c:v>120.5</c:v>
                </c:pt>
                <c:pt idx="6587">
                  <c:v>120.5</c:v>
                </c:pt>
                <c:pt idx="6588">
                  <c:v>120.5</c:v>
                </c:pt>
                <c:pt idx="6589">
                  <c:v>120.5</c:v>
                </c:pt>
                <c:pt idx="6590">
                  <c:v>120.5</c:v>
                </c:pt>
                <c:pt idx="6591">
                  <c:v>120.5</c:v>
                </c:pt>
                <c:pt idx="6592">
                  <c:v>120.5</c:v>
                </c:pt>
                <c:pt idx="6593">
                  <c:v>120.5</c:v>
                </c:pt>
                <c:pt idx="6594">
                  <c:v>121</c:v>
                </c:pt>
                <c:pt idx="6595">
                  <c:v>121</c:v>
                </c:pt>
                <c:pt idx="6596">
                  <c:v>121</c:v>
                </c:pt>
                <c:pt idx="6597">
                  <c:v>121</c:v>
                </c:pt>
                <c:pt idx="6598">
                  <c:v>121</c:v>
                </c:pt>
                <c:pt idx="6599">
                  <c:v>121</c:v>
                </c:pt>
                <c:pt idx="6600">
                  <c:v>121</c:v>
                </c:pt>
                <c:pt idx="6601">
                  <c:v>121</c:v>
                </c:pt>
                <c:pt idx="6602">
                  <c:v>121.5</c:v>
                </c:pt>
                <c:pt idx="6603">
                  <c:v>121.5</c:v>
                </c:pt>
                <c:pt idx="6604">
                  <c:v>121.5</c:v>
                </c:pt>
                <c:pt idx="6605">
                  <c:v>121.5</c:v>
                </c:pt>
                <c:pt idx="6606">
                  <c:v>121.5</c:v>
                </c:pt>
                <c:pt idx="6607">
                  <c:v>121.5</c:v>
                </c:pt>
                <c:pt idx="6608">
                  <c:v>121.5</c:v>
                </c:pt>
                <c:pt idx="6609">
                  <c:v>121.5</c:v>
                </c:pt>
                <c:pt idx="6610">
                  <c:v>121.5</c:v>
                </c:pt>
                <c:pt idx="6611">
                  <c:v>121.5</c:v>
                </c:pt>
                <c:pt idx="6612">
                  <c:v>121.5</c:v>
                </c:pt>
                <c:pt idx="6613">
                  <c:v>121.5</c:v>
                </c:pt>
                <c:pt idx="6614">
                  <c:v>122</c:v>
                </c:pt>
                <c:pt idx="6615">
                  <c:v>122</c:v>
                </c:pt>
                <c:pt idx="6616">
                  <c:v>122</c:v>
                </c:pt>
                <c:pt idx="6617">
                  <c:v>122</c:v>
                </c:pt>
                <c:pt idx="6618">
                  <c:v>122</c:v>
                </c:pt>
                <c:pt idx="6619">
                  <c:v>122</c:v>
                </c:pt>
                <c:pt idx="6620">
                  <c:v>122</c:v>
                </c:pt>
                <c:pt idx="6621">
                  <c:v>122</c:v>
                </c:pt>
                <c:pt idx="6622">
                  <c:v>122</c:v>
                </c:pt>
                <c:pt idx="6623">
                  <c:v>122.5</c:v>
                </c:pt>
                <c:pt idx="6624">
                  <c:v>122.5</c:v>
                </c:pt>
                <c:pt idx="6625">
                  <c:v>122.5</c:v>
                </c:pt>
                <c:pt idx="6626">
                  <c:v>122.5</c:v>
                </c:pt>
                <c:pt idx="6627">
                  <c:v>122.5</c:v>
                </c:pt>
                <c:pt idx="6628">
                  <c:v>122.5</c:v>
                </c:pt>
                <c:pt idx="6629">
                  <c:v>122.5</c:v>
                </c:pt>
                <c:pt idx="6630">
                  <c:v>122.5</c:v>
                </c:pt>
                <c:pt idx="6631">
                  <c:v>123</c:v>
                </c:pt>
                <c:pt idx="6632">
                  <c:v>123</c:v>
                </c:pt>
                <c:pt idx="6633">
                  <c:v>123</c:v>
                </c:pt>
                <c:pt idx="6634">
                  <c:v>123</c:v>
                </c:pt>
                <c:pt idx="6635">
                  <c:v>123.5</c:v>
                </c:pt>
                <c:pt idx="6636">
                  <c:v>123.5</c:v>
                </c:pt>
                <c:pt idx="6637">
                  <c:v>123.5</c:v>
                </c:pt>
                <c:pt idx="6638">
                  <c:v>123.5</c:v>
                </c:pt>
                <c:pt idx="6639">
                  <c:v>123.5</c:v>
                </c:pt>
                <c:pt idx="6640">
                  <c:v>123.5</c:v>
                </c:pt>
                <c:pt idx="6641">
                  <c:v>124</c:v>
                </c:pt>
                <c:pt idx="6642">
                  <c:v>124</c:v>
                </c:pt>
                <c:pt idx="6643">
                  <c:v>124</c:v>
                </c:pt>
                <c:pt idx="6644">
                  <c:v>124</c:v>
                </c:pt>
                <c:pt idx="6645">
                  <c:v>124</c:v>
                </c:pt>
                <c:pt idx="6646">
                  <c:v>124</c:v>
                </c:pt>
                <c:pt idx="6647">
                  <c:v>124</c:v>
                </c:pt>
                <c:pt idx="6648">
                  <c:v>124.5</c:v>
                </c:pt>
                <c:pt idx="6649">
                  <c:v>124.5</c:v>
                </c:pt>
                <c:pt idx="6650">
                  <c:v>124.5</c:v>
                </c:pt>
                <c:pt idx="6651">
                  <c:v>124.5</c:v>
                </c:pt>
                <c:pt idx="6652">
                  <c:v>124.5</c:v>
                </c:pt>
                <c:pt idx="6653">
                  <c:v>124.5</c:v>
                </c:pt>
                <c:pt idx="6654">
                  <c:v>124.5</c:v>
                </c:pt>
                <c:pt idx="6655">
                  <c:v>124.5</c:v>
                </c:pt>
                <c:pt idx="6656">
                  <c:v>125</c:v>
                </c:pt>
                <c:pt idx="6657">
                  <c:v>125</c:v>
                </c:pt>
                <c:pt idx="6658">
                  <c:v>125</c:v>
                </c:pt>
                <c:pt idx="6659">
                  <c:v>125</c:v>
                </c:pt>
                <c:pt idx="6660">
                  <c:v>125</c:v>
                </c:pt>
                <c:pt idx="6661">
                  <c:v>125</c:v>
                </c:pt>
                <c:pt idx="6662">
                  <c:v>125</c:v>
                </c:pt>
                <c:pt idx="6663">
                  <c:v>125.5</c:v>
                </c:pt>
                <c:pt idx="6664">
                  <c:v>125.5</c:v>
                </c:pt>
                <c:pt idx="6665">
                  <c:v>125.5</c:v>
                </c:pt>
                <c:pt idx="6666">
                  <c:v>125.5</c:v>
                </c:pt>
                <c:pt idx="6667">
                  <c:v>125.5</c:v>
                </c:pt>
                <c:pt idx="6668">
                  <c:v>125.5</c:v>
                </c:pt>
                <c:pt idx="6669">
                  <c:v>125.5</c:v>
                </c:pt>
                <c:pt idx="6670">
                  <c:v>126</c:v>
                </c:pt>
                <c:pt idx="6671">
                  <c:v>126</c:v>
                </c:pt>
                <c:pt idx="6672">
                  <c:v>126</c:v>
                </c:pt>
                <c:pt idx="6673">
                  <c:v>126</c:v>
                </c:pt>
                <c:pt idx="6674">
                  <c:v>126</c:v>
                </c:pt>
                <c:pt idx="6675">
                  <c:v>126</c:v>
                </c:pt>
                <c:pt idx="6676">
                  <c:v>126</c:v>
                </c:pt>
                <c:pt idx="6677">
                  <c:v>126</c:v>
                </c:pt>
                <c:pt idx="6678">
                  <c:v>126.5</c:v>
                </c:pt>
                <c:pt idx="6679">
                  <c:v>126.5</c:v>
                </c:pt>
                <c:pt idx="6680">
                  <c:v>126.5</c:v>
                </c:pt>
                <c:pt idx="6681">
                  <c:v>126.5</c:v>
                </c:pt>
                <c:pt idx="6682">
                  <c:v>126.5</c:v>
                </c:pt>
                <c:pt idx="6683">
                  <c:v>126.5</c:v>
                </c:pt>
                <c:pt idx="6684">
                  <c:v>126.5</c:v>
                </c:pt>
                <c:pt idx="6685">
                  <c:v>126.5</c:v>
                </c:pt>
                <c:pt idx="6686">
                  <c:v>126.5</c:v>
                </c:pt>
                <c:pt idx="6687">
                  <c:v>126.5</c:v>
                </c:pt>
                <c:pt idx="6688">
                  <c:v>127</c:v>
                </c:pt>
                <c:pt idx="6689">
                  <c:v>127</c:v>
                </c:pt>
                <c:pt idx="6690">
                  <c:v>127</c:v>
                </c:pt>
                <c:pt idx="6691">
                  <c:v>127</c:v>
                </c:pt>
                <c:pt idx="6692">
                  <c:v>127</c:v>
                </c:pt>
                <c:pt idx="6693">
                  <c:v>127</c:v>
                </c:pt>
                <c:pt idx="6694">
                  <c:v>127</c:v>
                </c:pt>
                <c:pt idx="6695">
                  <c:v>127</c:v>
                </c:pt>
                <c:pt idx="6696">
                  <c:v>127.5</c:v>
                </c:pt>
                <c:pt idx="6697">
                  <c:v>127.5</c:v>
                </c:pt>
                <c:pt idx="6698">
                  <c:v>127.5</c:v>
                </c:pt>
                <c:pt idx="6699">
                  <c:v>127.5</c:v>
                </c:pt>
                <c:pt idx="6700">
                  <c:v>127.5</c:v>
                </c:pt>
                <c:pt idx="6701">
                  <c:v>127.5</c:v>
                </c:pt>
                <c:pt idx="6702">
                  <c:v>127.5</c:v>
                </c:pt>
                <c:pt idx="6703">
                  <c:v>128</c:v>
                </c:pt>
                <c:pt idx="6704">
                  <c:v>128</c:v>
                </c:pt>
                <c:pt idx="6705">
                  <c:v>128</c:v>
                </c:pt>
                <c:pt idx="6706">
                  <c:v>128</c:v>
                </c:pt>
                <c:pt idx="6707">
                  <c:v>128</c:v>
                </c:pt>
                <c:pt idx="6708">
                  <c:v>128</c:v>
                </c:pt>
                <c:pt idx="6709">
                  <c:v>128</c:v>
                </c:pt>
                <c:pt idx="6710">
                  <c:v>128</c:v>
                </c:pt>
                <c:pt idx="6711">
                  <c:v>128</c:v>
                </c:pt>
                <c:pt idx="6712">
                  <c:v>128.5</c:v>
                </c:pt>
                <c:pt idx="6713">
                  <c:v>128.5</c:v>
                </c:pt>
                <c:pt idx="6714">
                  <c:v>128.5</c:v>
                </c:pt>
                <c:pt idx="6715">
                  <c:v>128.5</c:v>
                </c:pt>
                <c:pt idx="6716">
                  <c:v>128.5</c:v>
                </c:pt>
                <c:pt idx="6717">
                  <c:v>128.5</c:v>
                </c:pt>
                <c:pt idx="6718">
                  <c:v>128.5</c:v>
                </c:pt>
                <c:pt idx="6719">
                  <c:v>128.5</c:v>
                </c:pt>
                <c:pt idx="6720">
                  <c:v>129</c:v>
                </c:pt>
                <c:pt idx="6721">
                  <c:v>129</c:v>
                </c:pt>
                <c:pt idx="6722">
                  <c:v>129</c:v>
                </c:pt>
                <c:pt idx="6723">
                  <c:v>129</c:v>
                </c:pt>
                <c:pt idx="6724">
                  <c:v>129</c:v>
                </c:pt>
                <c:pt idx="6725">
                  <c:v>129</c:v>
                </c:pt>
                <c:pt idx="6726">
                  <c:v>129</c:v>
                </c:pt>
                <c:pt idx="6727">
                  <c:v>129</c:v>
                </c:pt>
                <c:pt idx="6728">
                  <c:v>129</c:v>
                </c:pt>
                <c:pt idx="6729">
                  <c:v>129.5</c:v>
                </c:pt>
                <c:pt idx="6730">
                  <c:v>129.5</c:v>
                </c:pt>
                <c:pt idx="6731">
                  <c:v>129.5</c:v>
                </c:pt>
                <c:pt idx="6732">
                  <c:v>130</c:v>
                </c:pt>
                <c:pt idx="6733">
                  <c:v>130</c:v>
                </c:pt>
                <c:pt idx="6734">
                  <c:v>130</c:v>
                </c:pt>
                <c:pt idx="6735">
                  <c:v>130</c:v>
                </c:pt>
                <c:pt idx="6736">
                  <c:v>130</c:v>
                </c:pt>
                <c:pt idx="6737">
                  <c:v>130</c:v>
                </c:pt>
                <c:pt idx="6738">
                  <c:v>130</c:v>
                </c:pt>
                <c:pt idx="6739">
                  <c:v>130</c:v>
                </c:pt>
                <c:pt idx="6740">
                  <c:v>130</c:v>
                </c:pt>
                <c:pt idx="6741">
                  <c:v>130</c:v>
                </c:pt>
                <c:pt idx="6742">
                  <c:v>130</c:v>
                </c:pt>
                <c:pt idx="6743">
                  <c:v>130</c:v>
                </c:pt>
                <c:pt idx="6744">
                  <c:v>130.5</c:v>
                </c:pt>
                <c:pt idx="6745">
                  <c:v>130.5</c:v>
                </c:pt>
                <c:pt idx="6746">
                  <c:v>130.5</c:v>
                </c:pt>
                <c:pt idx="6747">
                  <c:v>131</c:v>
                </c:pt>
                <c:pt idx="6748">
                  <c:v>131</c:v>
                </c:pt>
                <c:pt idx="6749">
                  <c:v>131</c:v>
                </c:pt>
                <c:pt idx="6750">
                  <c:v>131</c:v>
                </c:pt>
                <c:pt idx="6751">
                  <c:v>131</c:v>
                </c:pt>
                <c:pt idx="6752">
                  <c:v>131</c:v>
                </c:pt>
                <c:pt idx="6753">
                  <c:v>131</c:v>
                </c:pt>
                <c:pt idx="6754">
                  <c:v>131</c:v>
                </c:pt>
                <c:pt idx="6755">
                  <c:v>131</c:v>
                </c:pt>
                <c:pt idx="6756">
                  <c:v>131</c:v>
                </c:pt>
                <c:pt idx="6757">
                  <c:v>131</c:v>
                </c:pt>
                <c:pt idx="6758">
                  <c:v>131</c:v>
                </c:pt>
                <c:pt idx="6759">
                  <c:v>131.5</c:v>
                </c:pt>
                <c:pt idx="6760">
                  <c:v>131.5</c:v>
                </c:pt>
                <c:pt idx="6761">
                  <c:v>131.5</c:v>
                </c:pt>
                <c:pt idx="6762">
                  <c:v>131.5</c:v>
                </c:pt>
                <c:pt idx="6763">
                  <c:v>131.5</c:v>
                </c:pt>
                <c:pt idx="6764">
                  <c:v>132</c:v>
                </c:pt>
                <c:pt idx="6765">
                  <c:v>132</c:v>
                </c:pt>
                <c:pt idx="6766">
                  <c:v>132</c:v>
                </c:pt>
                <c:pt idx="6767">
                  <c:v>132.5</c:v>
                </c:pt>
                <c:pt idx="6768">
                  <c:v>132.5</c:v>
                </c:pt>
                <c:pt idx="6769">
                  <c:v>132.5</c:v>
                </c:pt>
                <c:pt idx="6770">
                  <c:v>132.5</c:v>
                </c:pt>
                <c:pt idx="6771">
                  <c:v>132.5</c:v>
                </c:pt>
                <c:pt idx="6772">
                  <c:v>132.5</c:v>
                </c:pt>
                <c:pt idx="6773">
                  <c:v>132.5</c:v>
                </c:pt>
                <c:pt idx="6774">
                  <c:v>132.5</c:v>
                </c:pt>
                <c:pt idx="6775">
                  <c:v>132.5</c:v>
                </c:pt>
                <c:pt idx="6776">
                  <c:v>132.5</c:v>
                </c:pt>
                <c:pt idx="6777">
                  <c:v>132.5</c:v>
                </c:pt>
                <c:pt idx="6778">
                  <c:v>133</c:v>
                </c:pt>
                <c:pt idx="6779">
                  <c:v>133</c:v>
                </c:pt>
                <c:pt idx="6780">
                  <c:v>133</c:v>
                </c:pt>
                <c:pt idx="6781">
                  <c:v>133</c:v>
                </c:pt>
                <c:pt idx="6782">
                  <c:v>133</c:v>
                </c:pt>
                <c:pt idx="6783">
                  <c:v>133</c:v>
                </c:pt>
                <c:pt idx="6784">
                  <c:v>133</c:v>
                </c:pt>
                <c:pt idx="6785">
                  <c:v>133.5</c:v>
                </c:pt>
                <c:pt idx="6786">
                  <c:v>133.5</c:v>
                </c:pt>
                <c:pt idx="6787">
                  <c:v>133.5</c:v>
                </c:pt>
                <c:pt idx="6788">
                  <c:v>133.5</c:v>
                </c:pt>
                <c:pt idx="6789">
                  <c:v>133.5</c:v>
                </c:pt>
                <c:pt idx="6790">
                  <c:v>133.5</c:v>
                </c:pt>
                <c:pt idx="6791">
                  <c:v>134</c:v>
                </c:pt>
                <c:pt idx="6792">
                  <c:v>134</c:v>
                </c:pt>
                <c:pt idx="6793">
                  <c:v>134</c:v>
                </c:pt>
                <c:pt idx="6794">
                  <c:v>134</c:v>
                </c:pt>
                <c:pt idx="6795">
                  <c:v>134.5</c:v>
                </c:pt>
                <c:pt idx="6796">
                  <c:v>134.5</c:v>
                </c:pt>
                <c:pt idx="6797">
                  <c:v>134.5</c:v>
                </c:pt>
                <c:pt idx="6798">
                  <c:v>134.5</c:v>
                </c:pt>
                <c:pt idx="6799">
                  <c:v>134.5</c:v>
                </c:pt>
                <c:pt idx="6800">
                  <c:v>134.5</c:v>
                </c:pt>
                <c:pt idx="6801">
                  <c:v>134.5</c:v>
                </c:pt>
                <c:pt idx="6802">
                  <c:v>134.5</c:v>
                </c:pt>
                <c:pt idx="6803">
                  <c:v>134.5</c:v>
                </c:pt>
                <c:pt idx="6804">
                  <c:v>135</c:v>
                </c:pt>
                <c:pt idx="6805">
                  <c:v>135</c:v>
                </c:pt>
                <c:pt idx="6806">
                  <c:v>135</c:v>
                </c:pt>
                <c:pt idx="6807">
                  <c:v>135</c:v>
                </c:pt>
                <c:pt idx="6808">
                  <c:v>135</c:v>
                </c:pt>
                <c:pt idx="6809">
                  <c:v>135</c:v>
                </c:pt>
                <c:pt idx="6810">
                  <c:v>135.5</c:v>
                </c:pt>
                <c:pt idx="6811">
                  <c:v>135.5</c:v>
                </c:pt>
                <c:pt idx="6812">
                  <c:v>135.5</c:v>
                </c:pt>
                <c:pt idx="6813">
                  <c:v>135.5</c:v>
                </c:pt>
                <c:pt idx="6814">
                  <c:v>135.5</c:v>
                </c:pt>
                <c:pt idx="6815">
                  <c:v>135.5</c:v>
                </c:pt>
                <c:pt idx="6816">
                  <c:v>135.5</c:v>
                </c:pt>
                <c:pt idx="6817">
                  <c:v>135.5</c:v>
                </c:pt>
                <c:pt idx="6818">
                  <c:v>135.5</c:v>
                </c:pt>
                <c:pt idx="6819">
                  <c:v>136</c:v>
                </c:pt>
                <c:pt idx="6820">
                  <c:v>136</c:v>
                </c:pt>
                <c:pt idx="6821">
                  <c:v>136</c:v>
                </c:pt>
                <c:pt idx="6822">
                  <c:v>136</c:v>
                </c:pt>
                <c:pt idx="6823">
                  <c:v>136</c:v>
                </c:pt>
                <c:pt idx="6824">
                  <c:v>136</c:v>
                </c:pt>
                <c:pt idx="6825">
                  <c:v>136</c:v>
                </c:pt>
                <c:pt idx="6826">
                  <c:v>136.5</c:v>
                </c:pt>
                <c:pt idx="6827">
                  <c:v>136.5</c:v>
                </c:pt>
                <c:pt idx="6828">
                  <c:v>136.5</c:v>
                </c:pt>
                <c:pt idx="6829">
                  <c:v>136.5</c:v>
                </c:pt>
                <c:pt idx="6830">
                  <c:v>136.5</c:v>
                </c:pt>
                <c:pt idx="6831">
                  <c:v>136.5</c:v>
                </c:pt>
                <c:pt idx="6832">
                  <c:v>136.5</c:v>
                </c:pt>
                <c:pt idx="6833">
                  <c:v>136.5</c:v>
                </c:pt>
                <c:pt idx="6834">
                  <c:v>136.5</c:v>
                </c:pt>
                <c:pt idx="6835">
                  <c:v>137</c:v>
                </c:pt>
                <c:pt idx="6836">
                  <c:v>137</c:v>
                </c:pt>
                <c:pt idx="6837">
                  <c:v>137</c:v>
                </c:pt>
                <c:pt idx="6838">
                  <c:v>137</c:v>
                </c:pt>
                <c:pt idx="6839">
                  <c:v>137</c:v>
                </c:pt>
                <c:pt idx="6840">
                  <c:v>137</c:v>
                </c:pt>
                <c:pt idx="6841">
                  <c:v>137.5</c:v>
                </c:pt>
                <c:pt idx="6842">
                  <c:v>137.5</c:v>
                </c:pt>
                <c:pt idx="6843">
                  <c:v>137.5</c:v>
                </c:pt>
                <c:pt idx="6844">
                  <c:v>137.5</c:v>
                </c:pt>
                <c:pt idx="6845">
                  <c:v>137.5</c:v>
                </c:pt>
                <c:pt idx="6846">
                  <c:v>137.5</c:v>
                </c:pt>
                <c:pt idx="6847">
                  <c:v>137.5</c:v>
                </c:pt>
                <c:pt idx="6848">
                  <c:v>137.5</c:v>
                </c:pt>
                <c:pt idx="6849">
                  <c:v>138</c:v>
                </c:pt>
                <c:pt idx="6850">
                  <c:v>138</c:v>
                </c:pt>
                <c:pt idx="6851">
                  <c:v>138</c:v>
                </c:pt>
                <c:pt idx="6852">
                  <c:v>138</c:v>
                </c:pt>
                <c:pt idx="6853">
                  <c:v>138</c:v>
                </c:pt>
                <c:pt idx="6854">
                  <c:v>138</c:v>
                </c:pt>
                <c:pt idx="6855">
                  <c:v>138</c:v>
                </c:pt>
                <c:pt idx="6856">
                  <c:v>138</c:v>
                </c:pt>
                <c:pt idx="6857">
                  <c:v>138</c:v>
                </c:pt>
                <c:pt idx="6858">
                  <c:v>138</c:v>
                </c:pt>
                <c:pt idx="6859">
                  <c:v>138.5</c:v>
                </c:pt>
                <c:pt idx="6860">
                  <c:v>138.5</c:v>
                </c:pt>
                <c:pt idx="6861">
                  <c:v>138.5</c:v>
                </c:pt>
                <c:pt idx="6862">
                  <c:v>138.5</c:v>
                </c:pt>
                <c:pt idx="6863">
                  <c:v>139</c:v>
                </c:pt>
                <c:pt idx="6864">
                  <c:v>139</c:v>
                </c:pt>
                <c:pt idx="6865">
                  <c:v>139</c:v>
                </c:pt>
                <c:pt idx="6866">
                  <c:v>139</c:v>
                </c:pt>
                <c:pt idx="6867">
                  <c:v>139</c:v>
                </c:pt>
                <c:pt idx="6868">
                  <c:v>139</c:v>
                </c:pt>
                <c:pt idx="6869">
                  <c:v>139</c:v>
                </c:pt>
                <c:pt idx="6870">
                  <c:v>139.5</c:v>
                </c:pt>
                <c:pt idx="6871">
                  <c:v>139.5</c:v>
                </c:pt>
                <c:pt idx="6872">
                  <c:v>139.5</c:v>
                </c:pt>
                <c:pt idx="6873">
                  <c:v>139.5</c:v>
                </c:pt>
                <c:pt idx="6874">
                  <c:v>139.5</c:v>
                </c:pt>
                <c:pt idx="6875">
                  <c:v>140</c:v>
                </c:pt>
                <c:pt idx="6876">
                  <c:v>140</c:v>
                </c:pt>
                <c:pt idx="6877">
                  <c:v>140</c:v>
                </c:pt>
                <c:pt idx="6878">
                  <c:v>140</c:v>
                </c:pt>
                <c:pt idx="6879">
                  <c:v>140</c:v>
                </c:pt>
                <c:pt idx="6880">
                  <c:v>140</c:v>
                </c:pt>
                <c:pt idx="6881">
                  <c:v>140.5</c:v>
                </c:pt>
                <c:pt idx="6882">
                  <c:v>140.5</c:v>
                </c:pt>
                <c:pt idx="6883">
                  <c:v>140.5</c:v>
                </c:pt>
                <c:pt idx="6884">
                  <c:v>140.5</c:v>
                </c:pt>
                <c:pt idx="6885">
                  <c:v>140.5</c:v>
                </c:pt>
                <c:pt idx="6886">
                  <c:v>140.5</c:v>
                </c:pt>
                <c:pt idx="6887">
                  <c:v>140.5</c:v>
                </c:pt>
                <c:pt idx="6888">
                  <c:v>141</c:v>
                </c:pt>
                <c:pt idx="6889">
                  <c:v>141</c:v>
                </c:pt>
                <c:pt idx="6890">
                  <c:v>141</c:v>
                </c:pt>
                <c:pt idx="6891">
                  <c:v>141</c:v>
                </c:pt>
                <c:pt idx="6892">
                  <c:v>141</c:v>
                </c:pt>
                <c:pt idx="6893">
                  <c:v>141</c:v>
                </c:pt>
                <c:pt idx="6894">
                  <c:v>141</c:v>
                </c:pt>
                <c:pt idx="6895">
                  <c:v>141.5</c:v>
                </c:pt>
                <c:pt idx="6896">
                  <c:v>141.5</c:v>
                </c:pt>
                <c:pt idx="6897">
                  <c:v>141.5</c:v>
                </c:pt>
                <c:pt idx="6898">
                  <c:v>141.5</c:v>
                </c:pt>
                <c:pt idx="6899">
                  <c:v>141.5</c:v>
                </c:pt>
                <c:pt idx="6900">
                  <c:v>141.5</c:v>
                </c:pt>
                <c:pt idx="6901">
                  <c:v>141.5</c:v>
                </c:pt>
                <c:pt idx="6902">
                  <c:v>141.5</c:v>
                </c:pt>
                <c:pt idx="6903">
                  <c:v>142</c:v>
                </c:pt>
                <c:pt idx="6904">
                  <c:v>142</c:v>
                </c:pt>
                <c:pt idx="6905">
                  <c:v>142</c:v>
                </c:pt>
                <c:pt idx="6906">
                  <c:v>142</c:v>
                </c:pt>
                <c:pt idx="6907">
                  <c:v>142.5</c:v>
                </c:pt>
                <c:pt idx="6908">
                  <c:v>142.5</c:v>
                </c:pt>
                <c:pt idx="6909">
                  <c:v>142.5</c:v>
                </c:pt>
                <c:pt idx="6910">
                  <c:v>142.5</c:v>
                </c:pt>
                <c:pt idx="6911">
                  <c:v>142.5</c:v>
                </c:pt>
                <c:pt idx="6912">
                  <c:v>142.5</c:v>
                </c:pt>
                <c:pt idx="6913">
                  <c:v>142.5</c:v>
                </c:pt>
                <c:pt idx="6914">
                  <c:v>142.5</c:v>
                </c:pt>
                <c:pt idx="6915">
                  <c:v>143</c:v>
                </c:pt>
                <c:pt idx="6916">
                  <c:v>143</c:v>
                </c:pt>
                <c:pt idx="6917">
                  <c:v>143.5</c:v>
                </c:pt>
                <c:pt idx="6918">
                  <c:v>143.5</c:v>
                </c:pt>
                <c:pt idx="6919">
                  <c:v>143.5</c:v>
                </c:pt>
                <c:pt idx="6920">
                  <c:v>143.5</c:v>
                </c:pt>
                <c:pt idx="6921">
                  <c:v>143.5</c:v>
                </c:pt>
                <c:pt idx="6922">
                  <c:v>143.5</c:v>
                </c:pt>
                <c:pt idx="6923">
                  <c:v>143.5</c:v>
                </c:pt>
                <c:pt idx="6924">
                  <c:v>143.5</c:v>
                </c:pt>
                <c:pt idx="6925">
                  <c:v>144</c:v>
                </c:pt>
                <c:pt idx="6926">
                  <c:v>144</c:v>
                </c:pt>
                <c:pt idx="6927">
                  <c:v>144</c:v>
                </c:pt>
                <c:pt idx="6928">
                  <c:v>144</c:v>
                </c:pt>
                <c:pt idx="6929">
                  <c:v>144</c:v>
                </c:pt>
                <c:pt idx="6930">
                  <c:v>144</c:v>
                </c:pt>
                <c:pt idx="6931">
                  <c:v>144</c:v>
                </c:pt>
                <c:pt idx="6932">
                  <c:v>144</c:v>
                </c:pt>
                <c:pt idx="6933">
                  <c:v>144</c:v>
                </c:pt>
                <c:pt idx="6934">
                  <c:v>144</c:v>
                </c:pt>
                <c:pt idx="6935">
                  <c:v>144.5</c:v>
                </c:pt>
                <c:pt idx="6936">
                  <c:v>144.5</c:v>
                </c:pt>
                <c:pt idx="6937">
                  <c:v>144.5</c:v>
                </c:pt>
                <c:pt idx="6938">
                  <c:v>145</c:v>
                </c:pt>
                <c:pt idx="6939">
                  <c:v>145</c:v>
                </c:pt>
                <c:pt idx="6940">
                  <c:v>145</c:v>
                </c:pt>
                <c:pt idx="6941">
                  <c:v>145</c:v>
                </c:pt>
                <c:pt idx="6942">
                  <c:v>145</c:v>
                </c:pt>
                <c:pt idx="6943">
                  <c:v>145.5</c:v>
                </c:pt>
                <c:pt idx="6944">
                  <c:v>145.5</c:v>
                </c:pt>
                <c:pt idx="6945">
                  <c:v>145.5</c:v>
                </c:pt>
                <c:pt idx="6946">
                  <c:v>145.5</c:v>
                </c:pt>
                <c:pt idx="6947">
                  <c:v>146</c:v>
                </c:pt>
                <c:pt idx="6948">
                  <c:v>146</c:v>
                </c:pt>
                <c:pt idx="6949">
                  <c:v>146</c:v>
                </c:pt>
                <c:pt idx="6950">
                  <c:v>146</c:v>
                </c:pt>
                <c:pt idx="6951">
                  <c:v>146</c:v>
                </c:pt>
                <c:pt idx="6952">
                  <c:v>146</c:v>
                </c:pt>
                <c:pt idx="6953">
                  <c:v>146</c:v>
                </c:pt>
                <c:pt idx="6954">
                  <c:v>146</c:v>
                </c:pt>
                <c:pt idx="6955">
                  <c:v>146</c:v>
                </c:pt>
                <c:pt idx="6956">
                  <c:v>146.5</c:v>
                </c:pt>
                <c:pt idx="6957">
                  <c:v>146.5</c:v>
                </c:pt>
                <c:pt idx="6958">
                  <c:v>146.5</c:v>
                </c:pt>
                <c:pt idx="6959">
                  <c:v>146.5</c:v>
                </c:pt>
                <c:pt idx="6960">
                  <c:v>146.5</c:v>
                </c:pt>
                <c:pt idx="6961">
                  <c:v>146.5</c:v>
                </c:pt>
                <c:pt idx="6962">
                  <c:v>146.5</c:v>
                </c:pt>
                <c:pt idx="6963">
                  <c:v>146.5</c:v>
                </c:pt>
                <c:pt idx="6964">
                  <c:v>146.5</c:v>
                </c:pt>
                <c:pt idx="6965">
                  <c:v>146.5</c:v>
                </c:pt>
                <c:pt idx="6966">
                  <c:v>146.5</c:v>
                </c:pt>
                <c:pt idx="6967">
                  <c:v>147</c:v>
                </c:pt>
                <c:pt idx="6968">
                  <c:v>147</c:v>
                </c:pt>
                <c:pt idx="6969">
                  <c:v>147</c:v>
                </c:pt>
                <c:pt idx="6970">
                  <c:v>147</c:v>
                </c:pt>
                <c:pt idx="6971">
                  <c:v>147</c:v>
                </c:pt>
                <c:pt idx="6972">
                  <c:v>147</c:v>
                </c:pt>
                <c:pt idx="6973">
                  <c:v>147</c:v>
                </c:pt>
                <c:pt idx="6974">
                  <c:v>147.5</c:v>
                </c:pt>
                <c:pt idx="6975">
                  <c:v>147.5</c:v>
                </c:pt>
                <c:pt idx="6976">
                  <c:v>147.5</c:v>
                </c:pt>
                <c:pt idx="6977">
                  <c:v>147.5</c:v>
                </c:pt>
                <c:pt idx="6978">
                  <c:v>147.5</c:v>
                </c:pt>
                <c:pt idx="6979">
                  <c:v>147.5</c:v>
                </c:pt>
                <c:pt idx="6980">
                  <c:v>148</c:v>
                </c:pt>
                <c:pt idx="6981">
                  <c:v>148</c:v>
                </c:pt>
                <c:pt idx="6982">
                  <c:v>148</c:v>
                </c:pt>
                <c:pt idx="6983">
                  <c:v>148</c:v>
                </c:pt>
                <c:pt idx="6984">
                  <c:v>148</c:v>
                </c:pt>
                <c:pt idx="6985">
                  <c:v>148</c:v>
                </c:pt>
                <c:pt idx="6986">
                  <c:v>148.5</c:v>
                </c:pt>
                <c:pt idx="6987">
                  <c:v>148.5</c:v>
                </c:pt>
                <c:pt idx="6988">
                  <c:v>148.5</c:v>
                </c:pt>
                <c:pt idx="6989">
                  <c:v>148.5</c:v>
                </c:pt>
                <c:pt idx="6990">
                  <c:v>148.5</c:v>
                </c:pt>
                <c:pt idx="6991">
                  <c:v>148.5</c:v>
                </c:pt>
                <c:pt idx="6992">
                  <c:v>148.5</c:v>
                </c:pt>
                <c:pt idx="6993">
                  <c:v>148.5</c:v>
                </c:pt>
                <c:pt idx="6994">
                  <c:v>149</c:v>
                </c:pt>
                <c:pt idx="6995">
                  <c:v>149</c:v>
                </c:pt>
                <c:pt idx="6996">
                  <c:v>149</c:v>
                </c:pt>
                <c:pt idx="6997">
                  <c:v>149.5</c:v>
                </c:pt>
                <c:pt idx="6998">
                  <c:v>149.5</c:v>
                </c:pt>
                <c:pt idx="6999">
                  <c:v>149.5</c:v>
                </c:pt>
                <c:pt idx="7000">
                  <c:v>150</c:v>
                </c:pt>
                <c:pt idx="7001">
                  <c:v>150</c:v>
                </c:pt>
                <c:pt idx="7002">
                  <c:v>150</c:v>
                </c:pt>
                <c:pt idx="7003">
                  <c:v>150</c:v>
                </c:pt>
                <c:pt idx="7004">
                  <c:v>150</c:v>
                </c:pt>
                <c:pt idx="7005">
                  <c:v>150</c:v>
                </c:pt>
                <c:pt idx="7006">
                  <c:v>150</c:v>
                </c:pt>
                <c:pt idx="7007">
                  <c:v>150.5</c:v>
                </c:pt>
                <c:pt idx="7008">
                  <c:v>150.5</c:v>
                </c:pt>
                <c:pt idx="7009">
                  <c:v>150.5</c:v>
                </c:pt>
                <c:pt idx="7010">
                  <c:v>150.5</c:v>
                </c:pt>
                <c:pt idx="7011">
                  <c:v>150.5</c:v>
                </c:pt>
                <c:pt idx="7012">
                  <c:v>151</c:v>
                </c:pt>
                <c:pt idx="7013">
                  <c:v>151</c:v>
                </c:pt>
                <c:pt idx="7014">
                  <c:v>151</c:v>
                </c:pt>
                <c:pt idx="7015">
                  <c:v>151</c:v>
                </c:pt>
                <c:pt idx="7016">
                  <c:v>151</c:v>
                </c:pt>
                <c:pt idx="7017">
                  <c:v>151</c:v>
                </c:pt>
                <c:pt idx="7018">
                  <c:v>151.5</c:v>
                </c:pt>
                <c:pt idx="7019">
                  <c:v>151.5</c:v>
                </c:pt>
                <c:pt idx="7020">
                  <c:v>151.5</c:v>
                </c:pt>
                <c:pt idx="7021">
                  <c:v>151.5</c:v>
                </c:pt>
                <c:pt idx="7022">
                  <c:v>151.5</c:v>
                </c:pt>
                <c:pt idx="7023">
                  <c:v>151.5</c:v>
                </c:pt>
                <c:pt idx="7024">
                  <c:v>152</c:v>
                </c:pt>
                <c:pt idx="7025">
                  <c:v>152</c:v>
                </c:pt>
                <c:pt idx="7026">
                  <c:v>152</c:v>
                </c:pt>
                <c:pt idx="7027">
                  <c:v>152.5</c:v>
                </c:pt>
                <c:pt idx="7028">
                  <c:v>152.5</c:v>
                </c:pt>
                <c:pt idx="7029">
                  <c:v>153</c:v>
                </c:pt>
                <c:pt idx="7030">
                  <c:v>153</c:v>
                </c:pt>
                <c:pt idx="7031">
                  <c:v>153</c:v>
                </c:pt>
                <c:pt idx="7032">
                  <c:v>153</c:v>
                </c:pt>
                <c:pt idx="7033">
                  <c:v>153</c:v>
                </c:pt>
                <c:pt idx="7034">
                  <c:v>153</c:v>
                </c:pt>
                <c:pt idx="7035">
                  <c:v>153</c:v>
                </c:pt>
                <c:pt idx="7036">
                  <c:v>153</c:v>
                </c:pt>
                <c:pt idx="7037">
                  <c:v>153.5</c:v>
                </c:pt>
                <c:pt idx="7038">
                  <c:v>153.5</c:v>
                </c:pt>
                <c:pt idx="7039">
                  <c:v>153.5</c:v>
                </c:pt>
                <c:pt idx="7040">
                  <c:v>154</c:v>
                </c:pt>
                <c:pt idx="7041">
                  <c:v>154</c:v>
                </c:pt>
                <c:pt idx="7042">
                  <c:v>154</c:v>
                </c:pt>
                <c:pt idx="7043">
                  <c:v>154</c:v>
                </c:pt>
                <c:pt idx="7044">
                  <c:v>154</c:v>
                </c:pt>
                <c:pt idx="7045">
                  <c:v>154</c:v>
                </c:pt>
                <c:pt idx="7046">
                  <c:v>154</c:v>
                </c:pt>
                <c:pt idx="7047">
                  <c:v>154</c:v>
                </c:pt>
                <c:pt idx="7048">
                  <c:v>154</c:v>
                </c:pt>
                <c:pt idx="7049">
                  <c:v>154.5</c:v>
                </c:pt>
                <c:pt idx="7050">
                  <c:v>154.5</c:v>
                </c:pt>
                <c:pt idx="7051">
                  <c:v>154.5</c:v>
                </c:pt>
                <c:pt idx="7052">
                  <c:v>154.5</c:v>
                </c:pt>
                <c:pt idx="7053">
                  <c:v>154.5</c:v>
                </c:pt>
                <c:pt idx="7054">
                  <c:v>154.5</c:v>
                </c:pt>
                <c:pt idx="7055">
                  <c:v>154.5</c:v>
                </c:pt>
                <c:pt idx="7056">
                  <c:v>154.5</c:v>
                </c:pt>
                <c:pt idx="7057">
                  <c:v>154.5</c:v>
                </c:pt>
                <c:pt idx="7058">
                  <c:v>155</c:v>
                </c:pt>
                <c:pt idx="7059">
                  <c:v>155</c:v>
                </c:pt>
                <c:pt idx="7060">
                  <c:v>155.5</c:v>
                </c:pt>
                <c:pt idx="7061">
                  <c:v>155.5</c:v>
                </c:pt>
                <c:pt idx="7062">
                  <c:v>155.5</c:v>
                </c:pt>
                <c:pt idx="7063">
                  <c:v>155.5</c:v>
                </c:pt>
                <c:pt idx="7064">
                  <c:v>155.5</c:v>
                </c:pt>
                <c:pt idx="7065">
                  <c:v>155.5</c:v>
                </c:pt>
                <c:pt idx="7066">
                  <c:v>156</c:v>
                </c:pt>
                <c:pt idx="7067">
                  <c:v>156</c:v>
                </c:pt>
                <c:pt idx="7068">
                  <c:v>156</c:v>
                </c:pt>
                <c:pt idx="7069">
                  <c:v>156</c:v>
                </c:pt>
                <c:pt idx="7070">
                  <c:v>156</c:v>
                </c:pt>
                <c:pt idx="7071">
                  <c:v>156</c:v>
                </c:pt>
                <c:pt idx="7072">
                  <c:v>156</c:v>
                </c:pt>
                <c:pt idx="7073">
                  <c:v>156.5</c:v>
                </c:pt>
                <c:pt idx="7074">
                  <c:v>156.5</c:v>
                </c:pt>
                <c:pt idx="7075">
                  <c:v>156.5</c:v>
                </c:pt>
                <c:pt idx="7076">
                  <c:v>156.5</c:v>
                </c:pt>
                <c:pt idx="7077">
                  <c:v>156.5</c:v>
                </c:pt>
                <c:pt idx="7078">
                  <c:v>156.5</c:v>
                </c:pt>
                <c:pt idx="7079">
                  <c:v>156.5</c:v>
                </c:pt>
                <c:pt idx="7080">
                  <c:v>156.5</c:v>
                </c:pt>
                <c:pt idx="7081">
                  <c:v>156.5</c:v>
                </c:pt>
                <c:pt idx="7082">
                  <c:v>157</c:v>
                </c:pt>
                <c:pt idx="7083">
                  <c:v>157</c:v>
                </c:pt>
                <c:pt idx="7084">
                  <c:v>157</c:v>
                </c:pt>
                <c:pt idx="7085">
                  <c:v>157</c:v>
                </c:pt>
                <c:pt idx="7086">
                  <c:v>157</c:v>
                </c:pt>
                <c:pt idx="7087">
                  <c:v>157</c:v>
                </c:pt>
                <c:pt idx="7088">
                  <c:v>157</c:v>
                </c:pt>
                <c:pt idx="7089">
                  <c:v>157</c:v>
                </c:pt>
                <c:pt idx="7090">
                  <c:v>157.5</c:v>
                </c:pt>
                <c:pt idx="7091">
                  <c:v>157.5</c:v>
                </c:pt>
                <c:pt idx="7092">
                  <c:v>157.5</c:v>
                </c:pt>
                <c:pt idx="7093">
                  <c:v>157.5</c:v>
                </c:pt>
                <c:pt idx="7094">
                  <c:v>157.5</c:v>
                </c:pt>
                <c:pt idx="7095">
                  <c:v>157.5</c:v>
                </c:pt>
                <c:pt idx="7096">
                  <c:v>157.5</c:v>
                </c:pt>
                <c:pt idx="7097">
                  <c:v>157.5</c:v>
                </c:pt>
                <c:pt idx="7098">
                  <c:v>157.5</c:v>
                </c:pt>
                <c:pt idx="7099">
                  <c:v>157.5</c:v>
                </c:pt>
                <c:pt idx="7100">
                  <c:v>158</c:v>
                </c:pt>
                <c:pt idx="7101">
                  <c:v>158</c:v>
                </c:pt>
                <c:pt idx="7102">
                  <c:v>158.5</c:v>
                </c:pt>
                <c:pt idx="7103">
                  <c:v>158.5</c:v>
                </c:pt>
                <c:pt idx="7104">
                  <c:v>158.5</c:v>
                </c:pt>
                <c:pt idx="7105">
                  <c:v>158.5</c:v>
                </c:pt>
                <c:pt idx="7106">
                  <c:v>158.5</c:v>
                </c:pt>
                <c:pt idx="7107">
                  <c:v>158.5</c:v>
                </c:pt>
                <c:pt idx="7108">
                  <c:v>158.5</c:v>
                </c:pt>
                <c:pt idx="7109">
                  <c:v>158.5</c:v>
                </c:pt>
                <c:pt idx="7110">
                  <c:v>158.5</c:v>
                </c:pt>
                <c:pt idx="7111">
                  <c:v>158.5</c:v>
                </c:pt>
                <c:pt idx="7112">
                  <c:v>158.5</c:v>
                </c:pt>
                <c:pt idx="7113">
                  <c:v>158.5</c:v>
                </c:pt>
                <c:pt idx="7114">
                  <c:v>158.5</c:v>
                </c:pt>
                <c:pt idx="7115">
                  <c:v>158.5</c:v>
                </c:pt>
                <c:pt idx="7116">
                  <c:v>158.5</c:v>
                </c:pt>
                <c:pt idx="7117">
                  <c:v>159</c:v>
                </c:pt>
                <c:pt idx="7118">
                  <c:v>159</c:v>
                </c:pt>
                <c:pt idx="7119">
                  <c:v>159</c:v>
                </c:pt>
                <c:pt idx="7120">
                  <c:v>159</c:v>
                </c:pt>
                <c:pt idx="7121">
                  <c:v>159</c:v>
                </c:pt>
                <c:pt idx="7122">
                  <c:v>159</c:v>
                </c:pt>
                <c:pt idx="7123">
                  <c:v>159</c:v>
                </c:pt>
                <c:pt idx="7124">
                  <c:v>159</c:v>
                </c:pt>
                <c:pt idx="7125">
                  <c:v>159</c:v>
                </c:pt>
                <c:pt idx="7126">
                  <c:v>159</c:v>
                </c:pt>
                <c:pt idx="7127">
                  <c:v>159</c:v>
                </c:pt>
                <c:pt idx="7128">
                  <c:v>159</c:v>
                </c:pt>
                <c:pt idx="7129">
                  <c:v>159.5</c:v>
                </c:pt>
                <c:pt idx="7130">
                  <c:v>159.5</c:v>
                </c:pt>
                <c:pt idx="7131">
                  <c:v>159.5</c:v>
                </c:pt>
                <c:pt idx="7132">
                  <c:v>160</c:v>
                </c:pt>
                <c:pt idx="7133">
                  <c:v>160</c:v>
                </c:pt>
                <c:pt idx="7134">
                  <c:v>160</c:v>
                </c:pt>
                <c:pt idx="7135">
                  <c:v>160</c:v>
                </c:pt>
                <c:pt idx="7136">
                  <c:v>160</c:v>
                </c:pt>
                <c:pt idx="7137">
                  <c:v>160</c:v>
                </c:pt>
                <c:pt idx="7138">
                  <c:v>160</c:v>
                </c:pt>
                <c:pt idx="7139">
                  <c:v>160.5</c:v>
                </c:pt>
                <c:pt idx="7140">
                  <c:v>160.5</c:v>
                </c:pt>
                <c:pt idx="7141">
                  <c:v>160.5</c:v>
                </c:pt>
                <c:pt idx="7142">
                  <c:v>160.5</c:v>
                </c:pt>
                <c:pt idx="7143">
                  <c:v>160.5</c:v>
                </c:pt>
                <c:pt idx="7144">
                  <c:v>161</c:v>
                </c:pt>
                <c:pt idx="7145">
                  <c:v>161</c:v>
                </c:pt>
                <c:pt idx="7146">
                  <c:v>161</c:v>
                </c:pt>
                <c:pt idx="7147">
                  <c:v>161</c:v>
                </c:pt>
                <c:pt idx="7148">
                  <c:v>161</c:v>
                </c:pt>
                <c:pt idx="7149">
                  <c:v>161</c:v>
                </c:pt>
                <c:pt idx="7150">
                  <c:v>161</c:v>
                </c:pt>
                <c:pt idx="7151">
                  <c:v>161.5</c:v>
                </c:pt>
                <c:pt idx="7152">
                  <c:v>161.5</c:v>
                </c:pt>
                <c:pt idx="7153">
                  <c:v>161.5</c:v>
                </c:pt>
                <c:pt idx="7154">
                  <c:v>161.5</c:v>
                </c:pt>
                <c:pt idx="7155">
                  <c:v>161.5</c:v>
                </c:pt>
                <c:pt idx="7156">
                  <c:v>161.5</c:v>
                </c:pt>
                <c:pt idx="7157">
                  <c:v>162</c:v>
                </c:pt>
                <c:pt idx="7158">
                  <c:v>162</c:v>
                </c:pt>
                <c:pt idx="7159">
                  <c:v>162</c:v>
                </c:pt>
                <c:pt idx="7160">
                  <c:v>162</c:v>
                </c:pt>
                <c:pt idx="7161">
                  <c:v>162</c:v>
                </c:pt>
                <c:pt idx="7162">
                  <c:v>162</c:v>
                </c:pt>
                <c:pt idx="7163">
                  <c:v>162</c:v>
                </c:pt>
                <c:pt idx="7164">
                  <c:v>162.5</c:v>
                </c:pt>
                <c:pt idx="7165">
                  <c:v>162.5</c:v>
                </c:pt>
                <c:pt idx="7166">
                  <c:v>162.5</c:v>
                </c:pt>
                <c:pt idx="7167">
                  <c:v>162.5</c:v>
                </c:pt>
                <c:pt idx="7168">
                  <c:v>162.5</c:v>
                </c:pt>
                <c:pt idx="7169">
                  <c:v>163</c:v>
                </c:pt>
                <c:pt idx="7170">
                  <c:v>163.5</c:v>
                </c:pt>
                <c:pt idx="7171">
                  <c:v>163.5</c:v>
                </c:pt>
                <c:pt idx="7172">
                  <c:v>163.5</c:v>
                </c:pt>
                <c:pt idx="7173">
                  <c:v>163.5</c:v>
                </c:pt>
                <c:pt idx="7174">
                  <c:v>163.5</c:v>
                </c:pt>
                <c:pt idx="7175">
                  <c:v>163.5</c:v>
                </c:pt>
                <c:pt idx="7176">
                  <c:v>164</c:v>
                </c:pt>
                <c:pt idx="7177">
                  <c:v>164</c:v>
                </c:pt>
                <c:pt idx="7178">
                  <c:v>164</c:v>
                </c:pt>
                <c:pt idx="7179">
                  <c:v>164</c:v>
                </c:pt>
                <c:pt idx="7180">
                  <c:v>164</c:v>
                </c:pt>
                <c:pt idx="7181">
                  <c:v>164</c:v>
                </c:pt>
                <c:pt idx="7182">
                  <c:v>164.5</c:v>
                </c:pt>
                <c:pt idx="7183">
                  <c:v>165</c:v>
                </c:pt>
                <c:pt idx="7184">
                  <c:v>165</c:v>
                </c:pt>
                <c:pt idx="7185">
                  <c:v>165</c:v>
                </c:pt>
                <c:pt idx="7186">
                  <c:v>165</c:v>
                </c:pt>
                <c:pt idx="7187">
                  <c:v>165</c:v>
                </c:pt>
                <c:pt idx="7188">
                  <c:v>165</c:v>
                </c:pt>
                <c:pt idx="7189">
                  <c:v>165</c:v>
                </c:pt>
                <c:pt idx="7190">
                  <c:v>165</c:v>
                </c:pt>
                <c:pt idx="7191">
                  <c:v>165.5</c:v>
                </c:pt>
                <c:pt idx="7192">
                  <c:v>165.5</c:v>
                </c:pt>
                <c:pt idx="7193">
                  <c:v>165.5</c:v>
                </c:pt>
                <c:pt idx="7194">
                  <c:v>165.5</c:v>
                </c:pt>
                <c:pt idx="7195">
                  <c:v>165.5</c:v>
                </c:pt>
                <c:pt idx="7196">
                  <c:v>165.5</c:v>
                </c:pt>
                <c:pt idx="7197">
                  <c:v>165.5</c:v>
                </c:pt>
                <c:pt idx="7198">
                  <c:v>166</c:v>
                </c:pt>
                <c:pt idx="7199">
                  <c:v>166</c:v>
                </c:pt>
                <c:pt idx="7200">
                  <c:v>166</c:v>
                </c:pt>
                <c:pt idx="7201">
                  <c:v>166</c:v>
                </c:pt>
                <c:pt idx="7202">
                  <c:v>166</c:v>
                </c:pt>
                <c:pt idx="7203">
                  <c:v>166</c:v>
                </c:pt>
                <c:pt idx="7204">
                  <c:v>166.5</c:v>
                </c:pt>
                <c:pt idx="7205">
                  <c:v>166.5</c:v>
                </c:pt>
                <c:pt idx="7206">
                  <c:v>166.5</c:v>
                </c:pt>
                <c:pt idx="7207">
                  <c:v>166.5</c:v>
                </c:pt>
                <c:pt idx="7208">
                  <c:v>166.5</c:v>
                </c:pt>
                <c:pt idx="7209">
                  <c:v>167</c:v>
                </c:pt>
                <c:pt idx="7210">
                  <c:v>167</c:v>
                </c:pt>
                <c:pt idx="7211">
                  <c:v>167</c:v>
                </c:pt>
                <c:pt idx="7212">
                  <c:v>167</c:v>
                </c:pt>
                <c:pt idx="7213">
                  <c:v>167</c:v>
                </c:pt>
                <c:pt idx="7214">
                  <c:v>167.5</c:v>
                </c:pt>
                <c:pt idx="7215">
                  <c:v>167.5</c:v>
                </c:pt>
                <c:pt idx="7216">
                  <c:v>167.5</c:v>
                </c:pt>
                <c:pt idx="7217">
                  <c:v>167.5</c:v>
                </c:pt>
                <c:pt idx="7218">
                  <c:v>167.5</c:v>
                </c:pt>
                <c:pt idx="7219">
                  <c:v>167.5</c:v>
                </c:pt>
                <c:pt idx="7220">
                  <c:v>168</c:v>
                </c:pt>
                <c:pt idx="7221">
                  <c:v>168</c:v>
                </c:pt>
                <c:pt idx="7222">
                  <c:v>168.5</c:v>
                </c:pt>
                <c:pt idx="7223">
                  <c:v>168.5</c:v>
                </c:pt>
                <c:pt idx="7224">
                  <c:v>169</c:v>
                </c:pt>
                <c:pt idx="7225">
                  <c:v>169</c:v>
                </c:pt>
                <c:pt idx="7226">
                  <c:v>169</c:v>
                </c:pt>
                <c:pt idx="7227">
                  <c:v>169</c:v>
                </c:pt>
                <c:pt idx="7228">
                  <c:v>169</c:v>
                </c:pt>
                <c:pt idx="7229">
                  <c:v>169</c:v>
                </c:pt>
                <c:pt idx="7230">
                  <c:v>169.5</c:v>
                </c:pt>
                <c:pt idx="7231">
                  <c:v>169.5</c:v>
                </c:pt>
                <c:pt idx="7232">
                  <c:v>169.5</c:v>
                </c:pt>
                <c:pt idx="7233">
                  <c:v>169.5</c:v>
                </c:pt>
                <c:pt idx="7234">
                  <c:v>170</c:v>
                </c:pt>
                <c:pt idx="7235">
                  <c:v>170</c:v>
                </c:pt>
                <c:pt idx="7236">
                  <c:v>170</c:v>
                </c:pt>
                <c:pt idx="7237">
                  <c:v>170</c:v>
                </c:pt>
                <c:pt idx="7238">
                  <c:v>170.5</c:v>
                </c:pt>
                <c:pt idx="7239">
                  <c:v>170.5</c:v>
                </c:pt>
                <c:pt idx="7240">
                  <c:v>170.5</c:v>
                </c:pt>
                <c:pt idx="7241">
                  <c:v>170.5</c:v>
                </c:pt>
                <c:pt idx="7242">
                  <c:v>170.5</c:v>
                </c:pt>
                <c:pt idx="7243">
                  <c:v>170.5</c:v>
                </c:pt>
                <c:pt idx="7244">
                  <c:v>170.5</c:v>
                </c:pt>
                <c:pt idx="7245">
                  <c:v>170.5</c:v>
                </c:pt>
                <c:pt idx="7246">
                  <c:v>170.5</c:v>
                </c:pt>
                <c:pt idx="7247">
                  <c:v>171</c:v>
                </c:pt>
                <c:pt idx="7248">
                  <c:v>171</c:v>
                </c:pt>
                <c:pt idx="7249">
                  <c:v>171.5</c:v>
                </c:pt>
                <c:pt idx="7250">
                  <c:v>171.5</c:v>
                </c:pt>
                <c:pt idx="7251">
                  <c:v>171.5</c:v>
                </c:pt>
                <c:pt idx="7252">
                  <c:v>171.5</c:v>
                </c:pt>
                <c:pt idx="7253">
                  <c:v>171.5</c:v>
                </c:pt>
                <c:pt idx="7254">
                  <c:v>171.5</c:v>
                </c:pt>
                <c:pt idx="7255">
                  <c:v>171.5</c:v>
                </c:pt>
                <c:pt idx="7256">
                  <c:v>171.5</c:v>
                </c:pt>
                <c:pt idx="7257">
                  <c:v>172</c:v>
                </c:pt>
                <c:pt idx="7258">
                  <c:v>172</c:v>
                </c:pt>
                <c:pt idx="7259">
                  <c:v>172</c:v>
                </c:pt>
                <c:pt idx="7260">
                  <c:v>172</c:v>
                </c:pt>
                <c:pt idx="7261">
                  <c:v>172.5</c:v>
                </c:pt>
                <c:pt idx="7262">
                  <c:v>172.5</c:v>
                </c:pt>
                <c:pt idx="7263">
                  <c:v>172.5</c:v>
                </c:pt>
                <c:pt idx="7264">
                  <c:v>172.5</c:v>
                </c:pt>
                <c:pt idx="7265">
                  <c:v>172.5</c:v>
                </c:pt>
                <c:pt idx="7266">
                  <c:v>172.5</c:v>
                </c:pt>
                <c:pt idx="7267">
                  <c:v>172.5</c:v>
                </c:pt>
                <c:pt idx="7268">
                  <c:v>173</c:v>
                </c:pt>
                <c:pt idx="7269">
                  <c:v>173</c:v>
                </c:pt>
                <c:pt idx="7270">
                  <c:v>173</c:v>
                </c:pt>
                <c:pt idx="7271">
                  <c:v>173</c:v>
                </c:pt>
                <c:pt idx="7272">
                  <c:v>173.5</c:v>
                </c:pt>
                <c:pt idx="7273">
                  <c:v>173.5</c:v>
                </c:pt>
                <c:pt idx="7274">
                  <c:v>173.5</c:v>
                </c:pt>
                <c:pt idx="7275">
                  <c:v>173.5</c:v>
                </c:pt>
                <c:pt idx="7276">
                  <c:v>173.5</c:v>
                </c:pt>
                <c:pt idx="7277">
                  <c:v>173.5</c:v>
                </c:pt>
                <c:pt idx="7278">
                  <c:v>173.5</c:v>
                </c:pt>
                <c:pt idx="7279">
                  <c:v>173.5</c:v>
                </c:pt>
                <c:pt idx="7280">
                  <c:v>174</c:v>
                </c:pt>
                <c:pt idx="7281">
                  <c:v>174</c:v>
                </c:pt>
                <c:pt idx="7282">
                  <c:v>174</c:v>
                </c:pt>
                <c:pt idx="7283">
                  <c:v>174</c:v>
                </c:pt>
                <c:pt idx="7284">
                  <c:v>174</c:v>
                </c:pt>
                <c:pt idx="7285">
                  <c:v>174.5</c:v>
                </c:pt>
                <c:pt idx="7286">
                  <c:v>174.5</c:v>
                </c:pt>
                <c:pt idx="7287">
                  <c:v>174.5</c:v>
                </c:pt>
                <c:pt idx="7288">
                  <c:v>174.5</c:v>
                </c:pt>
                <c:pt idx="7289">
                  <c:v>175</c:v>
                </c:pt>
                <c:pt idx="7290">
                  <c:v>175</c:v>
                </c:pt>
                <c:pt idx="7291">
                  <c:v>175</c:v>
                </c:pt>
                <c:pt idx="7292">
                  <c:v>175</c:v>
                </c:pt>
                <c:pt idx="7293">
                  <c:v>175.5</c:v>
                </c:pt>
                <c:pt idx="7294">
                  <c:v>175.5</c:v>
                </c:pt>
                <c:pt idx="7295">
                  <c:v>175.5</c:v>
                </c:pt>
                <c:pt idx="7296">
                  <c:v>175.5</c:v>
                </c:pt>
                <c:pt idx="7297">
                  <c:v>175.5</c:v>
                </c:pt>
                <c:pt idx="7298">
                  <c:v>175.5</c:v>
                </c:pt>
                <c:pt idx="7299">
                  <c:v>176</c:v>
                </c:pt>
                <c:pt idx="7300">
                  <c:v>176</c:v>
                </c:pt>
                <c:pt idx="7301">
                  <c:v>176</c:v>
                </c:pt>
                <c:pt idx="7302">
                  <c:v>176</c:v>
                </c:pt>
                <c:pt idx="7303">
                  <c:v>176</c:v>
                </c:pt>
                <c:pt idx="7304">
                  <c:v>176</c:v>
                </c:pt>
                <c:pt idx="7305">
                  <c:v>176.5</c:v>
                </c:pt>
                <c:pt idx="7306">
                  <c:v>176.5</c:v>
                </c:pt>
                <c:pt idx="7307">
                  <c:v>176.5</c:v>
                </c:pt>
                <c:pt idx="7308">
                  <c:v>176.5</c:v>
                </c:pt>
                <c:pt idx="7309">
                  <c:v>176.5</c:v>
                </c:pt>
                <c:pt idx="7310">
                  <c:v>176.5</c:v>
                </c:pt>
                <c:pt idx="7311">
                  <c:v>176.5</c:v>
                </c:pt>
                <c:pt idx="7312">
                  <c:v>176.5</c:v>
                </c:pt>
                <c:pt idx="7313">
                  <c:v>176.5</c:v>
                </c:pt>
                <c:pt idx="7314">
                  <c:v>176.5</c:v>
                </c:pt>
                <c:pt idx="7315">
                  <c:v>177</c:v>
                </c:pt>
                <c:pt idx="7316">
                  <c:v>177</c:v>
                </c:pt>
                <c:pt idx="7317">
                  <c:v>177</c:v>
                </c:pt>
                <c:pt idx="7318">
                  <c:v>177</c:v>
                </c:pt>
                <c:pt idx="7319">
                  <c:v>177</c:v>
                </c:pt>
                <c:pt idx="7320">
                  <c:v>177</c:v>
                </c:pt>
                <c:pt idx="7321">
                  <c:v>177</c:v>
                </c:pt>
                <c:pt idx="7322">
                  <c:v>177</c:v>
                </c:pt>
                <c:pt idx="7323">
                  <c:v>177</c:v>
                </c:pt>
                <c:pt idx="7324">
                  <c:v>177.5</c:v>
                </c:pt>
                <c:pt idx="7325">
                  <c:v>177.5</c:v>
                </c:pt>
                <c:pt idx="7326">
                  <c:v>177.5</c:v>
                </c:pt>
                <c:pt idx="7327">
                  <c:v>178</c:v>
                </c:pt>
                <c:pt idx="7328">
                  <c:v>178</c:v>
                </c:pt>
                <c:pt idx="7329">
                  <c:v>178</c:v>
                </c:pt>
                <c:pt idx="7330">
                  <c:v>178</c:v>
                </c:pt>
                <c:pt idx="7331">
                  <c:v>178</c:v>
                </c:pt>
                <c:pt idx="7332">
                  <c:v>178</c:v>
                </c:pt>
                <c:pt idx="7333">
                  <c:v>178.5</c:v>
                </c:pt>
                <c:pt idx="7334">
                  <c:v>178.5</c:v>
                </c:pt>
                <c:pt idx="7335">
                  <c:v>178.5</c:v>
                </c:pt>
                <c:pt idx="7336">
                  <c:v>178.5</c:v>
                </c:pt>
                <c:pt idx="7337">
                  <c:v>178.5</c:v>
                </c:pt>
                <c:pt idx="7338">
                  <c:v>178.5</c:v>
                </c:pt>
                <c:pt idx="7339">
                  <c:v>178.5</c:v>
                </c:pt>
                <c:pt idx="7340">
                  <c:v>179</c:v>
                </c:pt>
                <c:pt idx="7341">
                  <c:v>179</c:v>
                </c:pt>
                <c:pt idx="7342">
                  <c:v>179</c:v>
                </c:pt>
                <c:pt idx="7343">
                  <c:v>179</c:v>
                </c:pt>
                <c:pt idx="7344">
                  <c:v>179</c:v>
                </c:pt>
                <c:pt idx="7345">
                  <c:v>179</c:v>
                </c:pt>
                <c:pt idx="7346">
                  <c:v>179.5</c:v>
                </c:pt>
                <c:pt idx="7347">
                  <c:v>179.5</c:v>
                </c:pt>
                <c:pt idx="7348">
                  <c:v>179.5</c:v>
                </c:pt>
                <c:pt idx="7349">
                  <c:v>180</c:v>
                </c:pt>
                <c:pt idx="7350">
                  <c:v>180</c:v>
                </c:pt>
                <c:pt idx="7351">
                  <c:v>180</c:v>
                </c:pt>
                <c:pt idx="7352">
                  <c:v>180</c:v>
                </c:pt>
                <c:pt idx="7353">
                  <c:v>180</c:v>
                </c:pt>
                <c:pt idx="7354">
                  <c:v>180</c:v>
                </c:pt>
                <c:pt idx="7355">
                  <c:v>180.5</c:v>
                </c:pt>
                <c:pt idx="7356">
                  <c:v>180.5</c:v>
                </c:pt>
                <c:pt idx="7357">
                  <c:v>180.5</c:v>
                </c:pt>
                <c:pt idx="7358">
                  <c:v>180.5</c:v>
                </c:pt>
                <c:pt idx="7359">
                  <c:v>180.5</c:v>
                </c:pt>
                <c:pt idx="7360">
                  <c:v>180.5</c:v>
                </c:pt>
                <c:pt idx="7361">
                  <c:v>181</c:v>
                </c:pt>
                <c:pt idx="7362">
                  <c:v>181</c:v>
                </c:pt>
                <c:pt idx="7363">
                  <c:v>181</c:v>
                </c:pt>
                <c:pt idx="7364">
                  <c:v>181</c:v>
                </c:pt>
                <c:pt idx="7365">
                  <c:v>181</c:v>
                </c:pt>
                <c:pt idx="7366">
                  <c:v>181.5</c:v>
                </c:pt>
                <c:pt idx="7367">
                  <c:v>181.5</c:v>
                </c:pt>
                <c:pt idx="7368">
                  <c:v>181.5</c:v>
                </c:pt>
                <c:pt idx="7369">
                  <c:v>182</c:v>
                </c:pt>
                <c:pt idx="7370">
                  <c:v>182</c:v>
                </c:pt>
                <c:pt idx="7371">
                  <c:v>182</c:v>
                </c:pt>
                <c:pt idx="7372">
                  <c:v>182.5</c:v>
                </c:pt>
                <c:pt idx="7373">
                  <c:v>182.5</c:v>
                </c:pt>
                <c:pt idx="7374">
                  <c:v>183</c:v>
                </c:pt>
                <c:pt idx="7375">
                  <c:v>183</c:v>
                </c:pt>
                <c:pt idx="7376">
                  <c:v>183</c:v>
                </c:pt>
                <c:pt idx="7377">
                  <c:v>183</c:v>
                </c:pt>
                <c:pt idx="7378">
                  <c:v>183</c:v>
                </c:pt>
                <c:pt idx="7379">
                  <c:v>183</c:v>
                </c:pt>
                <c:pt idx="7380">
                  <c:v>183</c:v>
                </c:pt>
                <c:pt idx="7381">
                  <c:v>183</c:v>
                </c:pt>
                <c:pt idx="7382">
                  <c:v>183</c:v>
                </c:pt>
                <c:pt idx="7383">
                  <c:v>183.5</c:v>
                </c:pt>
                <c:pt idx="7384">
                  <c:v>183.5</c:v>
                </c:pt>
                <c:pt idx="7385">
                  <c:v>183.5</c:v>
                </c:pt>
                <c:pt idx="7386">
                  <c:v>184</c:v>
                </c:pt>
                <c:pt idx="7387">
                  <c:v>184</c:v>
                </c:pt>
                <c:pt idx="7388">
                  <c:v>184.5</c:v>
                </c:pt>
                <c:pt idx="7389">
                  <c:v>184.5</c:v>
                </c:pt>
                <c:pt idx="7390">
                  <c:v>184.5</c:v>
                </c:pt>
                <c:pt idx="7391">
                  <c:v>184.5</c:v>
                </c:pt>
                <c:pt idx="7392">
                  <c:v>184.5</c:v>
                </c:pt>
                <c:pt idx="7393">
                  <c:v>184.5</c:v>
                </c:pt>
                <c:pt idx="7394">
                  <c:v>185</c:v>
                </c:pt>
                <c:pt idx="7395">
                  <c:v>185</c:v>
                </c:pt>
                <c:pt idx="7396">
                  <c:v>185</c:v>
                </c:pt>
                <c:pt idx="7397">
                  <c:v>185</c:v>
                </c:pt>
                <c:pt idx="7398">
                  <c:v>185</c:v>
                </c:pt>
                <c:pt idx="7399">
                  <c:v>185.5</c:v>
                </c:pt>
                <c:pt idx="7400">
                  <c:v>185.5</c:v>
                </c:pt>
                <c:pt idx="7401">
                  <c:v>186</c:v>
                </c:pt>
                <c:pt idx="7402">
                  <c:v>186</c:v>
                </c:pt>
                <c:pt idx="7403">
                  <c:v>186</c:v>
                </c:pt>
                <c:pt idx="7404">
                  <c:v>186.5</c:v>
                </c:pt>
                <c:pt idx="7405">
                  <c:v>187</c:v>
                </c:pt>
                <c:pt idx="7406">
                  <c:v>187</c:v>
                </c:pt>
                <c:pt idx="7407">
                  <c:v>187</c:v>
                </c:pt>
                <c:pt idx="7408">
                  <c:v>187</c:v>
                </c:pt>
                <c:pt idx="7409">
                  <c:v>187.5</c:v>
                </c:pt>
                <c:pt idx="7410">
                  <c:v>187.5</c:v>
                </c:pt>
                <c:pt idx="7411">
                  <c:v>187.5</c:v>
                </c:pt>
                <c:pt idx="7412">
                  <c:v>187.5</c:v>
                </c:pt>
                <c:pt idx="7413">
                  <c:v>187.5</c:v>
                </c:pt>
                <c:pt idx="7414">
                  <c:v>187.5</c:v>
                </c:pt>
                <c:pt idx="7415">
                  <c:v>187.5</c:v>
                </c:pt>
                <c:pt idx="7416">
                  <c:v>188</c:v>
                </c:pt>
                <c:pt idx="7417">
                  <c:v>188</c:v>
                </c:pt>
                <c:pt idx="7418">
                  <c:v>188</c:v>
                </c:pt>
                <c:pt idx="7419">
                  <c:v>188</c:v>
                </c:pt>
                <c:pt idx="7420">
                  <c:v>188.5</c:v>
                </c:pt>
                <c:pt idx="7421">
                  <c:v>188.5</c:v>
                </c:pt>
                <c:pt idx="7422">
                  <c:v>188.5</c:v>
                </c:pt>
                <c:pt idx="7423">
                  <c:v>188.5</c:v>
                </c:pt>
                <c:pt idx="7424">
                  <c:v>188.5</c:v>
                </c:pt>
                <c:pt idx="7425">
                  <c:v>188.5</c:v>
                </c:pt>
                <c:pt idx="7426">
                  <c:v>188.5</c:v>
                </c:pt>
                <c:pt idx="7427">
                  <c:v>189</c:v>
                </c:pt>
                <c:pt idx="7428">
                  <c:v>189</c:v>
                </c:pt>
                <c:pt idx="7429">
                  <c:v>189.5</c:v>
                </c:pt>
                <c:pt idx="7430">
                  <c:v>189.5</c:v>
                </c:pt>
                <c:pt idx="7431">
                  <c:v>189.5</c:v>
                </c:pt>
                <c:pt idx="7432">
                  <c:v>189.5</c:v>
                </c:pt>
                <c:pt idx="7433">
                  <c:v>190</c:v>
                </c:pt>
                <c:pt idx="7434">
                  <c:v>190</c:v>
                </c:pt>
                <c:pt idx="7435">
                  <c:v>190</c:v>
                </c:pt>
                <c:pt idx="7436">
                  <c:v>190.5</c:v>
                </c:pt>
                <c:pt idx="7437">
                  <c:v>190.5</c:v>
                </c:pt>
                <c:pt idx="7438">
                  <c:v>190.5</c:v>
                </c:pt>
                <c:pt idx="7439">
                  <c:v>190.5</c:v>
                </c:pt>
                <c:pt idx="7440">
                  <c:v>190.5</c:v>
                </c:pt>
                <c:pt idx="7441">
                  <c:v>190.5</c:v>
                </c:pt>
                <c:pt idx="7442">
                  <c:v>190.5</c:v>
                </c:pt>
                <c:pt idx="7443">
                  <c:v>191</c:v>
                </c:pt>
                <c:pt idx="7444">
                  <c:v>191</c:v>
                </c:pt>
                <c:pt idx="7445">
                  <c:v>191</c:v>
                </c:pt>
                <c:pt idx="7446">
                  <c:v>191</c:v>
                </c:pt>
                <c:pt idx="7447">
                  <c:v>191</c:v>
                </c:pt>
                <c:pt idx="7448">
                  <c:v>191</c:v>
                </c:pt>
                <c:pt idx="7449">
                  <c:v>191.5</c:v>
                </c:pt>
                <c:pt idx="7450">
                  <c:v>191.5</c:v>
                </c:pt>
                <c:pt idx="7451">
                  <c:v>191.5</c:v>
                </c:pt>
                <c:pt idx="7452">
                  <c:v>191.5</c:v>
                </c:pt>
                <c:pt idx="7453">
                  <c:v>191.5</c:v>
                </c:pt>
                <c:pt idx="7454">
                  <c:v>192</c:v>
                </c:pt>
                <c:pt idx="7455">
                  <c:v>192</c:v>
                </c:pt>
                <c:pt idx="7456">
                  <c:v>192</c:v>
                </c:pt>
                <c:pt idx="7457">
                  <c:v>192.5</c:v>
                </c:pt>
                <c:pt idx="7458">
                  <c:v>192.5</c:v>
                </c:pt>
                <c:pt idx="7459">
                  <c:v>192.5</c:v>
                </c:pt>
                <c:pt idx="7460">
                  <c:v>192.5</c:v>
                </c:pt>
                <c:pt idx="7461">
                  <c:v>192.5</c:v>
                </c:pt>
                <c:pt idx="7462">
                  <c:v>192.5</c:v>
                </c:pt>
                <c:pt idx="7463">
                  <c:v>193</c:v>
                </c:pt>
                <c:pt idx="7464">
                  <c:v>193</c:v>
                </c:pt>
                <c:pt idx="7465">
                  <c:v>193.5</c:v>
                </c:pt>
                <c:pt idx="7466">
                  <c:v>193.5</c:v>
                </c:pt>
                <c:pt idx="7467">
                  <c:v>193.5</c:v>
                </c:pt>
                <c:pt idx="7468">
                  <c:v>193.5</c:v>
                </c:pt>
                <c:pt idx="7469">
                  <c:v>193.5</c:v>
                </c:pt>
                <c:pt idx="7470">
                  <c:v>193.5</c:v>
                </c:pt>
                <c:pt idx="7471">
                  <c:v>193.5</c:v>
                </c:pt>
                <c:pt idx="7472">
                  <c:v>194</c:v>
                </c:pt>
                <c:pt idx="7473">
                  <c:v>194</c:v>
                </c:pt>
                <c:pt idx="7474">
                  <c:v>194</c:v>
                </c:pt>
                <c:pt idx="7475">
                  <c:v>194</c:v>
                </c:pt>
                <c:pt idx="7476">
                  <c:v>194.5</c:v>
                </c:pt>
                <c:pt idx="7477">
                  <c:v>194.5</c:v>
                </c:pt>
                <c:pt idx="7478">
                  <c:v>194.5</c:v>
                </c:pt>
                <c:pt idx="7479">
                  <c:v>194.5</c:v>
                </c:pt>
                <c:pt idx="7480">
                  <c:v>194.5</c:v>
                </c:pt>
                <c:pt idx="7481">
                  <c:v>194.5</c:v>
                </c:pt>
                <c:pt idx="7482">
                  <c:v>194.5</c:v>
                </c:pt>
                <c:pt idx="7483">
                  <c:v>194.5</c:v>
                </c:pt>
                <c:pt idx="7484">
                  <c:v>195</c:v>
                </c:pt>
                <c:pt idx="7485">
                  <c:v>195</c:v>
                </c:pt>
                <c:pt idx="7486">
                  <c:v>195</c:v>
                </c:pt>
                <c:pt idx="7487">
                  <c:v>195</c:v>
                </c:pt>
                <c:pt idx="7488">
                  <c:v>195.5</c:v>
                </c:pt>
                <c:pt idx="7489">
                  <c:v>195.5</c:v>
                </c:pt>
                <c:pt idx="7490">
                  <c:v>195.5</c:v>
                </c:pt>
                <c:pt idx="7491">
                  <c:v>196.5</c:v>
                </c:pt>
                <c:pt idx="7492">
                  <c:v>196.5</c:v>
                </c:pt>
                <c:pt idx="7493">
                  <c:v>196.5</c:v>
                </c:pt>
                <c:pt idx="7494">
                  <c:v>196.5</c:v>
                </c:pt>
                <c:pt idx="7495">
                  <c:v>196.5</c:v>
                </c:pt>
                <c:pt idx="7496">
                  <c:v>196.5</c:v>
                </c:pt>
                <c:pt idx="7497">
                  <c:v>197</c:v>
                </c:pt>
                <c:pt idx="7498">
                  <c:v>197</c:v>
                </c:pt>
                <c:pt idx="7499">
                  <c:v>197</c:v>
                </c:pt>
                <c:pt idx="7500">
                  <c:v>197</c:v>
                </c:pt>
                <c:pt idx="7501">
                  <c:v>197</c:v>
                </c:pt>
                <c:pt idx="7502">
                  <c:v>197</c:v>
                </c:pt>
                <c:pt idx="7503">
                  <c:v>197.5</c:v>
                </c:pt>
                <c:pt idx="7504">
                  <c:v>197.5</c:v>
                </c:pt>
                <c:pt idx="7505">
                  <c:v>197.5</c:v>
                </c:pt>
                <c:pt idx="7506">
                  <c:v>197.5</c:v>
                </c:pt>
                <c:pt idx="7507">
                  <c:v>197.5</c:v>
                </c:pt>
                <c:pt idx="7508">
                  <c:v>197.5</c:v>
                </c:pt>
                <c:pt idx="7509">
                  <c:v>198</c:v>
                </c:pt>
                <c:pt idx="7510">
                  <c:v>198</c:v>
                </c:pt>
                <c:pt idx="7511">
                  <c:v>198</c:v>
                </c:pt>
                <c:pt idx="7512">
                  <c:v>198</c:v>
                </c:pt>
                <c:pt idx="7513">
                  <c:v>198.5</c:v>
                </c:pt>
                <c:pt idx="7514">
                  <c:v>198.5</c:v>
                </c:pt>
                <c:pt idx="7515">
                  <c:v>198.5</c:v>
                </c:pt>
                <c:pt idx="7516">
                  <c:v>198.5</c:v>
                </c:pt>
                <c:pt idx="7517">
                  <c:v>198.5</c:v>
                </c:pt>
                <c:pt idx="7518">
                  <c:v>199</c:v>
                </c:pt>
                <c:pt idx="7519">
                  <c:v>199</c:v>
                </c:pt>
                <c:pt idx="7520">
                  <c:v>199</c:v>
                </c:pt>
                <c:pt idx="7521">
                  <c:v>199</c:v>
                </c:pt>
                <c:pt idx="7522">
                  <c:v>199.5</c:v>
                </c:pt>
                <c:pt idx="7523">
                  <c:v>199.5</c:v>
                </c:pt>
                <c:pt idx="7524">
                  <c:v>199.5</c:v>
                </c:pt>
                <c:pt idx="7525">
                  <c:v>199.5</c:v>
                </c:pt>
                <c:pt idx="7526">
                  <c:v>200</c:v>
                </c:pt>
                <c:pt idx="7527">
                  <c:v>200</c:v>
                </c:pt>
                <c:pt idx="7528">
                  <c:v>200.5</c:v>
                </c:pt>
                <c:pt idx="7529">
                  <c:v>200.5</c:v>
                </c:pt>
                <c:pt idx="7530">
                  <c:v>200.5</c:v>
                </c:pt>
                <c:pt idx="7531">
                  <c:v>200.5</c:v>
                </c:pt>
                <c:pt idx="7532">
                  <c:v>200.5</c:v>
                </c:pt>
                <c:pt idx="7533">
                  <c:v>201</c:v>
                </c:pt>
                <c:pt idx="7534">
                  <c:v>201.5</c:v>
                </c:pt>
                <c:pt idx="7535">
                  <c:v>201.5</c:v>
                </c:pt>
                <c:pt idx="7536">
                  <c:v>202</c:v>
                </c:pt>
                <c:pt idx="7537">
                  <c:v>202</c:v>
                </c:pt>
                <c:pt idx="7538">
                  <c:v>202</c:v>
                </c:pt>
                <c:pt idx="7539">
                  <c:v>202</c:v>
                </c:pt>
                <c:pt idx="7540">
                  <c:v>202</c:v>
                </c:pt>
                <c:pt idx="7541">
                  <c:v>202.5</c:v>
                </c:pt>
                <c:pt idx="7542">
                  <c:v>202.5</c:v>
                </c:pt>
                <c:pt idx="7543">
                  <c:v>202.5</c:v>
                </c:pt>
                <c:pt idx="7544">
                  <c:v>203</c:v>
                </c:pt>
                <c:pt idx="7545">
                  <c:v>203</c:v>
                </c:pt>
                <c:pt idx="7546">
                  <c:v>203</c:v>
                </c:pt>
                <c:pt idx="7547">
                  <c:v>203.5</c:v>
                </c:pt>
                <c:pt idx="7548">
                  <c:v>203.5</c:v>
                </c:pt>
                <c:pt idx="7549">
                  <c:v>203.5</c:v>
                </c:pt>
                <c:pt idx="7550">
                  <c:v>203.5</c:v>
                </c:pt>
                <c:pt idx="7551">
                  <c:v>203.5</c:v>
                </c:pt>
                <c:pt idx="7552">
                  <c:v>203.5</c:v>
                </c:pt>
                <c:pt idx="7553">
                  <c:v>203.5</c:v>
                </c:pt>
                <c:pt idx="7554">
                  <c:v>204</c:v>
                </c:pt>
                <c:pt idx="7555">
                  <c:v>204</c:v>
                </c:pt>
                <c:pt idx="7556">
                  <c:v>204</c:v>
                </c:pt>
                <c:pt idx="7557">
                  <c:v>204</c:v>
                </c:pt>
                <c:pt idx="7558">
                  <c:v>204.5</c:v>
                </c:pt>
                <c:pt idx="7559">
                  <c:v>204.5</c:v>
                </c:pt>
                <c:pt idx="7560">
                  <c:v>204.5</c:v>
                </c:pt>
                <c:pt idx="7561">
                  <c:v>204.5</c:v>
                </c:pt>
                <c:pt idx="7562">
                  <c:v>204.5</c:v>
                </c:pt>
                <c:pt idx="7563">
                  <c:v>204.5</c:v>
                </c:pt>
                <c:pt idx="7564">
                  <c:v>205</c:v>
                </c:pt>
                <c:pt idx="7565">
                  <c:v>205.5</c:v>
                </c:pt>
                <c:pt idx="7566">
                  <c:v>205.5</c:v>
                </c:pt>
                <c:pt idx="7567">
                  <c:v>205.5</c:v>
                </c:pt>
                <c:pt idx="7568">
                  <c:v>205.5</c:v>
                </c:pt>
                <c:pt idx="7569">
                  <c:v>205.5</c:v>
                </c:pt>
                <c:pt idx="7570">
                  <c:v>205.5</c:v>
                </c:pt>
                <c:pt idx="7571">
                  <c:v>205.5</c:v>
                </c:pt>
                <c:pt idx="7572">
                  <c:v>206</c:v>
                </c:pt>
                <c:pt idx="7573">
                  <c:v>206</c:v>
                </c:pt>
                <c:pt idx="7574">
                  <c:v>206</c:v>
                </c:pt>
                <c:pt idx="7575">
                  <c:v>206</c:v>
                </c:pt>
                <c:pt idx="7576">
                  <c:v>206</c:v>
                </c:pt>
                <c:pt idx="7577">
                  <c:v>206.5</c:v>
                </c:pt>
                <c:pt idx="7578">
                  <c:v>206.5</c:v>
                </c:pt>
                <c:pt idx="7579">
                  <c:v>206.5</c:v>
                </c:pt>
                <c:pt idx="7580">
                  <c:v>206.5</c:v>
                </c:pt>
                <c:pt idx="7581">
                  <c:v>206.5</c:v>
                </c:pt>
                <c:pt idx="7582">
                  <c:v>207</c:v>
                </c:pt>
                <c:pt idx="7583">
                  <c:v>207.5</c:v>
                </c:pt>
                <c:pt idx="7584">
                  <c:v>207.5</c:v>
                </c:pt>
                <c:pt idx="7585">
                  <c:v>207.5</c:v>
                </c:pt>
                <c:pt idx="7586">
                  <c:v>207.5</c:v>
                </c:pt>
                <c:pt idx="7587">
                  <c:v>207.5</c:v>
                </c:pt>
                <c:pt idx="7588">
                  <c:v>208</c:v>
                </c:pt>
                <c:pt idx="7589">
                  <c:v>208</c:v>
                </c:pt>
                <c:pt idx="7590">
                  <c:v>208</c:v>
                </c:pt>
                <c:pt idx="7591">
                  <c:v>208</c:v>
                </c:pt>
                <c:pt idx="7592">
                  <c:v>208.5</c:v>
                </c:pt>
                <c:pt idx="7593">
                  <c:v>208.5</c:v>
                </c:pt>
                <c:pt idx="7594">
                  <c:v>208.5</c:v>
                </c:pt>
                <c:pt idx="7595">
                  <c:v>208.5</c:v>
                </c:pt>
                <c:pt idx="7596">
                  <c:v>209</c:v>
                </c:pt>
                <c:pt idx="7597">
                  <c:v>209</c:v>
                </c:pt>
                <c:pt idx="7598">
                  <c:v>209</c:v>
                </c:pt>
                <c:pt idx="7599">
                  <c:v>209</c:v>
                </c:pt>
                <c:pt idx="7600">
                  <c:v>209</c:v>
                </c:pt>
                <c:pt idx="7601">
                  <c:v>209</c:v>
                </c:pt>
                <c:pt idx="7602">
                  <c:v>209</c:v>
                </c:pt>
                <c:pt idx="7603">
                  <c:v>209</c:v>
                </c:pt>
                <c:pt idx="7604">
                  <c:v>209.5</c:v>
                </c:pt>
                <c:pt idx="7605">
                  <c:v>209.5</c:v>
                </c:pt>
                <c:pt idx="7606">
                  <c:v>210</c:v>
                </c:pt>
                <c:pt idx="7607">
                  <c:v>210</c:v>
                </c:pt>
                <c:pt idx="7608">
                  <c:v>210.5</c:v>
                </c:pt>
                <c:pt idx="7609">
                  <c:v>210.5</c:v>
                </c:pt>
                <c:pt idx="7610">
                  <c:v>210.5</c:v>
                </c:pt>
                <c:pt idx="7611">
                  <c:v>210.5</c:v>
                </c:pt>
                <c:pt idx="7612">
                  <c:v>210.5</c:v>
                </c:pt>
                <c:pt idx="7613">
                  <c:v>210.5</c:v>
                </c:pt>
                <c:pt idx="7614">
                  <c:v>211</c:v>
                </c:pt>
                <c:pt idx="7615">
                  <c:v>211</c:v>
                </c:pt>
                <c:pt idx="7616">
                  <c:v>211</c:v>
                </c:pt>
                <c:pt idx="7617">
                  <c:v>211</c:v>
                </c:pt>
                <c:pt idx="7618">
                  <c:v>211</c:v>
                </c:pt>
                <c:pt idx="7619">
                  <c:v>211</c:v>
                </c:pt>
                <c:pt idx="7620">
                  <c:v>211.5</c:v>
                </c:pt>
                <c:pt idx="7621">
                  <c:v>211.5</c:v>
                </c:pt>
                <c:pt idx="7622">
                  <c:v>211.5</c:v>
                </c:pt>
                <c:pt idx="7623">
                  <c:v>211.5</c:v>
                </c:pt>
                <c:pt idx="7624">
                  <c:v>211.5</c:v>
                </c:pt>
                <c:pt idx="7625">
                  <c:v>212</c:v>
                </c:pt>
                <c:pt idx="7626">
                  <c:v>212</c:v>
                </c:pt>
                <c:pt idx="7627">
                  <c:v>212</c:v>
                </c:pt>
                <c:pt idx="7628">
                  <c:v>212</c:v>
                </c:pt>
                <c:pt idx="7629">
                  <c:v>212</c:v>
                </c:pt>
                <c:pt idx="7630">
                  <c:v>212</c:v>
                </c:pt>
                <c:pt idx="7631">
                  <c:v>212</c:v>
                </c:pt>
                <c:pt idx="7632">
                  <c:v>212.5</c:v>
                </c:pt>
                <c:pt idx="7633">
                  <c:v>212.5</c:v>
                </c:pt>
                <c:pt idx="7634">
                  <c:v>212.5</c:v>
                </c:pt>
                <c:pt idx="7635">
                  <c:v>212.5</c:v>
                </c:pt>
                <c:pt idx="7636">
                  <c:v>212.5</c:v>
                </c:pt>
                <c:pt idx="7637">
                  <c:v>213</c:v>
                </c:pt>
                <c:pt idx="7638">
                  <c:v>213</c:v>
                </c:pt>
                <c:pt idx="7639">
                  <c:v>213.5</c:v>
                </c:pt>
                <c:pt idx="7640">
                  <c:v>213.5</c:v>
                </c:pt>
                <c:pt idx="7641">
                  <c:v>213.5</c:v>
                </c:pt>
                <c:pt idx="7642">
                  <c:v>213.5</c:v>
                </c:pt>
                <c:pt idx="7643">
                  <c:v>214</c:v>
                </c:pt>
                <c:pt idx="7644">
                  <c:v>214</c:v>
                </c:pt>
                <c:pt idx="7645">
                  <c:v>214</c:v>
                </c:pt>
                <c:pt idx="7646">
                  <c:v>214.5</c:v>
                </c:pt>
                <c:pt idx="7647">
                  <c:v>214.5</c:v>
                </c:pt>
                <c:pt idx="7648">
                  <c:v>214.5</c:v>
                </c:pt>
                <c:pt idx="7649">
                  <c:v>215</c:v>
                </c:pt>
                <c:pt idx="7650">
                  <c:v>215.5</c:v>
                </c:pt>
                <c:pt idx="7651">
                  <c:v>215.5</c:v>
                </c:pt>
                <c:pt idx="7652">
                  <c:v>215.5</c:v>
                </c:pt>
                <c:pt idx="7653">
                  <c:v>215.5</c:v>
                </c:pt>
                <c:pt idx="7654">
                  <c:v>215.5</c:v>
                </c:pt>
                <c:pt idx="7655">
                  <c:v>215.5</c:v>
                </c:pt>
                <c:pt idx="7656">
                  <c:v>216.5</c:v>
                </c:pt>
                <c:pt idx="7657">
                  <c:v>217</c:v>
                </c:pt>
                <c:pt idx="7658">
                  <c:v>217</c:v>
                </c:pt>
                <c:pt idx="7659">
                  <c:v>217</c:v>
                </c:pt>
                <c:pt idx="7660">
                  <c:v>217.5</c:v>
                </c:pt>
                <c:pt idx="7661">
                  <c:v>217.5</c:v>
                </c:pt>
                <c:pt idx="7662">
                  <c:v>217.5</c:v>
                </c:pt>
                <c:pt idx="7663">
                  <c:v>217.5</c:v>
                </c:pt>
                <c:pt idx="7664">
                  <c:v>217.5</c:v>
                </c:pt>
                <c:pt idx="7665">
                  <c:v>217.5</c:v>
                </c:pt>
                <c:pt idx="7666">
                  <c:v>218</c:v>
                </c:pt>
                <c:pt idx="7667">
                  <c:v>218</c:v>
                </c:pt>
                <c:pt idx="7668">
                  <c:v>218</c:v>
                </c:pt>
                <c:pt idx="7669">
                  <c:v>218</c:v>
                </c:pt>
                <c:pt idx="7670">
                  <c:v>218</c:v>
                </c:pt>
                <c:pt idx="7671">
                  <c:v>218.5</c:v>
                </c:pt>
                <c:pt idx="7672">
                  <c:v>219</c:v>
                </c:pt>
                <c:pt idx="7673">
                  <c:v>219</c:v>
                </c:pt>
                <c:pt idx="7674">
                  <c:v>219</c:v>
                </c:pt>
                <c:pt idx="7675">
                  <c:v>219</c:v>
                </c:pt>
                <c:pt idx="7676">
                  <c:v>219</c:v>
                </c:pt>
                <c:pt idx="7677">
                  <c:v>219.5</c:v>
                </c:pt>
                <c:pt idx="7678">
                  <c:v>219.5</c:v>
                </c:pt>
                <c:pt idx="7679">
                  <c:v>220</c:v>
                </c:pt>
                <c:pt idx="7680">
                  <c:v>220</c:v>
                </c:pt>
                <c:pt idx="7681">
                  <c:v>220</c:v>
                </c:pt>
                <c:pt idx="7682">
                  <c:v>220.5</c:v>
                </c:pt>
                <c:pt idx="7683">
                  <c:v>221</c:v>
                </c:pt>
                <c:pt idx="7684">
                  <c:v>221</c:v>
                </c:pt>
                <c:pt idx="7685">
                  <c:v>221</c:v>
                </c:pt>
                <c:pt idx="7686">
                  <c:v>221.5</c:v>
                </c:pt>
                <c:pt idx="7687">
                  <c:v>221.5</c:v>
                </c:pt>
                <c:pt idx="7688">
                  <c:v>221.5</c:v>
                </c:pt>
                <c:pt idx="7689">
                  <c:v>221.5</c:v>
                </c:pt>
                <c:pt idx="7690">
                  <c:v>222</c:v>
                </c:pt>
                <c:pt idx="7691">
                  <c:v>222</c:v>
                </c:pt>
                <c:pt idx="7692">
                  <c:v>222</c:v>
                </c:pt>
                <c:pt idx="7693">
                  <c:v>222</c:v>
                </c:pt>
                <c:pt idx="7694">
                  <c:v>222</c:v>
                </c:pt>
                <c:pt idx="7695">
                  <c:v>222.5</c:v>
                </c:pt>
                <c:pt idx="7696">
                  <c:v>222.5</c:v>
                </c:pt>
                <c:pt idx="7697">
                  <c:v>223</c:v>
                </c:pt>
                <c:pt idx="7698">
                  <c:v>223</c:v>
                </c:pt>
                <c:pt idx="7699">
                  <c:v>223</c:v>
                </c:pt>
                <c:pt idx="7700">
                  <c:v>223.5</c:v>
                </c:pt>
                <c:pt idx="7701">
                  <c:v>223.5</c:v>
                </c:pt>
                <c:pt idx="7702">
                  <c:v>223.5</c:v>
                </c:pt>
                <c:pt idx="7703">
                  <c:v>223.5</c:v>
                </c:pt>
                <c:pt idx="7704">
                  <c:v>223.5</c:v>
                </c:pt>
                <c:pt idx="7705">
                  <c:v>223.5</c:v>
                </c:pt>
                <c:pt idx="7706">
                  <c:v>223.5</c:v>
                </c:pt>
                <c:pt idx="7707">
                  <c:v>224</c:v>
                </c:pt>
                <c:pt idx="7708">
                  <c:v>224</c:v>
                </c:pt>
                <c:pt idx="7709">
                  <c:v>224.5</c:v>
                </c:pt>
                <c:pt idx="7710">
                  <c:v>224.5</c:v>
                </c:pt>
                <c:pt idx="7711">
                  <c:v>224.5</c:v>
                </c:pt>
                <c:pt idx="7712">
                  <c:v>224.5</c:v>
                </c:pt>
                <c:pt idx="7713">
                  <c:v>224.5</c:v>
                </c:pt>
                <c:pt idx="7714">
                  <c:v>224.5</c:v>
                </c:pt>
                <c:pt idx="7715">
                  <c:v>225</c:v>
                </c:pt>
                <c:pt idx="7716">
                  <c:v>225</c:v>
                </c:pt>
                <c:pt idx="7717">
                  <c:v>225</c:v>
                </c:pt>
                <c:pt idx="7718">
                  <c:v>225.5</c:v>
                </c:pt>
                <c:pt idx="7719">
                  <c:v>225.5</c:v>
                </c:pt>
                <c:pt idx="7720">
                  <c:v>225.5</c:v>
                </c:pt>
                <c:pt idx="7721">
                  <c:v>226</c:v>
                </c:pt>
                <c:pt idx="7722">
                  <c:v>226</c:v>
                </c:pt>
                <c:pt idx="7723">
                  <c:v>226</c:v>
                </c:pt>
                <c:pt idx="7724">
                  <c:v>226</c:v>
                </c:pt>
                <c:pt idx="7725">
                  <c:v>226</c:v>
                </c:pt>
                <c:pt idx="7726">
                  <c:v>226</c:v>
                </c:pt>
                <c:pt idx="7727">
                  <c:v>226</c:v>
                </c:pt>
                <c:pt idx="7728">
                  <c:v>226.5</c:v>
                </c:pt>
                <c:pt idx="7729">
                  <c:v>226.5</c:v>
                </c:pt>
                <c:pt idx="7730">
                  <c:v>227.5</c:v>
                </c:pt>
                <c:pt idx="7731">
                  <c:v>227.5</c:v>
                </c:pt>
                <c:pt idx="7732">
                  <c:v>227.5</c:v>
                </c:pt>
                <c:pt idx="7733">
                  <c:v>227.5</c:v>
                </c:pt>
                <c:pt idx="7734">
                  <c:v>227.5</c:v>
                </c:pt>
                <c:pt idx="7735">
                  <c:v>227.5</c:v>
                </c:pt>
                <c:pt idx="7736">
                  <c:v>227.5</c:v>
                </c:pt>
                <c:pt idx="7737">
                  <c:v>227.5</c:v>
                </c:pt>
                <c:pt idx="7738">
                  <c:v>228</c:v>
                </c:pt>
                <c:pt idx="7739">
                  <c:v>228.5</c:v>
                </c:pt>
                <c:pt idx="7740">
                  <c:v>228.5</c:v>
                </c:pt>
                <c:pt idx="7741">
                  <c:v>228.5</c:v>
                </c:pt>
                <c:pt idx="7742">
                  <c:v>228.5</c:v>
                </c:pt>
                <c:pt idx="7743">
                  <c:v>228.5</c:v>
                </c:pt>
                <c:pt idx="7744">
                  <c:v>229</c:v>
                </c:pt>
                <c:pt idx="7745">
                  <c:v>229.5</c:v>
                </c:pt>
                <c:pt idx="7746">
                  <c:v>229.5</c:v>
                </c:pt>
                <c:pt idx="7747">
                  <c:v>229.5</c:v>
                </c:pt>
                <c:pt idx="7748">
                  <c:v>230</c:v>
                </c:pt>
                <c:pt idx="7749">
                  <c:v>230</c:v>
                </c:pt>
                <c:pt idx="7750">
                  <c:v>230</c:v>
                </c:pt>
                <c:pt idx="7751">
                  <c:v>230</c:v>
                </c:pt>
                <c:pt idx="7752">
                  <c:v>230.5</c:v>
                </c:pt>
                <c:pt idx="7753">
                  <c:v>231</c:v>
                </c:pt>
                <c:pt idx="7754">
                  <c:v>231.5</c:v>
                </c:pt>
                <c:pt idx="7755">
                  <c:v>231.5</c:v>
                </c:pt>
                <c:pt idx="7756">
                  <c:v>231.5</c:v>
                </c:pt>
                <c:pt idx="7757">
                  <c:v>231.5</c:v>
                </c:pt>
                <c:pt idx="7758">
                  <c:v>232</c:v>
                </c:pt>
                <c:pt idx="7759">
                  <c:v>232</c:v>
                </c:pt>
                <c:pt idx="7760">
                  <c:v>232.5</c:v>
                </c:pt>
                <c:pt idx="7761">
                  <c:v>233</c:v>
                </c:pt>
                <c:pt idx="7762">
                  <c:v>233</c:v>
                </c:pt>
                <c:pt idx="7763">
                  <c:v>233</c:v>
                </c:pt>
                <c:pt idx="7764">
                  <c:v>233.5</c:v>
                </c:pt>
                <c:pt idx="7765">
                  <c:v>233.5</c:v>
                </c:pt>
                <c:pt idx="7766">
                  <c:v>233.5</c:v>
                </c:pt>
                <c:pt idx="7767">
                  <c:v>233.5</c:v>
                </c:pt>
                <c:pt idx="7768">
                  <c:v>234</c:v>
                </c:pt>
                <c:pt idx="7769">
                  <c:v>234</c:v>
                </c:pt>
                <c:pt idx="7770">
                  <c:v>234</c:v>
                </c:pt>
                <c:pt idx="7771">
                  <c:v>234</c:v>
                </c:pt>
                <c:pt idx="7772">
                  <c:v>234.5</c:v>
                </c:pt>
                <c:pt idx="7773">
                  <c:v>234.5</c:v>
                </c:pt>
                <c:pt idx="7774">
                  <c:v>234.5</c:v>
                </c:pt>
                <c:pt idx="7775">
                  <c:v>234.5</c:v>
                </c:pt>
                <c:pt idx="7776">
                  <c:v>234.5</c:v>
                </c:pt>
                <c:pt idx="7777">
                  <c:v>235</c:v>
                </c:pt>
                <c:pt idx="7778">
                  <c:v>235.5</c:v>
                </c:pt>
                <c:pt idx="7779">
                  <c:v>236</c:v>
                </c:pt>
                <c:pt idx="7780">
                  <c:v>236</c:v>
                </c:pt>
                <c:pt idx="7781">
                  <c:v>236</c:v>
                </c:pt>
                <c:pt idx="7782">
                  <c:v>236</c:v>
                </c:pt>
                <c:pt idx="7783">
                  <c:v>236</c:v>
                </c:pt>
                <c:pt idx="7784">
                  <c:v>236</c:v>
                </c:pt>
                <c:pt idx="7785">
                  <c:v>236.5</c:v>
                </c:pt>
                <c:pt idx="7786">
                  <c:v>236.5</c:v>
                </c:pt>
                <c:pt idx="7787">
                  <c:v>236.5</c:v>
                </c:pt>
                <c:pt idx="7788">
                  <c:v>237</c:v>
                </c:pt>
                <c:pt idx="7789">
                  <c:v>237</c:v>
                </c:pt>
                <c:pt idx="7790">
                  <c:v>237.5</c:v>
                </c:pt>
                <c:pt idx="7791">
                  <c:v>237.5</c:v>
                </c:pt>
                <c:pt idx="7792">
                  <c:v>237.5</c:v>
                </c:pt>
                <c:pt idx="7793">
                  <c:v>238</c:v>
                </c:pt>
                <c:pt idx="7794">
                  <c:v>238.5</c:v>
                </c:pt>
                <c:pt idx="7795">
                  <c:v>238.5</c:v>
                </c:pt>
                <c:pt idx="7796">
                  <c:v>238.5</c:v>
                </c:pt>
                <c:pt idx="7797">
                  <c:v>238.5</c:v>
                </c:pt>
                <c:pt idx="7798">
                  <c:v>239</c:v>
                </c:pt>
                <c:pt idx="7799">
                  <c:v>239</c:v>
                </c:pt>
                <c:pt idx="7800">
                  <c:v>239.5</c:v>
                </c:pt>
                <c:pt idx="7801">
                  <c:v>239.5</c:v>
                </c:pt>
                <c:pt idx="7802">
                  <c:v>239.5</c:v>
                </c:pt>
                <c:pt idx="7803">
                  <c:v>239.5</c:v>
                </c:pt>
                <c:pt idx="7804">
                  <c:v>239.5</c:v>
                </c:pt>
                <c:pt idx="7805">
                  <c:v>239.5</c:v>
                </c:pt>
                <c:pt idx="7806">
                  <c:v>239.5</c:v>
                </c:pt>
                <c:pt idx="7807">
                  <c:v>240</c:v>
                </c:pt>
                <c:pt idx="7808">
                  <c:v>240</c:v>
                </c:pt>
                <c:pt idx="7809">
                  <c:v>240.5</c:v>
                </c:pt>
                <c:pt idx="7810">
                  <c:v>240.5</c:v>
                </c:pt>
                <c:pt idx="7811">
                  <c:v>240.5</c:v>
                </c:pt>
                <c:pt idx="7812">
                  <c:v>240.5</c:v>
                </c:pt>
                <c:pt idx="7813">
                  <c:v>241</c:v>
                </c:pt>
                <c:pt idx="7814">
                  <c:v>241.5</c:v>
                </c:pt>
                <c:pt idx="7815">
                  <c:v>241.5</c:v>
                </c:pt>
                <c:pt idx="7816">
                  <c:v>241.5</c:v>
                </c:pt>
                <c:pt idx="7817">
                  <c:v>241.5</c:v>
                </c:pt>
                <c:pt idx="7818">
                  <c:v>241.5</c:v>
                </c:pt>
                <c:pt idx="7819">
                  <c:v>241.5</c:v>
                </c:pt>
                <c:pt idx="7820">
                  <c:v>242</c:v>
                </c:pt>
                <c:pt idx="7821">
                  <c:v>242</c:v>
                </c:pt>
                <c:pt idx="7822">
                  <c:v>242</c:v>
                </c:pt>
                <c:pt idx="7823">
                  <c:v>242</c:v>
                </c:pt>
                <c:pt idx="7824">
                  <c:v>242.5</c:v>
                </c:pt>
                <c:pt idx="7825">
                  <c:v>242.5</c:v>
                </c:pt>
                <c:pt idx="7826">
                  <c:v>242.5</c:v>
                </c:pt>
                <c:pt idx="7827">
                  <c:v>242.5</c:v>
                </c:pt>
                <c:pt idx="7828">
                  <c:v>242.5</c:v>
                </c:pt>
                <c:pt idx="7829">
                  <c:v>243</c:v>
                </c:pt>
                <c:pt idx="7830">
                  <c:v>243.5</c:v>
                </c:pt>
                <c:pt idx="7831">
                  <c:v>243.5</c:v>
                </c:pt>
                <c:pt idx="7832">
                  <c:v>244</c:v>
                </c:pt>
                <c:pt idx="7833">
                  <c:v>244</c:v>
                </c:pt>
                <c:pt idx="7834">
                  <c:v>244</c:v>
                </c:pt>
                <c:pt idx="7835">
                  <c:v>244.5</c:v>
                </c:pt>
                <c:pt idx="7836">
                  <c:v>244.5</c:v>
                </c:pt>
                <c:pt idx="7837">
                  <c:v>244.5</c:v>
                </c:pt>
                <c:pt idx="7838">
                  <c:v>245</c:v>
                </c:pt>
                <c:pt idx="7839">
                  <c:v>245</c:v>
                </c:pt>
                <c:pt idx="7840">
                  <c:v>245</c:v>
                </c:pt>
                <c:pt idx="7841">
                  <c:v>245</c:v>
                </c:pt>
                <c:pt idx="7842">
                  <c:v>245.5</c:v>
                </c:pt>
                <c:pt idx="7843">
                  <c:v>245.5</c:v>
                </c:pt>
                <c:pt idx="7844">
                  <c:v>246</c:v>
                </c:pt>
                <c:pt idx="7845">
                  <c:v>246.5</c:v>
                </c:pt>
                <c:pt idx="7846">
                  <c:v>247</c:v>
                </c:pt>
                <c:pt idx="7847">
                  <c:v>247.5</c:v>
                </c:pt>
                <c:pt idx="7848">
                  <c:v>247.5</c:v>
                </c:pt>
                <c:pt idx="7849">
                  <c:v>247.5</c:v>
                </c:pt>
                <c:pt idx="7850">
                  <c:v>247.5</c:v>
                </c:pt>
                <c:pt idx="7851">
                  <c:v>248</c:v>
                </c:pt>
                <c:pt idx="7852">
                  <c:v>248</c:v>
                </c:pt>
                <c:pt idx="7853">
                  <c:v>248</c:v>
                </c:pt>
                <c:pt idx="7854">
                  <c:v>248.5</c:v>
                </c:pt>
                <c:pt idx="7855">
                  <c:v>249</c:v>
                </c:pt>
                <c:pt idx="7856">
                  <c:v>249</c:v>
                </c:pt>
                <c:pt idx="7857">
                  <c:v>249</c:v>
                </c:pt>
                <c:pt idx="7858">
                  <c:v>249.5</c:v>
                </c:pt>
                <c:pt idx="7859">
                  <c:v>250</c:v>
                </c:pt>
                <c:pt idx="7860">
                  <c:v>250</c:v>
                </c:pt>
                <c:pt idx="7861">
                  <c:v>250.5</c:v>
                </c:pt>
                <c:pt idx="7862">
                  <c:v>250.5</c:v>
                </c:pt>
                <c:pt idx="7863">
                  <c:v>250.5</c:v>
                </c:pt>
                <c:pt idx="7864">
                  <c:v>250.5</c:v>
                </c:pt>
                <c:pt idx="7865">
                  <c:v>250.5</c:v>
                </c:pt>
                <c:pt idx="7866">
                  <c:v>251</c:v>
                </c:pt>
                <c:pt idx="7867">
                  <c:v>251</c:v>
                </c:pt>
                <c:pt idx="7868">
                  <c:v>251.5</c:v>
                </c:pt>
                <c:pt idx="7869">
                  <c:v>251.5</c:v>
                </c:pt>
                <c:pt idx="7870">
                  <c:v>251.5</c:v>
                </c:pt>
                <c:pt idx="7871">
                  <c:v>251.5</c:v>
                </c:pt>
                <c:pt idx="7872">
                  <c:v>252</c:v>
                </c:pt>
                <c:pt idx="7873">
                  <c:v>252</c:v>
                </c:pt>
                <c:pt idx="7874">
                  <c:v>252</c:v>
                </c:pt>
                <c:pt idx="7875">
                  <c:v>252.5</c:v>
                </c:pt>
                <c:pt idx="7876">
                  <c:v>252.5</c:v>
                </c:pt>
                <c:pt idx="7877">
                  <c:v>252.5</c:v>
                </c:pt>
                <c:pt idx="7878">
                  <c:v>253</c:v>
                </c:pt>
                <c:pt idx="7879">
                  <c:v>253</c:v>
                </c:pt>
                <c:pt idx="7880">
                  <c:v>253</c:v>
                </c:pt>
                <c:pt idx="7881">
                  <c:v>253</c:v>
                </c:pt>
                <c:pt idx="7882">
                  <c:v>253.5</c:v>
                </c:pt>
                <c:pt idx="7883">
                  <c:v>253.5</c:v>
                </c:pt>
                <c:pt idx="7884">
                  <c:v>253.5</c:v>
                </c:pt>
                <c:pt idx="7885">
                  <c:v>254.5</c:v>
                </c:pt>
                <c:pt idx="7886">
                  <c:v>255.5</c:v>
                </c:pt>
                <c:pt idx="7887">
                  <c:v>255.5</c:v>
                </c:pt>
                <c:pt idx="7888">
                  <c:v>256</c:v>
                </c:pt>
                <c:pt idx="7889">
                  <c:v>256</c:v>
                </c:pt>
                <c:pt idx="7890">
                  <c:v>256</c:v>
                </c:pt>
                <c:pt idx="7891">
                  <c:v>256</c:v>
                </c:pt>
                <c:pt idx="7892">
                  <c:v>256</c:v>
                </c:pt>
                <c:pt idx="7893">
                  <c:v>256.5</c:v>
                </c:pt>
                <c:pt idx="7894">
                  <c:v>256.5</c:v>
                </c:pt>
                <c:pt idx="7895">
                  <c:v>257</c:v>
                </c:pt>
                <c:pt idx="7896">
                  <c:v>257</c:v>
                </c:pt>
                <c:pt idx="7897">
                  <c:v>257</c:v>
                </c:pt>
                <c:pt idx="7898">
                  <c:v>257.5</c:v>
                </c:pt>
                <c:pt idx="7899">
                  <c:v>257.5</c:v>
                </c:pt>
                <c:pt idx="7900">
                  <c:v>257.5</c:v>
                </c:pt>
                <c:pt idx="7901">
                  <c:v>258</c:v>
                </c:pt>
                <c:pt idx="7902">
                  <c:v>258</c:v>
                </c:pt>
                <c:pt idx="7903">
                  <c:v>258</c:v>
                </c:pt>
                <c:pt idx="7904">
                  <c:v>258</c:v>
                </c:pt>
                <c:pt idx="7905">
                  <c:v>258</c:v>
                </c:pt>
                <c:pt idx="7906">
                  <c:v>258</c:v>
                </c:pt>
                <c:pt idx="7907">
                  <c:v>258.5</c:v>
                </c:pt>
                <c:pt idx="7908">
                  <c:v>258.5</c:v>
                </c:pt>
                <c:pt idx="7909">
                  <c:v>259</c:v>
                </c:pt>
                <c:pt idx="7910">
                  <c:v>259</c:v>
                </c:pt>
                <c:pt idx="7911">
                  <c:v>259</c:v>
                </c:pt>
                <c:pt idx="7912">
                  <c:v>259.5</c:v>
                </c:pt>
                <c:pt idx="7913">
                  <c:v>259.5</c:v>
                </c:pt>
                <c:pt idx="7914">
                  <c:v>260</c:v>
                </c:pt>
                <c:pt idx="7915">
                  <c:v>260</c:v>
                </c:pt>
                <c:pt idx="7916">
                  <c:v>260</c:v>
                </c:pt>
                <c:pt idx="7917">
                  <c:v>260</c:v>
                </c:pt>
                <c:pt idx="7918">
                  <c:v>260.5</c:v>
                </c:pt>
                <c:pt idx="7919">
                  <c:v>260.5</c:v>
                </c:pt>
                <c:pt idx="7920">
                  <c:v>261</c:v>
                </c:pt>
                <c:pt idx="7921">
                  <c:v>261</c:v>
                </c:pt>
                <c:pt idx="7922">
                  <c:v>261</c:v>
                </c:pt>
                <c:pt idx="7923">
                  <c:v>261.5</c:v>
                </c:pt>
                <c:pt idx="7924">
                  <c:v>262</c:v>
                </c:pt>
                <c:pt idx="7925">
                  <c:v>262.5</c:v>
                </c:pt>
                <c:pt idx="7926">
                  <c:v>262.5</c:v>
                </c:pt>
                <c:pt idx="7927">
                  <c:v>263</c:v>
                </c:pt>
                <c:pt idx="7928">
                  <c:v>263</c:v>
                </c:pt>
                <c:pt idx="7929">
                  <c:v>263</c:v>
                </c:pt>
                <c:pt idx="7930">
                  <c:v>263.5</c:v>
                </c:pt>
                <c:pt idx="7931">
                  <c:v>263.5</c:v>
                </c:pt>
                <c:pt idx="7932">
                  <c:v>263.5</c:v>
                </c:pt>
                <c:pt idx="7933">
                  <c:v>263.5</c:v>
                </c:pt>
                <c:pt idx="7934">
                  <c:v>264</c:v>
                </c:pt>
                <c:pt idx="7935">
                  <c:v>264</c:v>
                </c:pt>
                <c:pt idx="7936">
                  <c:v>264</c:v>
                </c:pt>
                <c:pt idx="7937">
                  <c:v>264.5</c:v>
                </c:pt>
                <c:pt idx="7938">
                  <c:v>265</c:v>
                </c:pt>
                <c:pt idx="7939">
                  <c:v>265</c:v>
                </c:pt>
                <c:pt idx="7940">
                  <c:v>265</c:v>
                </c:pt>
                <c:pt idx="7941">
                  <c:v>265</c:v>
                </c:pt>
                <c:pt idx="7942">
                  <c:v>265</c:v>
                </c:pt>
                <c:pt idx="7943">
                  <c:v>265.5</c:v>
                </c:pt>
                <c:pt idx="7944">
                  <c:v>265.5</c:v>
                </c:pt>
                <c:pt idx="7945">
                  <c:v>265.5</c:v>
                </c:pt>
                <c:pt idx="7946">
                  <c:v>266</c:v>
                </c:pt>
                <c:pt idx="7947">
                  <c:v>266</c:v>
                </c:pt>
                <c:pt idx="7948">
                  <c:v>266</c:v>
                </c:pt>
                <c:pt idx="7949">
                  <c:v>266</c:v>
                </c:pt>
                <c:pt idx="7950">
                  <c:v>266</c:v>
                </c:pt>
                <c:pt idx="7951">
                  <c:v>266</c:v>
                </c:pt>
                <c:pt idx="7952">
                  <c:v>266.5</c:v>
                </c:pt>
                <c:pt idx="7953">
                  <c:v>266.5</c:v>
                </c:pt>
                <c:pt idx="7954">
                  <c:v>266.5</c:v>
                </c:pt>
                <c:pt idx="7955">
                  <c:v>266.5</c:v>
                </c:pt>
                <c:pt idx="7956">
                  <c:v>267</c:v>
                </c:pt>
                <c:pt idx="7957">
                  <c:v>267</c:v>
                </c:pt>
                <c:pt idx="7958">
                  <c:v>267</c:v>
                </c:pt>
                <c:pt idx="7959">
                  <c:v>267</c:v>
                </c:pt>
                <c:pt idx="7960">
                  <c:v>267.5</c:v>
                </c:pt>
                <c:pt idx="7961">
                  <c:v>267.5</c:v>
                </c:pt>
                <c:pt idx="7962">
                  <c:v>267.5</c:v>
                </c:pt>
                <c:pt idx="7963">
                  <c:v>267.5</c:v>
                </c:pt>
                <c:pt idx="7964">
                  <c:v>267.5</c:v>
                </c:pt>
                <c:pt idx="7965">
                  <c:v>268</c:v>
                </c:pt>
                <c:pt idx="7966">
                  <c:v>268</c:v>
                </c:pt>
                <c:pt idx="7967">
                  <c:v>268</c:v>
                </c:pt>
                <c:pt idx="7968">
                  <c:v>269</c:v>
                </c:pt>
                <c:pt idx="7969">
                  <c:v>269</c:v>
                </c:pt>
                <c:pt idx="7970">
                  <c:v>269</c:v>
                </c:pt>
                <c:pt idx="7971">
                  <c:v>269.5</c:v>
                </c:pt>
                <c:pt idx="7972">
                  <c:v>269.5</c:v>
                </c:pt>
                <c:pt idx="7973">
                  <c:v>270</c:v>
                </c:pt>
                <c:pt idx="7974">
                  <c:v>270.5</c:v>
                </c:pt>
                <c:pt idx="7975">
                  <c:v>270.5</c:v>
                </c:pt>
                <c:pt idx="7976">
                  <c:v>271.5</c:v>
                </c:pt>
                <c:pt idx="7977">
                  <c:v>271.5</c:v>
                </c:pt>
                <c:pt idx="7978">
                  <c:v>272</c:v>
                </c:pt>
                <c:pt idx="7979">
                  <c:v>272</c:v>
                </c:pt>
                <c:pt idx="7980">
                  <c:v>272</c:v>
                </c:pt>
                <c:pt idx="7981">
                  <c:v>272.5</c:v>
                </c:pt>
                <c:pt idx="7982">
                  <c:v>272.5</c:v>
                </c:pt>
                <c:pt idx="7983">
                  <c:v>273</c:v>
                </c:pt>
                <c:pt idx="7984">
                  <c:v>273</c:v>
                </c:pt>
                <c:pt idx="7985">
                  <c:v>273</c:v>
                </c:pt>
                <c:pt idx="7986">
                  <c:v>273.5</c:v>
                </c:pt>
                <c:pt idx="7987">
                  <c:v>273.5</c:v>
                </c:pt>
                <c:pt idx="7988">
                  <c:v>273.5</c:v>
                </c:pt>
                <c:pt idx="7989">
                  <c:v>273.5</c:v>
                </c:pt>
                <c:pt idx="7990">
                  <c:v>274</c:v>
                </c:pt>
                <c:pt idx="7991">
                  <c:v>274</c:v>
                </c:pt>
                <c:pt idx="7992">
                  <c:v>274.5</c:v>
                </c:pt>
                <c:pt idx="7993">
                  <c:v>274.5</c:v>
                </c:pt>
                <c:pt idx="7994">
                  <c:v>275</c:v>
                </c:pt>
                <c:pt idx="7995">
                  <c:v>275</c:v>
                </c:pt>
                <c:pt idx="7996">
                  <c:v>275</c:v>
                </c:pt>
                <c:pt idx="7997">
                  <c:v>275.5</c:v>
                </c:pt>
                <c:pt idx="7998">
                  <c:v>276</c:v>
                </c:pt>
                <c:pt idx="7999">
                  <c:v>276.5</c:v>
                </c:pt>
                <c:pt idx="8000">
                  <c:v>276.5</c:v>
                </c:pt>
                <c:pt idx="8001">
                  <c:v>276.5</c:v>
                </c:pt>
                <c:pt idx="8002">
                  <c:v>276.5</c:v>
                </c:pt>
                <c:pt idx="8003">
                  <c:v>277</c:v>
                </c:pt>
                <c:pt idx="8004">
                  <c:v>277.5</c:v>
                </c:pt>
                <c:pt idx="8005">
                  <c:v>277.5</c:v>
                </c:pt>
                <c:pt idx="8006">
                  <c:v>278</c:v>
                </c:pt>
                <c:pt idx="8007">
                  <c:v>278</c:v>
                </c:pt>
                <c:pt idx="8008">
                  <c:v>278.5</c:v>
                </c:pt>
                <c:pt idx="8009">
                  <c:v>278.5</c:v>
                </c:pt>
                <c:pt idx="8010">
                  <c:v>279</c:v>
                </c:pt>
                <c:pt idx="8011">
                  <c:v>279</c:v>
                </c:pt>
                <c:pt idx="8012">
                  <c:v>279</c:v>
                </c:pt>
                <c:pt idx="8013">
                  <c:v>279</c:v>
                </c:pt>
                <c:pt idx="8014">
                  <c:v>279.5</c:v>
                </c:pt>
                <c:pt idx="8015">
                  <c:v>279.5</c:v>
                </c:pt>
                <c:pt idx="8016">
                  <c:v>279.5</c:v>
                </c:pt>
                <c:pt idx="8017">
                  <c:v>279.5</c:v>
                </c:pt>
                <c:pt idx="8018">
                  <c:v>279.5</c:v>
                </c:pt>
                <c:pt idx="8019">
                  <c:v>279.5</c:v>
                </c:pt>
                <c:pt idx="8020">
                  <c:v>280</c:v>
                </c:pt>
                <c:pt idx="8021">
                  <c:v>280</c:v>
                </c:pt>
                <c:pt idx="8022">
                  <c:v>280</c:v>
                </c:pt>
                <c:pt idx="8023">
                  <c:v>280.5</c:v>
                </c:pt>
                <c:pt idx="8024">
                  <c:v>280.5</c:v>
                </c:pt>
                <c:pt idx="8025">
                  <c:v>280.5</c:v>
                </c:pt>
                <c:pt idx="8026">
                  <c:v>280.5</c:v>
                </c:pt>
                <c:pt idx="8027">
                  <c:v>280.5</c:v>
                </c:pt>
                <c:pt idx="8028">
                  <c:v>281.5</c:v>
                </c:pt>
                <c:pt idx="8029">
                  <c:v>282</c:v>
                </c:pt>
                <c:pt idx="8030">
                  <c:v>282</c:v>
                </c:pt>
                <c:pt idx="8031">
                  <c:v>282.5</c:v>
                </c:pt>
                <c:pt idx="8032">
                  <c:v>283</c:v>
                </c:pt>
                <c:pt idx="8033">
                  <c:v>283.5</c:v>
                </c:pt>
                <c:pt idx="8034">
                  <c:v>283.5</c:v>
                </c:pt>
                <c:pt idx="8035">
                  <c:v>283.5</c:v>
                </c:pt>
                <c:pt idx="8036">
                  <c:v>283.5</c:v>
                </c:pt>
                <c:pt idx="8037">
                  <c:v>284</c:v>
                </c:pt>
                <c:pt idx="8038">
                  <c:v>284.5</c:v>
                </c:pt>
                <c:pt idx="8039">
                  <c:v>284.5</c:v>
                </c:pt>
                <c:pt idx="8040">
                  <c:v>284.5</c:v>
                </c:pt>
                <c:pt idx="8041">
                  <c:v>285</c:v>
                </c:pt>
                <c:pt idx="8042">
                  <c:v>285</c:v>
                </c:pt>
                <c:pt idx="8043">
                  <c:v>285</c:v>
                </c:pt>
                <c:pt idx="8044">
                  <c:v>285.5</c:v>
                </c:pt>
                <c:pt idx="8045">
                  <c:v>285.5</c:v>
                </c:pt>
                <c:pt idx="8046">
                  <c:v>286</c:v>
                </c:pt>
                <c:pt idx="8047">
                  <c:v>286.5</c:v>
                </c:pt>
                <c:pt idx="8048">
                  <c:v>286.5</c:v>
                </c:pt>
                <c:pt idx="8049">
                  <c:v>286.5</c:v>
                </c:pt>
                <c:pt idx="8050">
                  <c:v>286.5</c:v>
                </c:pt>
                <c:pt idx="8051">
                  <c:v>286.5</c:v>
                </c:pt>
                <c:pt idx="8052">
                  <c:v>287</c:v>
                </c:pt>
                <c:pt idx="8053">
                  <c:v>287.5</c:v>
                </c:pt>
                <c:pt idx="8054">
                  <c:v>287.5</c:v>
                </c:pt>
                <c:pt idx="8055">
                  <c:v>288.5</c:v>
                </c:pt>
                <c:pt idx="8056">
                  <c:v>288.5</c:v>
                </c:pt>
                <c:pt idx="8057">
                  <c:v>289</c:v>
                </c:pt>
                <c:pt idx="8058">
                  <c:v>289</c:v>
                </c:pt>
                <c:pt idx="8059">
                  <c:v>289.5</c:v>
                </c:pt>
                <c:pt idx="8060">
                  <c:v>289.5</c:v>
                </c:pt>
                <c:pt idx="8061">
                  <c:v>290</c:v>
                </c:pt>
                <c:pt idx="8062">
                  <c:v>290.5</c:v>
                </c:pt>
                <c:pt idx="8063">
                  <c:v>291</c:v>
                </c:pt>
                <c:pt idx="8064">
                  <c:v>291</c:v>
                </c:pt>
                <c:pt idx="8065">
                  <c:v>291</c:v>
                </c:pt>
                <c:pt idx="8066">
                  <c:v>291.5</c:v>
                </c:pt>
                <c:pt idx="8067">
                  <c:v>291.5</c:v>
                </c:pt>
                <c:pt idx="8068">
                  <c:v>291.5</c:v>
                </c:pt>
                <c:pt idx="8069">
                  <c:v>291.5</c:v>
                </c:pt>
                <c:pt idx="8070">
                  <c:v>292</c:v>
                </c:pt>
                <c:pt idx="8071">
                  <c:v>292</c:v>
                </c:pt>
                <c:pt idx="8072">
                  <c:v>292.5</c:v>
                </c:pt>
                <c:pt idx="8073">
                  <c:v>292.5</c:v>
                </c:pt>
                <c:pt idx="8074">
                  <c:v>293</c:v>
                </c:pt>
                <c:pt idx="8075">
                  <c:v>293</c:v>
                </c:pt>
                <c:pt idx="8076">
                  <c:v>293</c:v>
                </c:pt>
                <c:pt idx="8077">
                  <c:v>293.5</c:v>
                </c:pt>
                <c:pt idx="8078">
                  <c:v>293.5</c:v>
                </c:pt>
                <c:pt idx="8079">
                  <c:v>295</c:v>
                </c:pt>
                <c:pt idx="8080">
                  <c:v>295</c:v>
                </c:pt>
                <c:pt idx="8081">
                  <c:v>295</c:v>
                </c:pt>
                <c:pt idx="8082">
                  <c:v>296</c:v>
                </c:pt>
                <c:pt idx="8083">
                  <c:v>296</c:v>
                </c:pt>
                <c:pt idx="8084">
                  <c:v>297</c:v>
                </c:pt>
                <c:pt idx="8085">
                  <c:v>297</c:v>
                </c:pt>
                <c:pt idx="8086">
                  <c:v>297</c:v>
                </c:pt>
                <c:pt idx="8087">
                  <c:v>297.5</c:v>
                </c:pt>
                <c:pt idx="8088">
                  <c:v>297.5</c:v>
                </c:pt>
                <c:pt idx="8089">
                  <c:v>297.5</c:v>
                </c:pt>
                <c:pt idx="8090">
                  <c:v>298</c:v>
                </c:pt>
                <c:pt idx="8091">
                  <c:v>298</c:v>
                </c:pt>
                <c:pt idx="8092">
                  <c:v>298</c:v>
                </c:pt>
                <c:pt idx="8093">
                  <c:v>298.5</c:v>
                </c:pt>
                <c:pt idx="8094">
                  <c:v>298.5</c:v>
                </c:pt>
                <c:pt idx="8095">
                  <c:v>298.5</c:v>
                </c:pt>
                <c:pt idx="8096">
                  <c:v>300</c:v>
                </c:pt>
                <c:pt idx="8097">
                  <c:v>300.5</c:v>
                </c:pt>
                <c:pt idx="8098">
                  <c:v>300.5</c:v>
                </c:pt>
                <c:pt idx="8099">
                  <c:v>301</c:v>
                </c:pt>
                <c:pt idx="8100">
                  <c:v>301</c:v>
                </c:pt>
                <c:pt idx="8101">
                  <c:v>302.5</c:v>
                </c:pt>
                <c:pt idx="8102">
                  <c:v>302.5</c:v>
                </c:pt>
                <c:pt idx="8103">
                  <c:v>303</c:v>
                </c:pt>
                <c:pt idx="8104">
                  <c:v>303.5</c:v>
                </c:pt>
                <c:pt idx="8105">
                  <c:v>303.5</c:v>
                </c:pt>
                <c:pt idx="8106">
                  <c:v>304.5</c:v>
                </c:pt>
                <c:pt idx="8107">
                  <c:v>304.5</c:v>
                </c:pt>
                <c:pt idx="8108">
                  <c:v>304.5</c:v>
                </c:pt>
                <c:pt idx="8109">
                  <c:v>304.5</c:v>
                </c:pt>
                <c:pt idx="8110">
                  <c:v>305.5</c:v>
                </c:pt>
                <c:pt idx="8111">
                  <c:v>306.5</c:v>
                </c:pt>
                <c:pt idx="8112">
                  <c:v>307</c:v>
                </c:pt>
                <c:pt idx="8113">
                  <c:v>307</c:v>
                </c:pt>
                <c:pt idx="8114">
                  <c:v>307.5</c:v>
                </c:pt>
                <c:pt idx="8115">
                  <c:v>307.5</c:v>
                </c:pt>
                <c:pt idx="8116">
                  <c:v>308</c:v>
                </c:pt>
                <c:pt idx="8117">
                  <c:v>308</c:v>
                </c:pt>
                <c:pt idx="8118">
                  <c:v>308</c:v>
                </c:pt>
                <c:pt idx="8119">
                  <c:v>308</c:v>
                </c:pt>
                <c:pt idx="8120">
                  <c:v>308.5</c:v>
                </c:pt>
                <c:pt idx="8121">
                  <c:v>309</c:v>
                </c:pt>
                <c:pt idx="8122">
                  <c:v>309.5</c:v>
                </c:pt>
                <c:pt idx="8123">
                  <c:v>310</c:v>
                </c:pt>
                <c:pt idx="8124">
                  <c:v>310</c:v>
                </c:pt>
                <c:pt idx="8125">
                  <c:v>310</c:v>
                </c:pt>
                <c:pt idx="8126">
                  <c:v>310.5</c:v>
                </c:pt>
                <c:pt idx="8127">
                  <c:v>310.5</c:v>
                </c:pt>
                <c:pt idx="8128">
                  <c:v>310.5</c:v>
                </c:pt>
                <c:pt idx="8129">
                  <c:v>311</c:v>
                </c:pt>
                <c:pt idx="8130">
                  <c:v>311</c:v>
                </c:pt>
                <c:pt idx="8131">
                  <c:v>311.5</c:v>
                </c:pt>
                <c:pt idx="8132">
                  <c:v>312</c:v>
                </c:pt>
                <c:pt idx="8133">
                  <c:v>312</c:v>
                </c:pt>
                <c:pt idx="8134">
                  <c:v>312.5</c:v>
                </c:pt>
                <c:pt idx="8135">
                  <c:v>312.5</c:v>
                </c:pt>
                <c:pt idx="8136">
                  <c:v>313</c:v>
                </c:pt>
                <c:pt idx="8137">
                  <c:v>313.5</c:v>
                </c:pt>
                <c:pt idx="8138">
                  <c:v>313.5</c:v>
                </c:pt>
                <c:pt idx="8139">
                  <c:v>313.5</c:v>
                </c:pt>
                <c:pt idx="8140">
                  <c:v>313.5</c:v>
                </c:pt>
                <c:pt idx="8141">
                  <c:v>313.5</c:v>
                </c:pt>
                <c:pt idx="8142">
                  <c:v>314</c:v>
                </c:pt>
                <c:pt idx="8143">
                  <c:v>314.5</c:v>
                </c:pt>
                <c:pt idx="8144">
                  <c:v>314.5</c:v>
                </c:pt>
                <c:pt idx="8145">
                  <c:v>314.5</c:v>
                </c:pt>
                <c:pt idx="8146">
                  <c:v>315</c:v>
                </c:pt>
                <c:pt idx="8147">
                  <c:v>315</c:v>
                </c:pt>
                <c:pt idx="8148">
                  <c:v>315.5</c:v>
                </c:pt>
                <c:pt idx="8149">
                  <c:v>315.5</c:v>
                </c:pt>
                <c:pt idx="8150">
                  <c:v>315.5</c:v>
                </c:pt>
                <c:pt idx="8151">
                  <c:v>315.5</c:v>
                </c:pt>
                <c:pt idx="8152">
                  <c:v>315.5</c:v>
                </c:pt>
                <c:pt idx="8153">
                  <c:v>316</c:v>
                </c:pt>
                <c:pt idx="8154">
                  <c:v>316</c:v>
                </c:pt>
                <c:pt idx="8155">
                  <c:v>316</c:v>
                </c:pt>
                <c:pt idx="8156">
                  <c:v>317.5</c:v>
                </c:pt>
                <c:pt idx="8157">
                  <c:v>318</c:v>
                </c:pt>
                <c:pt idx="8158">
                  <c:v>318</c:v>
                </c:pt>
                <c:pt idx="8159">
                  <c:v>318</c:v>
                </c:pt>
                <c:pt idx="8160">
                  <c:v>318.5</c:v>
                </c:pt>
                <c:pt idx="8161">
                  <c:v>318.5</c:v>
                </c:pt>
                <c:pt idx="8162">
                  <c:v>319</c:v>
                </c:pt>
                <c:pt idx="8163">
                  <c:v>320</c:v>
                </c:pt>
                <c:pt idx="8164">
                  <c:v>320</c:v>
                </c:pt>
                <c:pt idx="8165">
                  <c:v>320</c:v>
                </c:pt>
                <c:pt idx="8166">
                  <c:v>320.5</c:v>
                </c:pt>
                <c:pt idx="8167">
                  <c:v>321</c:v>
                </c:pt>
                <c:pt idx="8168">
                  <c:v>321</c:v>
                </c:pt>
                <c:pt idx="8169">
                  <c:v>321.5</c:v>
                </c:pt>
                <c:pt idx="8170">
                  <c:v>321.5</c:v>
                </c:pt>
                <c:pt idx="8171">
                  <c:v>322</c:v>
                </c:pt>
                <c:pt idx="8172">
                  <c:v>322.5</c:v>
                </c:pt>
                <c:pt idx="8173">
                  <c:v>322.5</c:v>
                </c:pt>
                <c:pt idx="8174">
                  <c:v>322.5</c:v>
                </c:pt>
                <c:pt idx="8175">
                  <c:v>322.5</c:v>
                </c:pt>
                <c:pt idx="8176">
                  <c:v>323</c:v>
                </c:pt>
                <c:pt idx="8177">
                  <c:v>323.5</c:v>
                </c:pt>
                <c:pt idx="8178">
                  <c:v>323.5</c:v>
                </c:pt>
                <c:pt idx="8179">
                  <c:v>324</c:v>
                </c:pt>
                <c:pt idx="8180">
                  <c:v>324</c:v>
                </c:pt>
                <c:pt idx="8181">
                  <c:v>324</c:v>
                </c:pt>
                <c:pt idx="8182">
                  <c:v>324.5</c:v>
                </c:pt>
                <c:pt idx="8183">
                  <c:v>324.5</c:v>
                </c:pt>
                <c:pt idx="8184">
                  <c:v>324.5</c:v>
                </c:pt>
                <c:pt idx="8185">
                  <c:v>324.5</c:v>
                </c:pt>
                <c:pt idx="8186">
                  <c:v>325</c:v>
                </c:pt>
                <c:pt idx="8187">
                  <c:v>325</c:v>
                </c:pt>
                <c:pt idx="8188">
                  <c:v>325</c:v>
                </c:pt>
                <c:pt idx="8189">
                  <c:v>325</c:v>
                </c:pt>
                <c:pt idx="8190">
                  <c:v>325.5</c:v>
                </c:pt>
                <c:pt idx="8191">
                  <c:v>325.5</c:v>
                </c:pt>
                <c:pt idx="8192">
                  <c:v>325.5</c:v>
                </c:pt>
                <c:pt idx="8193">
                  <c:v>326</c:v>
                </c:pt>
                <c:pt idx="8194">
                  <c:v>326</c:v>
                </c:pt>
                <c:pt idx="8195">
                  <c:v>326</c:v>
                </c:pt>
                <c:pt idx="8196">
                  <c:v>326.5</c:v>
                </c:pt>
                <c:pt idx="8197">
                  <c:v>326.5</c:v>
                </c:pt>
                <c:pt idx="8198">
                  <c:v>326.5</c:v>
                </c:pt>
                <c:pt idx="8199">
                  <c:v>326.5</c:v>
                </c:pt>
                <c:pt idx="8200">
                  <c:v>327</c:v>
                </c:pt>
                <c:pt idx="8201">
                  <c:v>327.5</c:v>
                </c:pt>
                <c:pt idx="8202">
                  <c:v>328</c:v>
                </c:pt>
                <c:pt idx="8203">
                  <c:v>328.5</c:v>
                </c:pt>
                <c:pt idx="8204">
                  <c:v>328.5</c:v>
                </c:pt>
                <c:pt idx="8205">
                  <c:v>328.5</c:v>
                </c:pt>
                <c:pt idx="8206">
                  <c:v>329</c:v>
                </c:pt>
                <c:pt idx="8207">
                  <c:v>329.5</c:v>
                </c:pt>
                <c:pt idx="8208">
                  <c:v>330</c:v>
                </c:pt>
                <c:pt idx="8209">
                  <c:v>330</c:v>
                </c:pt>
                <c:pt idx="8210">
                  <c:v>330</c:v>
                </c:pt>
                <c:pt idx="8211">
                  <c:v>331</c:v>
                </c:pt>
                <c:pt idx="8212">
                  <c:v>331</c:v>
                </c:pt>
                <c:pt idx="8213">
                  <c:v>331.5</c:v>
                </c:pt>
                <c:pt idx="8214">
                  <c:v>331.5</c:v>
                </c:pt>
                <c:pt idx="8215">
                  <c:v>332</c:v>
                </c:pt>
                <c:pt idx="8216">
                  <c:v>332.5</c:v>
                </c:pt>
                <c:pt idx="8217">
                  <c:v>332.5</c:v>
                </c:pt>
                <c:pt idx="8218">
                  <c:v>333</c:v>
                </c:pt>
                <c:pt idx="8219">
                  <c:v>333.5</c:v>
                </c:pt>
                <c:pt idx="8220">
                  <c:v>333.5</c:v>
                </c:pt>
                <c:pt idx="8221">
                  <c:v>333.5</c:v>
                </c:pt>
                <c:pt idx="8222">
                  <c:v>333.5</c:v>
                </c:pt>
                <c:pt idx="8223">
                  <c:v>333.5</c:v>
                </c:pt>
                <c:pt idx="8224">
                  <c:v>334</c:v>
                </c:pt>
                <c:pt idx="8225">
                  <c:v>334.5</c:v>
                </c:pt>
                <c:pt idx="8226">
                  <c:v>335.5</c:v>
                </c:pt>
                <c:pt idx="8227">
                  <c:v>336</c:v>
                </c:pt>
                <c:pt idx="8228">
                  <c:v>336</c:v>
                </c:pt>
                <c:pt idx="8229">
                  <c:v>336</c:v>
                </c:pt>
                <c:pt idx="8230">
                  <c:v>337</c:v>
                </c:pt>
                <c:pt idx="8231">
                  <c:v>337.5</c:v>
                </c:pt>
                <c:pt idx="8232">
                  <c:v>338.5</c:v>
                </c:pt>
                <c:pt idx="8233">
                  <c:v>339.5</c:v>
                </c:pt>
                <c:pt idx="8234">
                  <c:v>339.5</c:v>
                </c:pt>
                <c:pt idx="8235">
                  <c:v>339.5</c:v>
                </c:pt>
                <c:pt idx="8236">
                  <c:v>340</c:v>
                </c:pt>
                <c:pt idx="8237">
                  <c:v>340</c:v>
                </c:pt>
                <c:pt idx="8238">
                  <c:v>340</c:v>
                </c:pt>
                <c:pt idx="8239">
                  <c:v>340.5</c:v>
                </c:pt>
                <c:pt idx="8240">
                  <c:v>341</c:v>
                </c:pt>
                <c:pt idx="8241">
                  <c:v>341.5</c:v>
                </c:pt>
                <c:pt idx="8242">
                  <c:v>342</c:v>
                </c:pt>
                <c:pt idx="8243">
                  <c:v>342</c:v>
                </c:pt>
                <c:pt idx="8244">
                  <c:v>342</c:v>
                </c:pt>
                <c:pt idx="8245">
                  <c:v>342.5</c:v>
                </c:pt>
                <c:pt idx="8246">
                  <c:v>342.5</c:v>
                </c:pt>
                <c:pt idx="8247">
                  <c:v>342.5</c:v>
                </c:pt>
                <c:pt idx="8248">
                  <c:v>343</c:v>
                </c:pt>
                <c:pt idx="8249">
                  <c:v>343.5</c:v>
                </c:pt>
                <c:pt idx="8250">
                  <c:v>344</c:v>
                </c:pt>
                <c:pt idx="8251">
                  <c:v>344.5</c:v>
                </c:pt>
                <c:pt idx="8252">
                  <c:v>344.5</c:v>
                </c:pt>
                <c:pt idx="8253">
                  <c:v>345</c:v>
                </c:pt>
                <c:pt idx="8254">
                  <c:v>345.5</c:v>
                </c:pt>
                <c:pt idx="8255">
                  <c:v>345.5</c:v>
                </c:pt>
                <c:pt idx="8256">
                  <c:v>346</c:v>
                </c:pt>
                <c:pt idx="8257">
                  <c:v>346</c:v>
                </c:pt>
                <c:pt idx="8258">
                  <c:v>346</c:v>
                </c:pt>
                <c:pt idx="8259">
                  <c:v>346</c:v>
                </c:pt>
                <c:pt idx="8260">
                  <c:v>346.5</c:v>
                </c:pt>
                <c:pt idx="8261">
                  <c:v>346.5</c:v>
                </c:pt>
                <c:pt idx="8262">
                  <c:v>347</c:v>
                </c:pt>
                <c:pt idx="8263">
                  <c:v>347</c:v>
                </c:pt>
                <c:pt idx="8264">
                  <c:v>347</c:v>
                </c:pt>
                <c:pt idx="8265">
                  <c:v>347.5</c:v>
                </c:pt>
                <c:pt idx="8266">
                  <c:v>347.5</c:v>
                </c:pt>
                <c:pt idx="8267">
                  <c:v>347.5</c:v>
                </c:pt>
                <c:pt idx="8268">
                  <c:v>347.5</c:v>
                </c:pt>
                <c:pt idx="8269">
                  <c:v>348.5</c:v>
                </c:pt>
                <c:pt idx="8270">
                  <c:v>348.5</c:v>
                </c:pt>
                <c:pt idx="8271">
                  <c:v>348.5</c:v>
                </c:pt>
                <c:pt idx="8272">
                  <c:v>348.5</c:v>
                </c:pt>
                <c:pt idx="8273">
                  <c:v>349</c:v>
                </c:pt>
                <c:pt idx="8274">
                  <c:v>349</c:v>
                </c:pt>
                <c:pt idx="8275">
                  <c:v>349.5</c:v>
                </c:pt>
                <c:pt idx="8276">
                  <c:v>350</c:v>
                </c:pt>
                <c:pt idx="8277">
                  <c:v>350.5</c:v>
                </c:pt>
                <c:pt idx="8278">
                  <c:v>350.5</c:v>
                </c:pt>
                <c:pt idx="8279">
                  <c:v>350.5</c:v>
                </c:pt>
                <c:pt idx="8280">
                  <c:v>351</c:v>
                </c:pt>
                <c:pt idx="8281">
                  <c:v>351</c:v>
                </c:pt>
                <c:pt idx="8282">
                  <c:v>352.5</c:v>
                </c:pt>
                <c:pt idx="8283">
                  <c:v>353.5</c:v>
                </c:pt>
                <c:pt idx="8284">
                  <c:v>354.5</c:v>
                </c:pt>
                <c:pt idx="8285">
                  <c:v>354.5</c:v>
                </c:pt>
                <c:pt idx="8286">
                  <c:v>355</c:v>
                </c:pt>
                <c:pt idx="8287">
                  <c:v>355.5</c:v>
                </c:pt>
                <c:pt idx="8288">
                  <c:v>356</c:v>
                </c:pt>
                <c:pt idx="8289">
                  <c:v>356</c:v>
                </c:pt>
                <c:pt idx="8290">
                  <c:v>356.5</c:v>
                </c:pt>
                <c:pt idx="8291">
                  <c:v>357.5</c:v>
                </c:pt>
                <c:pt idx="8292">
                  <c:v>358</c:v>
                </c:pt>
                <c:pt idx="8293">
                  <c:v>359</c:v>
                </c:pt>
                <c:pt idx="8294">
                  <c:v>359.5</c:v>
                </c:pt>
                <c:pt idx="8295">
                  <c:v>360</c:v>
                </c:pt>
                <c:pt idx="8296">
                  <c:v>361</c:v>
                </c:pt>
                <c:pt idx="8297">
                  <c:v>361</c:v>
                </c:pt>
                <c:pt idx="8298">
                  <c:v>361.5</c:v>
                </c:pt>
                <c:pt idx="8299">
                  <c:v>361.5</c:v>
                </c:pt>
                <c:pt idx="8300">
                  <c:v>362</c:v>
                </c:pt>
                <c:pt idx="8301">
                  <c:v>362</c:v>
                </c:pt>
                <c:pt idx="8302">
                  <c:v>362</c:v>
                </c:pt>
                <c:pt idx="8303">
                  <c:v>363</c:v>
                </c:pt>
                <c:pt idx="8304">
                  <c:v>363.5</c:v>
                </c:pt>
                <c:pt idx="8305">
                  <c:v>363.5</c:v>
                </c:pt>
                <c:pt idx="8306">
                  <c:v>363.5</c:v>
                </c:pt>
                <c:pt idx="8307">
                  <c:v>364</c:v>
                </c:pt>
                <c:pt idx="8308">
                  <c:v>364</c:v>
                </c:pt>
                <c:pt idx="8309">
                  <c:v>364.5</c:v>
                </c:pt>
                <c:pt idx="8310">
                  <c:v>364.5</c:v>
                </c:pt>
                <c:pt idx="8311">
                  <c:v>364.5</c:v>
                </c:pt>
                <c:pt idx="8312">
                  <c:v>365</c:v>
                </c:pt>
                <c:pt idx="8313">
                  <c:v>365</c:v>
                </c:pt>
                <c:pt idx="8314">
                  <c:v>365</c:v>
                </c:pt>
                <c:pt idx="8315">
                  <c:v>365</c:v>
                </c:pt>
                <c:pt idx="8316">
                  <c:v>365.5</c:v>
                </c:pt>
                <c:pt idx="8317">
                  <c:v>366</c:v>
                </c:pt>
                <c:pt idx="8318">
                  <c:v>368</c:v>
                </c:pt>
                <c:pt idx="8319">
                  <c:v>368.5</c:v>
                </c:pt>
                <c:pt idx="8320">
                  <c:v>368.5</c:v>
                </c:pt>
                <c:pt idx="8321">
                  <c:v>368.5</c:v>
                </c:pt>
                <c:pt idx="8322">
                  <c:v>368.5</c:v>
                </c:pt>
                <c:pt idx="8323">
                  <c:v>368.5</c:v>
                </c:pt>
                <c:pt idx="8324">
                  <c:v>370</c:v>
                </c:pt>
                <c:pt idx="8325">
                  <c:v>370</c:v>
                </c:pt>
                <c:pt idx="8326">
                  <c:v>370.5</c:v>
                </c:pt>
                <c:pt idx="8327">
                  <c:v>370.5</c:v>
                </c:pt>
                <c:pt idx="8328">
                  <c:v>372</c:v>
                </c:pt>
                <c:pt idx="8329">
                  <c:v>372</c:v>
                </c:pt>
                <c:pt idx="8330">
                  <c:v>372.5</c:v>
                </c:pt>
                <c:pt idx="8331">
                  <c:v>372.5</c:v>
                </c:pt>
                <c:pt idx="8332">
                  <c:v>373.5</c:v>
                </c:pt>
                <c:pt idx="8333">
                  <c:v>375</c:v>
                </c:pt>
                <c:pt idx="8334">
                  <c:v>375</c:v>
                </c:pt>
                <c:pt idx="8335">
                  <c:v>376</c:v>
                </c:pt>
                <c:pt idx="8336">
                  <c:v>376.5</c:v>
                </c:pt>
                <c:pt idx="8337">
                  <c:v>376.5</c:v>
                </c:pt>
                <c:pt idx="8338">
                  <c:v>376.5</c:v>
                </c:pt>
                <c:pt idx="8339">
                  <c:v>378</c:v>
                </c:pt>
                <c:pt idx="8340">
                  <c:v>378</c:v>
                </c:pt>
                <c:pt idx="8341">
                  <c:v>378.5</c:v>
                </c:pt>
                <c:pt idx="8342">
                  <c:v>378.5</c:v>
                </c:pt>
                <c:pt idx="8343">
                  <c:v>379</c:v>
                </c:pt>
                <c:pt idx="8344">
                  <c:v>379</c:v>
                </c:pt>
                <c:pt idx="8345">
                  <c:v>379.5</c:v>
                </c:pt>
                <c:pt idx="8346">
                  <c:v>379.5</c:v>
                </c:pt>
                <c:pt idx="8347">
                  <c:v>380</c:v>
                </c:pt>
                <c:pt idx="8348">
                  <c:v>380</c:v>
                </c:pt>
                <c:pt idx="8349">
                  <c:v>380</c:v>
                </c:pt>
                <c:pt idx="8350">
                  <c:v>380.5</c:v>
                </c:pt>
                <c:pt idx="8351">
                  <c:v>380.5</c:v>
                </c:pt>
                <c:pt idx="8352">
                  <c:v>382.5</c:v>
                </c:pt>
                <c:pt idx="8353">
                  <c:v>382.5</c:v>
                </c:pt>
                <c:pt idx="8354">
                  <c:v>383</c:v>
                </c:pt>
                <c:pt idx="8355">
                  <c:v>383</c:v>
                </c:pt>
                <c:pt idx="8356">
                  <c:v>383</c:v>
                </c:pt>
                <c:pt idx="8357">
                  <c:v>383.5</c:v>
                </c:pt>
                <c:pt idx="8358">
                  <c:v>383.5</c:v>
                </c:pt>
                <c:pt idx="8359">
                  <c:v>384</c:v>
                </c:pt>
                <c:pt idx="8360">
                  <c:v>385.5</c:v>
                </c:pt>
                <c:pt idx="8361">
                  <c:v>386</c:v>
                </c:pt>
                <c:pt idx="8362">
                  <c:v>387</c:v>
                </c:pt>
                <c:pt idx="8363">
                  <c:v>387.5</c:v>
                </c:pt>
                <c:pt idx="8364">
                  <c:v>387.5</c:v>
                </c:pt>
                <c:pt idx="8365">
                  <c:v>387.5</c:v>
                </c:pt>
                <c:pt idx="8366">
                  <c:v>387.5</c:v>
                </c:pt>
                <c:pt idx="8367">
                  <c:v>389</c:v>
                </c:pt>
                <c:pt idx="8368">
                  <c:v>389</c:v>
                </c:pt>
                <c:pt idx="8369">
                  <c:v>389.5</c:v>
                </c:pt>
                <c:pt idx="8370">
                  <c:v>390</c:v>
                </c:pt>
                <c:pt idx="8371">
                  <c:v>390.5</c:v>
                </c:pt>
                <c:pt idx="8372">
                  <c:v>391.5</c:v>
                </c:pt>
                <c:pt idx="8373">
                  <c:v>391.5</c:v>
                </c:pt>
                <c:pt idx="8374">
                  <c:v>391.5</c:v>
                </c:pt>
                <c:pt idx="8375">
                  <c:v>392</c:v>
                </c:pt>
                <c:pt idx="8376">
                  <c:v>392</c:v>
                </c:pt>
                <c:pt idx="8377">
                  <c:v>392.5</c:v>
                </c:pt>
                <c:pt idx="8378">
                  <c:v>392.5</c:v>
                </c:pt>
                <c:pt idx="8379">
                  <c:v>392.5</c:v>
                </c:pt>
                <c:pt idx="8380">
                  <c:v>393</c:v>
                </c:pt>
                <c:pt idx="8381">
                  <c:v>394</c:v>
                </c:pt>
                <c:pt idx="8382">
                  <c:v>394</c:v>
                </c:pt>
                <c:pt idx="8383">
                  <c:v>394.5</c:v>
                </c:pt>
                <c:pt idx="8384">
                  <c:v>394.5</c:v>
                </c:pt>
                <c:pt idx="8385">
                  <c:v>395</c:v>
                </c:pt>
                <c:pt idx="8386">
                  <c:v>395.5</c:v>
                </c:pt>
                <c:pt idx="8387">
                  <c:v>395.5</c:v>
                </c:pt>
                <c:pt idx="8388">
                  <c:v>395.5</c:v>
                </c:pt>
                <c:pt idx="8389">
                  <c:v>396.5</c:v>
                </c:pt>
                <c:pt idx="8390">
                  <c:v>396.5</c:v>
                </c:pt>
                <c:pt idx="8391">
                  <c:v>399</c:v>
                </c:pt>
                <c:pt idx="8392">
                  <c:v>399.5</c:v>
                </c:pt>
                <c:pt idx="8393">
                  <c:v>399.5</c:v>
                </c:pt>
                <c:pt idx="8394">
                  <c:v>400.5</c:v>
                </c:pt>
                <c:pt idx="8395">
                  <c:v>400.5</c:v>
                </c:pt>
                <c:pt idx="8396">
                  <c:v>401</c:v>
                </c:pt>
                <c:pt idx="8397">
                  <c:v>401</c:v>
                </c:pt>
                <c:pt idx="8398">
                  <c:v>403</c:v>
                </c:pt>
                <c:pt idx="8399">
                  <c:v>403.5</c:v>
                </c:pt>
                <c:pt idx="8400">
                  <c:v>403.5</c:v>
                </c:pt>
                <c:pt idx="8401">
                  <c:v>403.5</c:v>
                </c:pt>
                <c:pt idx="8402">
                  <c:v>404.5</c:v>
                </c:pt>
                <c:pt idx="8403">
                  <c:v>405</c:v>
                </c:pt>
                <c:pt idx="8404">
                  <c:v>405</c:v>
                </c:pt>
                <c:pt idx="8405">
                  <c:v>405.5</c:v>
                </c:pt>
                <c:pt idx="8406">
                  <c:v>405.5</c:v>
                </c:pt>
                <c:pt idx="8407">
                  <c:v>407.5</c:v>
                </c:pt>
                <c:pt idx="8408">
                  <c:v>408.5</c:v>
                </c:pt>
                <c:pt idx="8409">
                  <c:v>408.5</c:v>
                </c:pt>
                <c:pt idx="8410">
                  <c:v>409</c:v>
                </c:pt>
                <c:pt idx="8411">
                  <c:v>410</c:v>
                </c:pt>
                <c:pt idx="8412">
                  <c:v>410</c:v>
                </c:pt>
                <c:pt idx="8413">
                  <c:v>410</c:v>
                </c:pt>
                <c:pt idx="8414">
                  <c:v>410.5</c:v>
                </c:pt>
                <c:pt idx="8415">
                  <c:v>411</c:v>
                </c:pt>
                <c:pt idx="8416">
                  <c:v>411.5</c:v>
                </c:pt>
                <c:pt idx="8417">
                  <c:v>411.5</c:v>
                </c:pt>
                <c:pt idx="8418">
                  <c:v>412</c:v>
                </c:pt>
                <c:pt idx="8419">
                  <c:v>412.5</c:v>
                </c:pt>
                <c:pt idx="8420">
                  <c:v>413.5</c:v>
                </c:pt>
                <c:pt idx="8421">
                  <c:v>414.5</c:v>
                </c:pt>
                <c:pt idx="8422">
                  <c:v>415.5</c:v>
                </c:pt>
                <c:pt idx="8423">
                  <c:v>415.5</c:v>
                </c:pt>
                <c:pt idx="8424">
                  <c:v>416</c:v>
                </c:pt>
                <c:pt idx="8425">
                  <c:v>416.5</c:v>
                </c:pt>
                <c:pt idx="8426">
                  <c:v>418</c:v>
                </c:pt>
                <c:pt idx="8427">
                  <c:v>419</c:v>
                </c:pt>
                <c:pt idx="8428">
                  <c:v>419.5</c:v>
                </c:pt>
                <c:pt idx="8429">
                  <c:v>420.5</c:v>
                </c:pt>
                <c:pt idx="8430">
                  <c:v>421</c:v>
                </c:pt>
                <c:pt idx="8431">
                  <c:v>422.5</c:v>
                </c:pt>
                <c:pt idx="8432">
                  <c:v>424</c:v>
                </c:pt>
                <c:pt idx="8433">
                  <c:v>425</c:v>
                </c:pt>
                <c:pt idx="8434">
                  <c:v>425</c:v>
                </c:pt>
                <c:pt idx="8435">
                  <c:v>425.5</c:v>
                </c:pt>
                <c:pt idx="8436">
                  <c:v>427.5</c:v>
                </c:pt>
                <c:pt idx="8437">
                  <c:v>429</c:v>
                </c:pt>
                <c:pt idx="8438">
                  <c:v>430</c:v>
                </c:pt>
                <c:pt idx="8439">
                  <c:v>430</c:v>
                </c:pt>
                <c:pt idx="8440">
                  <c:v>430.5</c:v>
                </c:pt>
                <c:pt idx="8441">
                  <c:v>431</c:v>
                </c:pt>
                <c:pt idx="8442">
                  <c:v>431</c:v>
                </c:pt>
                <c:pt idx="8443">
                  <c:v>431.5</c:v>
                </c:pt>
                <c:pt idx="8444">
                  <c:v>433.5</c:v>
                </c:pt>
                <c:pt idx="8445">
                  <c:v>433.5</c:v>
                </c:pt>
                <c:pt idx="8446">
                  <c:v>433.5</c:v>
                </c:pt>
                <c:pt idx="8447">
                  <c:v>434.5</c:v>
                </c:pt>
                <c:pt idx="8448">
                  <c:v>435</c:v>
                </c:pt>
                <c:pt idx="8449">
                  <c:v>436</c:v>
                </c:pt>
                <c:pt idx="8450">
                  <c:v>436</c:v>
                </c:pt>
                <c:pt idx="8451">
                  <c:v>437</c:v>
                </c:pt>
                <c:pt idx="8452">
                  <c:v>437</c:v>
                </c:pt>
                <c:pt idx="8453">
                  <c:v>437.5</c:v>
                </c:pt>
                <c:pt idx="8454">
                  <c:v>437.5</c:v>
                </c:pt>
                <c:pt idx="8455">
                  <c:v>438</c:v>
                </c:pt>
                <c:pt idx="8456">
                  <c:v>438</c:v>
                </c:pt>
                <c:pt idx="8457">
                  <c:v>438</c:v>
                </c:pt>
                <c:pt idx="8458">
                  <c:v>441</c:v>
                </c:pt>
                <c:pt idx="8459">
                  <c:v>441</c:v>
                </c:pt>
                <c:pt idx="8460">
                  <c:v>441.5</c:v>
                </c:pt>
                <c:pt idx="8461">
                  <c:v>441.5</c:v>
                </c:pt>
                <c:pt idx="8462">
                  <c:v>442</c:v>
                </c:pt>
                <c:pt idx="8463">
                  <c:v>442</c:v>
                </c:pt>
                <c:pt idx="8464">
                  <c:v>442.5</c:v>
                </c:pt>
                <c:pt idx="8465">
                  <c:v>442.5</c:v>
                </c:pt>
                <c:pt idx="8466">
                  <c:v>443.5</c:v>
                </c:pt>
                <c:pt idx="8467">
                  <c:v>444.5</c:v>
                </c:pt>
                <c:pt idx="8468">
                  <c:v>446</c:v>
                </c:pt>
                <c:pt idx="8469">
                  <c:v>446.5</c:v>
                </c:pt>
                <c:pt idx="8470">
                  <c:v>446.5</c:v>
                </c:pt>
                <c:pt idx="8471">
                  <c:v>447.5</c:v>
                </c:pt>
                <c:pt idx="8472">
                  <c:v>448</c:v>
                </c:pt>
                <c:pt idx="8473">
                  <c:v>448.5</c:v>
                </c:pt>
                <c:pt idx="8474">
                  <c:v>448.5</c:v>
                </c:pt>
                <c:pt idx="8475">
                  <c:v>449.5</c:v>
                </c:pt>
                <c:pt idx="8476">
                  <c:v>450</c:v>
                </c:pt>
                <c:pt idx="8477">
                  <c:v>451</c:v>
                </c:pt>
                <c:pt idx="8478">
                  <c:v>452</c:v>
                </c:pt>
                <c:pt idx="8479">
                  <c:v>452</c:v>
                </c:pt>
                <c:pt idx="8480">
                  <c:v>452.5</c:v>
                </c:pt>
                <c:pt idx="8481">
                  <c:v>453</c:v>
                </c:pt>
                <c:pt idx="8482">
                  <c:v>454.5</c:v>
                </c:pt>
                <c:pt idx="8483">
                  <c:v>455</c:v>
                </c:pt>
                <c:pt idx="8484">
                  <c:v>455.5</c:v>
                </c:pt>
                <c:pt idx="8485">
                  <c:v>456.5</c:v>
                </c:pt>
                <c:pt idx="8486">
                  <c:v>458</c:v>
                </c:pt>
                <c:pt idx="8487">
                  <c:v>458.5</c:v>
                </c:pt>
                <c:pt idx="8488">
                  <c:v>459</c:v>
                </c:pt>
                <c:pt idx="8489">
                  <c:v>460</c:v>
                </c:pt>
                <c:pt idx="8490">
                  <c:v>461</c:v>
                </c:pt>
                <c:pt idx="8491">
                  <c:v>461.5</c:v>
                </c:pt>
                <c:pt idx="8492">
                  <c:v>462</c:v>
                </c:pt>
                <c:pt idx="8493">
                  <c:v>462.5</c:v>
                </c:pt>
                <c:pt idx="8494">
                  <c:v>463</c:v>
                </c:pt>
                <c:pt idx="8495">
                  <c:v>464</c:v>
                </c:pt>
                <c:pt idx="8496">
                  <c:v>464</c:v>
                </c:pt>
                <c:pt idx="8497">
                  <c:v>464.5</c:v>
                </c:pt>
                <c:pt idx="8498">
                  <c:v>464.5</c:v>
                </c:pt>
                <c:pt idx="8499">
                  <c:v>466.5</c:v>
                </c:pt>
                <c:pt idx="8500">
                  <c:v>466.5</c:v>
                </c:pt>
                <c:pt idx="8501">
                  <c:v>466.5</c:v>
                </c:pt>
                <c:pt idx="8502">
                  <c:v>468.5</c:v>
                </c:pt>
                <c:pt idx="8503">
                  <c:v>468.5</c:v>
                </c:pt>
                <c:pt idx="8504">
                  <c:v>468.5</c:v>
                </c:pt>
                <c:pt idx="8505">
                  <c:v>469</c:v>
                </c:pt>
                <c:pt idx="8506">
                  <c:v>469.5</c:v>
                </c:pt>
                <c:pt idx="8507">
                  <c:v>470</c:v>
                </c:pt>
                <c:pt idx="8508">
                  <c:v>470.5</c:v>
                </c:pt>
                <c:pt idx="8509">
                  <c:v>471</c:v>
                </c:pt>
                <c:pt idx="8510">
                  <c:v>471.5</c:v>
                </c:pt>
                <c:pt idx="8511">
                  <c:v>471.5</c:v>
                </c:pt>
                <c:pt idx="8512">
                  <c:v>471.5</c:v>
                </c:pt>
                <c:pt idx="8513">
                  <c:v>471.5</c:v>
                </c:pt>
                <c:pt idx="8514">
                  <c:v>472</c:v>
                </c:pt>
                <c:pt idx="8515">
                  <c:v>472.5</c:v>
                </c:pt>
                <c:pt idx="8516">
                  <c:v>474</c:v>
                </c:pt>
                <c:pt idx="8517">
                  <c:v>474</c:v>
                </c:pt>
                <c:pt idx="8518">
                  <c:v>474.5</c:v>
                </c:pt>
                <c:pt idx="8519">
                  <c:v>477</c:v>
                </c:pt>
                <c:pt idx="8520">
                  <c:v>478</c:v>
                </c:pt>
                <c:pt idx="8521">
                  <c:v>478.5</c:v>
                </c:pt>
                <c:pt idx="8522">
                  <c:v>479</c:v>
                </c:pt>
                <c:pt idx="8523">
                  <c:v>479.5</c:v>
                </c:pt>
                <c:pt idx="8524">
                  <c:v>480</c:v>
                </c:pt>
                <c:pt idx="8525">
                  <c:v>480</c:v>
                </c:pt>
                <c:pt idx="8526">
                  <c:v>480</c:v>
                </c:pt>
                <c:pt idx="8527">
                  <c:v>483.5</c:v>
                </c:pt>
                <c:pt idx="8528">
                  <c:v>484.5</c:v>
                </c:pt>
                <c:pt idx="8529">
                  <c:v>485.5</c:v>
                </c:pt>
                <c:pt idx="8530">
                  <c:v>486.5</c:v>
                </c:pt>
                <c:pt idx="8531">
                  <c:v>486.5</c:v>
                </c:pt>
                <c:pt idx="8532">
                  <c:v>487</c:v>
                </c:pt>
                <c:pt idx="8533">
                  <c:v>487.5</c:v>
                </c:pt>
                <c:pt idx="8534">
                  <c:v>488</c:v>
                </c:pt>
                <c:pt idx="8535">
                  <c:v>488</c:v>
                </c:pt>
                <c:pt idx="8536">
                  <c:v>488</c:v>
                </c:pt>
                <c:pt idx="8537">
                  <c:v>490</c:v>
                </c:pt>
                <c:pt idx="8538">
                  <c:v>490</c:v>
                </c:pt>
                <c:pt idx="8539">
                  <c:v>490.5</c:v>
                </c:pt>
                <c:pt idx="8540">
                  <c:v>491.5</c:v>
                </c:pt>
                <c:pt idx="8541">
                  <c:v>491.5</c:v>
                </c:pt>
                <c:pt idx="8542">
                  <c:v>492</c:v>
                </c:pt>
                <c:pt idx="8543">
                  <c:v>492</c:v>
                </c:pt>
                <c:pt idx="8544">
                  <c:v>492.5</c:v>
                </c:pt>
                <c:pt idx="8545">
                  <c:v>492.5</c:v>
                </c:pt>
                <c:pt idx="8546">
                  <c:v>493.5</c:v>
                </c:pt>
                <c:pt idx="8547">
                  <c:v>496</c:v>
                </c:pt>
                <c:pt idx="8548">
                  <c:v>497</c:v>
                </c:pt>
                <c:pt idx="8549">
                  <c:v>497</c:v>
                </c:pt>
                <c:pt idx="8550">
                  <c:v>498.5</c:v>
                </c:pt>
                <c:pt idx="8551">
                  <c:v>499</c:v>
                </c:pt>
                <c:pt idx="8552">
                  <c:v>499</c:v>
                </c:pt>
                <c:pt idx="8553">
                  <c:v>500</c:v>
                </c:pt>
                <c:pt idx="8554">
                  <c:v>502</c:v>
                </c:pt>
                <c:pt idx="8555">
                  <c:v>503</c:v>
                </c:pt>
                <c:pt idx="8556">
                  <c:v>503</c:v>
                </c:pt>
                <c:pt idx="8557">
                  <c:v>504</c:v>
                </c:pt>
                <c:pt idx="8558">
                  <c:v>504.5</c:v>
                </c:pt>
                <c:pt idx="8559">
                  <c:v>504.5</c:v>
                </c:pt>
                <c:pt idx="8560">
                  <c:v>504.5</c:v>
                </c:pt>
                <c:pt idx="8561">
                  <c:v>504.5</c:v>
                </c:pt>
                <c:pt idx="8562">
                  <c:v>505</c:v>
                </c:pt>
                <c:pt idx="8563">
                  <c:v>505</c:v>
                </c:pt>
                <c:pt idx="8564">
                  <c:v>505</c:v>
                </c:pt>
                <c:pt idx="8565">
                  <c:v>505</c:v>
                </c:pt>
                <c:pt idx="8566">
                  <c:v>506</c:v>
                </c:pt>
                <c:pt idx="8567">
                  <c:v>507</c:v>
                </c:pt>
                <c:pt idx="8568">
                  <c:v>507.5</c:v>
                </c:pt>
                <c:pt idx="8569">
                  <c:v>508</c:v>
                </c:pt>
                <c:pt idx="8570">
                  <c:v>508</c:v>
                </c:pt>
                <c:pt idx="8571">
                  <c:v>508.5</c:v>
                </c:pt>
                <c:pt idx="8572">
                  <c:v>509.5</c:v>
                </c:pt>
                <c:pt idx="8573">
                  <c:v>510</c:v>
                </c:pt>
                <c:pt idx="8574">
                  <c:v>510</c:v>
                </c:pt>
                <c:pt idx="8575">
                  <c:v>511</c:v>
                </c:pt>
                <c:pt idx="8576">
                  <c:v>511</c:v>
                </c:pt>
                <c:pt idx="8577">
                  <c:v>511</c:v>
                </c:pt>
                <c:pt idx="8578">
                  <c:v>511</c:v>
                </c:pt>
                <c:pt idx="8579">
                  <c:v>512</c:v>
                </c:pt>
                <c:pt idx="8580">
                  <c:v>512.5</c:v>
                </c:pt>
                <c:pt idx="8581">
                  <c:v>513</c:v>
                </c:pt>
                <c:pt idx="8582">
                  <c:v>513</c:v>
                </c:pt>
                <c:pt idx="8583">
                  <c:v>514</c:v>
                </c:pt>
                <c:pt idx="8584">
                  <c:v>515</c:v>
                </c:pt>
                <c:pt idx="8585">
                  <c:v>515</c:v>
                </c:pt>
                <c:pt idx="8586">
                  <c:v>515</c:v>
                </c:pt>
                <c:pt idx="8587">
                  <c:v>515</c:v>
                </c:pt>
                <c:pt idx="8588">
                  <c:v>515.5</c:v>
                </c:pt>
                <c:pt idx="8589">
                  <c:v>516</c:v>
                </c:pt>
                <c:pt idx="8590">
                  <c:v>517</c:v>
                </c:pt>
                <c:pt idx="8591">
                  <c:v>517</c:v>
                </c:pt>
                <c:pt idx="8592">
                  <c:v>517.5</c:v>
                </c:pt>
                <c:pt idx="8593">
                  <c:v>518</c:v>
                </c:pt>
                <c:pt idx="8594">
                  <c:v>518</c:v>
                </c:pt>
                <c:pt idx="8595">
                  <c:v>518.5</c:v>
                </c:pt>
                <c:pt idx="8596">
                  <c:v>519</c:v>
                </c:pt>
                <c:pt idx="8597">
                  <c:v>521</c:v>
                </c:pt>
                <c:pt idx="8598">
                  <c:v>521.5</c:v>
                </c:pt>
                <c:pt idx="8599">
                  <c:v>521.5</c:v>
                </c:pt>
                <c:pt idx="8600">
                  <c:v>521.5</c:v>
                </c:pt>
                <c:pt idx="8601">
                  <c:v>522</c:v>
                </c:pt>
                <c:pt idx="8602">
                  <c:v>525</c:v>
                </c:pt>
                <c:pt idx="8603">
                  <c:v>526</c:v>
                </c:pt>
                <c:pt idx="8604">
                  <c:v>526</c:v>
                </c:pt>
                <c:pt idx="8605">
                  <c:v>526.5</c:v>
                </c:pt>
                <c:pt idx="8606">
                  <c:v>527</c:v>
                </c:pt>
                <c:pt idx="8607">
                  <c:v>527</c:v>
                </c:pt>
                <c:pt idx="8608">
                  <c:v>527.5</c:v>
                </c:pt>
                <c:pt idx="8609">
                  <c:v>527.5</c:v>
                </c:pt>
                <c:pt idx="8610">
                  <c:v>530</c:v>
                </c:pt>
                <c:pt idx="8611">
                  <c:v>530.5</c:v>
                </c:pt>
                <c:pt idx="8612">
                  <c:v>532</c:v>
                </c:pt>
                <c:pt idx="8613">
                  <c:v>534</c:v>
                </c:pt>
                <c:pt idx="8614">
                  <c:v>534</c:v>
                </c:pt>
                <c:pt idx="8615">
                  <c:v>534</c:v>
                </c:pt>
                <c:pt idx="8616">
                  <c:v>535</c:v>
                </c:pt>
                <c:pt idx="8617">
                  <c:v>536</c:v>
                </c:pt>
                <c:pt idx="8618">
                  <c:v>536.5</c:v>
                </c:pt>
                <c:pt idx="8619">
                  <c:v>537</c:v>
                </c:pt>
                <c:pt idx="8620">
                  <c:v>537.5</c:v>
                </c:pt>
                <c:pt idx="8621">
                  <c:v>537.5</c:v>
                </c:pt>
                <c:pt idx="8622">
                  <c:v>537.5</c:v>
                </c:pt>
                <c:pt idx="8623">
                  <c:v>539</c:v>
                </c:pt>
                <c:pt idx="8624">
                  <c:v>539</c:v>
                </c:pt>
                <c:pt idx="8625">
                  <c:v>540</c:v>
                </c:pt>
                <c:pt idx="8626">
                  <c:v>540.5</c:v>
                </c:pt>
                <c:pt idx="8627">
                  <c:v>540.5</c:v>
                </c:pt>
                <c:pt idx="8628">
                  <c:v>540.5</c:v>
                </c:pt>
                <c:pt idx="8629">
                  <c:v>541</c:v>
                </c:pt>
                <c:pt idx="8630">
                  <c:v>542.5</c:v>
                </c:pt>
                <c:pt idx="8631">
                  <c:v>542.5</c:v>
                </c:pt>
                <c:pt idx="8632">
                  <c:v>543</c:v>
                </c:pt>
                <c:pt idx="8633">
                  <c:v>543</c:v>
                </c:pt>
                <c:pt idx="8634">
                  <c:v>543.5</c:v>
                </c:pt>
                <c:pt idx="8635">
                  <c:v>544</c:v>
                </c:pt>
                <c:pt idx="8636">
                  <c:v>544.5</c:v>
                </c:pt>
                <c:pt idx="8637">
                  <c:v>545</c:v>
                </c:pt>
                <c:pt idx="8638">
                  <c:v>545</c:v>
                </c:pt>
                <c:pt idx="8639">
                  <c:v>545.5</c:v>
                </c:pt>
                <c:pt idx="8640">
                  <c:v>545.5</c:v>
                </c:pt>
                <c:pt idx="8641">
                  <c:v>546</c:v>
                </c:pt>
                <c:pt idx="8642">
                  <c:v>546</c:v>
                </c:pt>
                <c:pt idx="8643">
                  <c:v>546.5</c:v>
                </c:pt>
                <c:pt idx="8644">
                  <c:v>549</c:v>
                </c:pt>
                <c:pt idx="8645">
                  <c:v>549.5</c:v>
                </c:pt>
                <c:pt idx="8646">
                  <c:v>550</c:v>
                </c:pt>
                <c:pt idx="8647">
                  <c:v>550</c:v>
                </c:pt>
                <c:pt idx="8648">
                  <c:v>550.5</c:v>
                </c:pt>
                <c:pt idx="8649">
                  <c:v>551</c:v>
                </c:pt>
                <c:pt idx="8650">
                  <c:v>551.5</c:v>
                </c:pt>
                <c:pt idx="8651">
                  <c:v>552.5</c:v>
                </c:pt>
                <c:pt idx="8652">
                  <c:v>553.5</c:v>
                </c:pt>
                <c:pt idx="8653">
                  <c:v>555</c:v>
                </c:pt>
                <c:pt idx="8654">
                  <c:v>555</c:v>
                </c:pt>
                <c:pt idx="8655">
                  <c:v>555.5</c:v>
                </c:pt>
                <c:pt idx="8656">
                  <c:v>556</c:v>
                </c:pt>
                <c:pt idx="8657">
                  <c:v>556.5</c:v>
                </c:pt>
                <c:pt idx="8658">
                  <c:v>556.5</c:v>
                </c:pt>
                <c:pt idx="8659">
                  <c:v>557.5</c:v>
                </c:pt>
                <c:pt idx="8660">
                  <c:v>558</c:v>
                </c:pt>
                <c:pt idx="8661">
                  <c:v>558.5</c:v>
                </c:pt>
                <c:pt idx="8662">
                  <c:v>559.5</c:v>
                </c:pt>
                <c:pt idx="8663">
                  <c:v>559.5</c:v>
                </c:pt>
                <c:pt idx="8664">
                  <c:v>560</c:v>
                </c:pt>
                <c:pt idx="8665">
                  <c:v>560</c:v>
                </c:pt>
                <c:pt idx="8666">
                  <c:v>560.5</c:v>
                </c:pt>
                <c:pt idx="8667">
                  <c:v>560.5</c:v>
                </c:pt>
                <c:pt idx="8668">
                  <c:v>561.5</c:v>
                </c:pt>
                <c:pt idx="8669">
                  <c:v>562.5</c:v>
                </c:pt>
                <c:pt idx="8670">
                  <c:v>563.5</c:v>
                </c:pt>
                <c:pt idx="8671">
                  <c:v>566</c:v>
                </c:pt>
                <c:pt idx="8672">
                  <c:v>566</c:v>
                </c:pt>
                <c:pt idx="8673">
                  <c:v>567.5</c:v>
                </c:pt>
                <c:pt idx="8674">
                  <c:v>567.5</c:v>
                </c:pt>
                <c:pt idx="8675">
                  <c:v>568.5</c:v>
                </c:pt>
                <c:pt idx="8676">
                  <c:v>569</c:v>
                </c:pt>
                <c:pt idx="8677">
                  <c:v>569</c:v>
                </c:pt>
                <c:pt idx="8678">
                  <c:v>571</c:v>
                </c:pt>
                <c:pt idx="8679">
                  <c:v>571.5</c:v>
                </c:pt>
                <c:pt idx="8680">
                  <c:v>571.5</c:v>
                </c:pt>
                <c:pt idx="8681">
                  <c:v>572.5</c:v>
                </c:pt>
                <c:pt idx="8682">
                  <c:v>572.5</c:v>
                </c:pt>
                <c:pt idx="8683">
                  <c:v>574.5</c:v>
                </c:pt>
                <c:pt idx="8684">
                  <c:v>574.5</c:v>
                </c:pt>
                <c:pt idx="8685">
                  <c:v>575</c:v>
                </c:pt>
                <c:pt idx="8686">
                  <c:v>575.5</c:v>
                </c:pt>
                <c:pt idx="8687">
                  <c:v>576</c:v>
                </c:pt>
                <c:pt idx="8688">
                  <c:v>577.5</c:v>
                </c:pt>
                <c:pt idx="8689">
                  <c:v>579</c:v>
                </c:pt>
                <c:pt idx="8690">
                  <c:v>579.5</c:v>
                </c:pt>
                <c:pt idx="8691">
                  <c:v>582.5</c:v>
                </c:pt>
                <c:pt idx="8692">
                  <c:v>583</c:v>
                </c:pt>
                <c:pt idx="8693">
                  <c:v>583</c:v>
                </c:pt>
                <c:pt idx="8694">
                  <c:v>583</c:v>
                </c:pt>
                <c:pt idx="8695">
                  <c:v>585</c:v>
                </c:pt>
                <c:pt idx="8696">
                  <c:v>585.5</c:v>
                </c:pt>
                <c:pt idx="8697">
                  <c:v>585.5</c:v>
                </c:pt>
                <c:pt idx="8698">
                  <c:v>586</c:v>
                </c:pt>
                <c:pt idx="8699">
                  <c:v>587.5</c:v>
                </c:pt>
                <c:pt idx="8700">
                  <c:v>588</c:v>
                </c:pt>
                <c:pt idx="8701">
                  <c:v>589.5</c:v>
                </c:pt>
                <c:pt idx="8702">
                  <c:v>590.5</c:v>
                </c:pt>
                <c:pt idx="8703">
                  <c:v>591</c:v>
                </c:pt>
                <c:pt idx="8704">
                  <c:v>591</c:v>
                </c:pt>
                <c:pt idx="8705">
                  <c:v>591.5</c:v>
                </c:pt>
                <c:pt idx="8706">
                  <c:v>592</c:v>
                </c:pt>
                <c:pt idx="8707">
                  <c:v>593</c:v>
                </c:pt>
                <c:pt idx="8708">
                  <c:v>593.5</c:v>
                </c:pt>
                <c:pt idx="8709">
                  <c:v>595.5</c:v>
                </c:pt>
                <c:pt idx="8710">
                  <c:v>596.5</c:v>
                </c:pt>
                <c:pt idx="8711">
                  <c:v>598.5</c:v>
                </c:pt>
                <c:pt idx="8712">
                  <c:v>599</c:v>
                </c:pt>
                <c:pt idx="8713">
                  <c:v>599.5</c:v>
                </c:pt>
                <c:pt idx="8714">
                  <c:v>600</c:v>
                </c:pt>
                <c:pt idx="8715">
                  <c:v>600</c:v>
                </c:pt>
                <c:pt idx="8716">
                  <c:v>601</c:v>
                </c:pt>
                <c:pt idx="8717">
                  <c:v>601.5</c:v>
                </c:pt>
                <c:pt idx="8718">
                  <c:v>601.5</c:v>
                </c:pt>
                <c:pt idx="8719">
                  <c:v>602</c:v>
                </c:pt>
                <c:pt idx="8720">
                  <c:v>602.5</c:v>
                </c:pt>
                <c:pt idx="8721">
                  <c:v>602.5</c:v>
                </c:pt>
                <c:pt idx="8722">
                  <c:v>603</c:v>
                </c:pt>
                <c:pt idx="8723">
                  <c:v>606</c:v>
                </c:pt>
                <c:pt idx="8724">
                  <c:v>606</c:v>
                </c:pt>
                <c:pt idx="8725">
                  <c:v>606</c:v>
                </c:pt>
                <c:pt idx="8726">
                  <c:v>606</c:v>
                </c:pt>
                <c:pt idx="8727">
                  <c:v>606</c:v>
                </c:pt>
                <c:pt idx="8728">
                  <c:v>606</c:v>
                </c:pt>
                <c:pt idx="8729">
                  <c:v>608</c:v>
                </c:pt>
                <c:pt idx="8730">
                  <c:v>611.5</c:v>
                </c:pt>
                <c:pt idx="8731">
                  <c:v>611.5</c:v>
                </c:pt>
                <c:pt idx="8732">
                  <c:v>611.5</c:v>
                </c:pt>
                <c:pt idx="8733">
                  <c:v>612.5</c:v>
                </c:pt>
                <c:pt idx="8734">
                  <c:v>612.5</c:v>
                </c:pt>
                <c:pt idx="8735">
                  <c:v>613</c:v>
                </c:pt>
                <c:pt idx="8736">
                  <c:v>613.5</c:v>
                </c:pt>
                <c:pt idx="8737">
                  <c:v>616.5</c:v>
                </c:pt>
                <c:pt idx="8738">
                  <c:v>617.5</c:v>
                </c:pt>
                <c:pt idx="8739">
                  <c:v>618</c:v>
                </c:pt>
                <c:pt idx="8740">
                  <c:v>619</c:v>
                </c:pt>
                <c:pt idx="8741">
                  <c:v>620</c:v>
                </c:pt>
                <c:pt idx="8742">
                  <c:v>623</c:v>
                </c:pt>
                <c:pt idx="8743">
                  <c:v>623.5</c:v>
                </c:pt>
                <c:pt idx="8744">
                  <c:v>626.5</c:v>
                </c:pt>
                <c:pt idx="8745">
                  <c:v>628.5</c:v>
                </c:pt>
                <c:pt idx="8746">
                  <c:v>629</c:v>
                </c:pt>
                <c:pt idx="8747">
                  <c:v>629</c:v>
                </c:pt>
                <c:pt idx="8748">
                  <c:v>630</c:v>
                </c:pt>
                <c:pt idx="8749">
                  <c:v>630</c:v>
                </c:pt>
                <c:pt idx="8750">
                  <c:v>630.5</c:v>
                </c:pt>
                <c:pt idx="8751">
                  <c:v>631</c:v>
                </c:pt>
                <c:pt idx="8752">
                  <c:v>631.5</c:v>
                </c:pt>
                <c:pt idx="8753">
                  <c:v>634.5</c:v>
                </c:pt>
                <c:pt idx="8754">
                  <c:v>635</c:v>
                </c:pt>
                <c:pt idx="8755">
                  <c:v>635</c:v>
                </c:pt>
                <c:pt idx="8756">
                  <c:v>636</c:v>
                </c:pt>
                <c:pt idx="8757">
                  <c:v>636</c:v>
                </c:pt>
                <c:pt idx="8758">
                  <c:v>636</c:v>
                </c:pt>
                <c:pt idx="8759">
                  <c:v>636</c:v>
                </c:pt>
                <c:pt idx="8760">
                  <c:v>637</c:v>
                </c:pt>
                <c:pt idx="8761">
                  <c:v>637.5</c:v>
                </c:pt>
                <c:pt idx="8762">
                  <c:v>638</c:v>
                </c:pt>
                <c:pt idx="8763">
                  <c:v>642</c:v>
                </c:pt>
                <c:pt idx="8764">
                  <c:v>642.5</c:v>
                </c:pt>
                <c:pt idx="8765">
                  <c:v>642.5</c:v>
                </c:pt>
                <c:pt idx="8766">
                  <c:v>643</c:v>
                </c:pt>
                <c:pt idx="8767">
                  <c:v>643.5</c:v>
                </c:pt>
                <c:pt idx="8768">
                  <c:v>644</c:v>
                </c:pt>
                <c:pt idx="8769">
                  <c:v>644.5</c:v>
                </c:pt>
                <c:pt idx="8770">
                  <c:v>645.5</c:v>
                </c:pt>
                <c:pt idx="8771">
                  <c:v>646.5</c:v>
                </c:pt>
                <c:pt idx="8772">
                  <c:v>647</c:v>
                </c:pt>
                <c:pt idx="8773">
                  <c:v>647</c:v>
                </c:pt>
                <c:pt idx="8774">
                  <c:v>648.5</c:v>
                </c:pt>
                <c:pt idx="8775">
                  <c:v>650</c:v>
                </c:pt>
                <c:pt idx="8776">
                  <c:v>650</c:v>
                </c:pt>
                <c:pt idx="8777">
                  <c:v>650.5</c:v>
                </c:pt>
                <c:pt idx="8778">
                  <c:v>652</c:v>
                </c:pt>
                <c:pt idx="8779">
                  <c:v>653</c:v>
                </c:pt>
                <c:pt idx="8780">
                  <c:v>653.5</c:v>
                </c:pt>
                <c:pt idx="8781">
                  <c:v>654.5</c:v>
                </c:pt>
                <c:pt idx="8782">
                  <c:v>655</c:v>
                </c:pt>
                <c:pt idx="8783">
                  <c:v>655.5</c:v>
                </c:pt>
                <c:pt idx="8784">
                  <c:v>656</c:v>
                </c:pt>
                <c:pt idx="8785">
                  <c:v>656.5</c:v>
                </c:pt>
                <c:pt idx="8786">
                  <c:v>657</c:v>
                </c:pt>
                <c:pt idx="8787">
                  <c:v>657</c:v>
                </c:pt>
                <c:pt idx="8788">
                  <c:v>657.5</c:v>
                </c:pt>
                <c:pt idx="8789">
                  <c:v>659</c:v>
                </c:pt>
                <c:pt idx="8790">
                  <c:v>659.5</c:v>
                </c:pt>
                <c:pt idx="8791">
                  <c:v>659.5</c:v>
                </c:pt>
                <c:pt idx="8792">
                  <c:v>660.5</c:v>
                </c:pt>
                <c:pt idx="8793">
                  <c:v>660.5</c:v>
                </c:pt>
                <c:pt idx="8794">
                  <c:v>663</c:v>
                </c:pt>
                <c:pt idx="8795">
                  <c:v>663.5</c:v>
                </c:pt>
                <c:pt idx="8796">
                  <c:v>664</c:v>
                </c:pt>
                <c:pt idx="8797">
                  <c:v>665</c:v>
                </c:pt>
                <c:pt idx="8798">
                  <c:v>666</c:v>
                </c:pt>
                <c:pt idx="8799">
                  <c:v>667.5</c:v>
                </c:pt>
                <c:pt idx="8800">
                  <c:v>668</c:v>
                </c:pt>
                <c:pt idx="8801">
                  <c:v>668.5</c:v>
                </c:pt>
                <c:pt idx="8802">
                  <c:v>669</c:v>
                </c:pt>
                <c:pt idx="8803">
                  <c:v>669.5</c:v>
                </c:pt>
                <c:pt idx="8804">
                  <c:v>669.5</c:v>
                </c:pt>
                <c:pt idx="8805">
                  <c:v>671</c:v>
                </c:pt>
                <c:pt idx="8806">
                  <c:v>671</c:v>
                </c:pt>
                <c:pt idx="8807">
                  <c:v>671.5</c:v>
                </c:pt>
                <c:pt idx="8808">
                  <c:v>672.5</c:v>
                </c:pt>
                <c:pt idx="8809">
                  <c:v>673</c:v>
                </c:pt>
                <c:pt idx="8810">
                  <c:v>674.5</c:v>
                </c:pt>
                <c:pt idx="8811">
                  <c:v>674.5</c:v>
                </c:pt>
                <c:pt idx="8812">
                  <c:v>675.5</c:v>
                </c:pt>
                <c:pt idx="8813">
                  <c:v>677</c:v>
                </c:pt>
                <c:pt idx="8814">
                  <c:v>678</c:v>
                </c:pt>
                <c:pt idx="8815">
                  <c:v>679</c:v>
                </c:pt>
                <c:pt idx="8816">
                  <c:v>680</c:v>
                </c:pt>
                <c:pt idx="8817">
                  <c:v>680</c:v>
                </c:pt>
                <c:pt idx="8818">
                  <c:v>681.5</c:v>
                </c:pt>
                <c:pt idx="8819">
                  <c:v>682</c:v>
                </c:pt>
                <c:pt idx="8820">
                  <c:v>683</c:v>
                </c:pt>
                <c:pt idx="8821">
                  <c:v>684</c:v>
                </c:pt>
                <c:pt idx="8822">
                  <c:v>684.5</c:v>
                </c:pt>
                <c:pt idx="8823">
                  <c:v>684.5</c:v>
                </c:pt>
                <c:pt idx="8824">
                  <c:v>685</c:v>
                </c:pt>
                <c:pt idx="8825">
                  <c:v>689</c:v>
                </c:pt>
                <c:pt idx="8826">
                  <c:v>689</c:v>
                </c:pt>
                <c:pt idx="8827">
                  <c:v>689.5</c:v>
                </c:pt>
                <c:pt idx="8828">
                  <c:v>691.5</c:v>
                </c:pt>
                <c:pt idx="8829">
                  <c:v>691.5</c:v>
                </c:pt>
                <c:pt idx="8830">
                  <c:v>692</c:v>
                </c:pt>
                <c:pt idx="8831">
                  <c:v>693.5</c:v>
                </c:pt>
                <c:pt idx="8832">
                  <c:v>695</c:v>
                </c:pt>
                <c:pt idx="8833">
                  <c:v>698</c:v>
                </c:pt>
                <c:pt idx="8834">
                  <c:v>698</c:v>
                </c:pt>
                <c:pt idx="8835">
                  <c:v>700</c:v>
                </c:pt>
                <c:pt idx="8836">
                  <c:v>700</c:v>
                </c:pt>
                <c:pt idx="8837">
                  <c:v>700.5</c:v>
                </c:pt>
                <c:pt idx="8838">
                  <c:v>701.5</c:v>
                </c:pt>
                <c:pt idx="8839">
                  <c:v>701.5</c:v>
                </c:pt>
                <c:pt idx="8840">
                  <c:v>703</c:v>
                </c:pt>
                <c:pt idx="8841">
                  <c:v>703</c:v>
                </c:pt>
                <c:pt idx="8842">
                  <c:v>703.5</c:v>
                </c:pt>
                <c:pt idx="8843">
                  <c:v>705</c:v>
                </c:pt>
                <c:pt idx="8844">
                  <c:v>708</c:v>
                </c:pt>
                <c:pt idx="8845">
                  <c:v>708.5</c:v>
                </c:pt>
                <c:pt idx="8846">
                  <c:v>710.5</c:v>
                </c:pt>
                <c:pt idx="8847">
                  <c:v>713</c:v>
                </c:pt>
                <c:pt idx="8848">
                  <c:v>713.5</c:v>
                </c:pt>
                <c:pt idx="8849">
                  <c:v>714.5</c:v>
                </c:pt>
                <c:pt idx="8850">
                  <c:v>715</c:v>
                </c:pt>
                <c:pt idx="8851">
                  <c:v>715.5</c:v>
                </c:pt>
                <c:pt idx="8852">
                  <c:v>716</c:v>
                </c:pt>
                <c:pt idx="8853">
                  <c:v>717.5</c:v>
                </c:pt>
                <c:pt idx="8854">
                  <c:v>721</c:v>
                </c:pt>
                <c:pt idx="8855">
                  <c:v>721</c:v>
                </c:pt>
                <c:pt idx="8856">
                  <c:v>721.5</c:v>
                </c:pt>
                <c:pt idx="8857">
                  <c:v>721.5</c:v>
                </c:pt>
                <c:pt idx="8858">
                  <c:v>723</c:v>
                </c:pt>
                <c:pt idx="8859">
                  <c:v>723</c:v>
                </c:pt>
                <c:pt idx="8860">
                  <c:v>724</c:v>
                </c:pt>
                <c:pt idx="8861">
                  <c:v>725</c:v>
                </c:pt>
                <c:pt idx="8862">
                  <c:v>725</c:v>
                </c:pt>
                <c:pt idx="8863">
                  <c:v>726</c:v>
                </c:pt>
                <c:pt idx="8864">
                  <c:v>726</c:v>
                </c:pt>
                <c:pt idx="8865">
                  <c:v>727</c:v>
                </c:pt>
                <c:pt idx="8866">
                  <c:v>727</c:v>
                </c:pt>
                <c:pt idx="8867">
                  <c:v>728</c:v>
                </c:pt>
                <c:pt idx="8868">
                  <c:v>728</c:v>
                </c:pt>
                <c:pt idx="8869">
                  <c:v>729.5</c:v>
                </c:pt>
                <c:pt idx="8870">
                  <c:v>738</c:v>
                </c:pt>
                <c:pt idx="8871">
                  <c:v>738.5</c:v>
                </c:pt>
                <c:pt idx="8872">
                  <c:v>741</c:v>
                </c:pt>
                <c:pt idx="8873">
                  <c:v>741</c:v>
                </c:pt>
                <c:pt idx="8874">
                  <c:v>744</c:v>
                </c:pt>
                <c:pt idx="8875">
                  <c:v>749.5</c:v>
                </c:pt>
                <c:pt idx="8876">
                  <c:v>750</c:v>
                </c:pt>
                <c:pt idx="8877">
                  <c:v>751</c:v>
                </c:pt>
                <c:pt idx="8878">
                  <c:v>752.5</c:v>
                </c:pt>
                <c:pt idx="8879">
                  <c:v>753</c:v>
                </c:pt>
                <c:pt idx="8880">
                  <c:v>753.5</c:v>
                </c:pt>
                <c:pt idx="8881">
                  <c:v>754</c:v>
                </c:pt>
                <c:pt idx="8882">
                  <c:v>756.5</c:v>
                </c:pt>
                <c:pt idx="8883">
                  <c:v>757</c:v>
                </c:pt>
                <c:pt idx="8884">
                  <c:v>757.5</c:v>
                </c:pt>
                <c:pt idx="8885">
                  <c:v>762.5</c:v>
                </c:pt>
                <c:pt idx="8886">
                  <c:v>763.5</c:v>
                </c:pt>
                <c:pt idx="8887">
                  <c:v>766</c:v>
                </c:pt>
                <c:pt idx="8888">
                  <c:v>767.5</c:v>
                </c:pt>
                <c:pt idx="8889">
                  <c:v>767.5</c:v>
                </c:pt>
                <c:pt idx="8890">
                  <c:v>768</c:v>
                </c:pt>
                <c:pt idx="8891">
                  <c:v>768</c:v>
                </c:pt>
                <c:pt idx="8892">
                  <c:v>769</c:v>
                </c:pt>
                <c:pt idx="8893">
                  <c:v>771.5</c:v>
                </c:pt>
                <c:pt idx="8894">
                  <c:v>773</c:v>
                </c:pt>
                <c:pt idx="8895">
                  <c:v>773.5</c:v>
                </c:pt>
                <c:pt idx="8896">
                  <c:v>775</c:v>
                </c:pt>
                <c:pt idx="8897">
                  <c:v>776</c:v>
                </c:pt>
                <c:pt idx="8898">
                  <c:v>776</c:v>
                </c:pt>
                <c:pt idx="8899">
                  <c:v>776</c:v>
                </c:pt>
                <c:pt idx="8900">
                  <c:v>777</c:v>
                </c:pt>
                <c:pt idx="8901">
                  <c:v>777.5</c:v>
                </c:pt>
                <c:pt idx="8902">
                  <c:v>778</c:v>
                </c:pt>
                <c:pt idx="8903">
                  <c:v>778</c:v>
                </c:pt>
                <c:pt idx="8904">
                  <c:v>781</c:v>
                </c:pt>
                <c:pt idx="8905">
                  <c:v>783.5</c:v>
                </c:pt>
                <c:pt idx="8906">
                  <c:v>786</c:v>
                </c:pt>
                <c:pt idx="8907">
                  <c:v>787</c:v>
                </c:pt>
                <c:pt idx="8908">
                  <c:v>787</c:v>
                </c:pt>
                <c:pt idx="8909">
                  <c:v>787.5</c:v>
                </c:pt>
                <c:pt idx="8910">
                  <c:v>788</c:v>
                </c:pt>
                <c:pt idx="8911">
                  <c:v>790.5</c:v>
                </c:pt>
                <c:pt idx="8912">
                  <c:v>791</c:v>
                </c:pt>
                <c:pt idx="8913">
                  <c:v>792</c:v>
                </c:pt>
                <c:pt idx="8914">
                  <c:v>793.5</c:v>
                </c:pt>
                <c:pt idx="8915">
                  <c:v>794</c:v>
                </c:pt>
                <c:pt idx="8916">
                  <c:v>794.5</c:v>
                </c:pt>
                <c:pt idx="8917">
                  <c:v>795.5</c:v>
                </c:pt>
                <c:pt idx="8918">
                  <c:v>796</c:v>
                </c:pt>
                <c:pt idx="8919">
                  <c:v>798.5</c:v>
                </c:pt>
                <c:pt idx="8920">
                  <c:v>799.5</c:v>
                </c:pt>
                <c:pt idx="8921">
                  <c:v>800.5</c:v>
                </c:pt>
                <c:pt idx="8922">
                  <c:v>802.5</c:v>
                </c:pt>
                <c:pt idx="8923">
                  <c:v>806</c:v>
                </c:pt>
                <c:pt idx="8924">
                  <c:v>807</c:v>
                </c:pt>
                <c:pt idx="8925">
                  <c:v>808.5</c:v>
                </c:pt>
                <c:pt idx="8926">
                  <c:v>809</c:v>
                </c:pt>
                <c:pt idx="8927">
                  <c:v>812</c:v>
                </c:pt>
                <c:pt idx="8928">
                  <c:v>814.5</c:v>
                </c:pt>
                <c:pt idx="8929">
                  <c:v>815.5</c:v>
                </c:pt>
                <c:pt idx="8930">
                  <c:v>815.5</c:v>
                </c:pt>
                <c:pt idx="8931">
                  <c:v>816</c:v>
                </c:pt>
                <c:pt idx="8932">
                  <c:v>817.5</c:v>
                </c:pt>
                <c:pt idx="8933">
                  <c:v>819.5</c:v>
                </c:pt>
                <c:pt idx="8934">
                  <c:v>821.5</c:v>
                </c:pt>
                <c:pt idx="8935">
                  <c:v>822</c:v>
                </c:pt>
                <c:pt idx="8936">
                  <c:v>830</c:v>
                </c:pt>
                <c:pt idx="8937">
                  <c:v>830.5</c:v>
                </c:pt>
                <c:pt idx="8938">
                  <c:v>831.5</c:v>
                </c:pt>
                <c:pt idx="8939">
                  <c:v>831.5</c:v>
                </c:pt>
                <c:pt idx="8940">
                  <c:v>831.5</c:v>
                </c:pt>
                <c:pt idx="8941">
                  <c:v>832</c:v>
                </c:pt>
                <c:pt idx="8942">
                  <c:v>832</c:v>
                </c:pt>
                <c:pt idx="8943">
                  <c:v>833.5</c:v>
                </c:pt>
                <c:pt idx="8944">
                  <c:v>839</c:v>
                </c:pt>
                <c:pt idx="8945">
                  <c:v>839.5</c:v>
                </c:pt>
                <c:pt idx="8946">
                  <c:v>841</c:v>
                </c:pt>
                <c:pt idx="8947">
                  <c:v>841</c:v>
                </c:pt>
                <c:pt idx="8948">
                  <c:v>845</c:v>
                </c:pt>
                <c:pt idx="8949">
                  <c:v>845</c:v>
                </c:pt>
                <c:pt idx="8950">
                  <c:v>845.5</c:v>
                </c:pt>
                <c:pt idx="8951">
                  <c:v>846</c:v>
                </c:pt>
                <c:pt idx="8952">
                  <c:v>846.5</c:v>
                </c:pt>
                <c:pt idx="8953">
                  <c:v>848</c:v>
                </c:pt>
                <c:pt idx="8954">
                  <c:v>849</c:v>
                </c:pt>
                <c:pt idx="8955">
                  <c:v>849.5</c:v>
                </c:pt>
                <c:pt idx="8956">
                  <c:v>854.5</c:v>
                </c:pt>
                <c:pt idx="8957">
                  <c:v>855</c:v>
                </c:pt>
                <c:pt idx="8958">
                  <c:v>857.5</c:v>
                </c:pt>
                <c:pt idx="8959">
                  <c:v>858</c:v>
                </c:pt>
                <c:pt idx="8960">
                  <c:v>863</c:v>
                </c:pt>
                <c:pt idx="8961">
                  <c:v>866</c:v>
                </c:pt>
                <c:pt idx="8962">
                  <c:v>869</c:v>
                </c:pt>
                <c:pt idx="8963">
                  <c:v>872</c:v>
                </c:pt>
                <c:pt idx="8964">
                  <c:v>875</c:v>
                </c:pt>
                <c:pt idx="8965">
                  <c:v>876.5</c:v>
                </c:pt>
                <c:pt idx="8966">
                  <c:v>879</c:v>
                </c:pt>
                <c:pt idx="8967">
                  <c:v>882</c:v>
                </c:pt>
                <c:pt idx="8968">
                  <c:v>885</c:v>
                </c:pt>
                <c:pt idx="8969">
                  <c:v>886.5</c:v>
                </c:pt>
                <c:pt idx="8970">
                  <c:v>889.5</c:v>
                </c:pt>
                <c:pt idx="8971">
                  <c:v>890.5</c:v>
                </c:pt>
                <c:pt idx="8972">
                  <c:v>897.5</c:v>
                </c:pt>
                <c:pt idx="8973">
                  <c:v>898.5</c:v>
                </c:pt>
                <c:pt idx="8974">
                  <c:v>905</c:v>
                </c:pt>
                <c:pt idx="8975">
                  <c:v>906.5</c:v>
                </c:pt>
                <c:pt idx="8976">
                  <c:v>910.5</c:v>
                </c:pt>
                <c:pt idx="8977">
                  <c:v>910.5</c:v>
                </c:pt>
                <c:pt idx="8978">
                  <c:v>913.5</c:v>
                </c:pt>
                <c:pt idx="8979">
                  <c:v>914</c:v>
                </c:pt>
                <c:pt idx="8980">
                  <c:v>918</c:v>
                </c:pt>
                <c:pt idx="8981">
                  <c:v>920.5</c:v>
                </c:pt>
                <c:pt idx="8982">
                  <c:v>924</c:v>
                </c:pt>
                <c:pt idx="8983">
                  <c:v>926.5</c:v>
                </c:pt>
                <c:pt idx="8984">
                  <c:v>928.5</c:v>
                </c:pt>
                <c:pt idx="8985">
                  <c:v>929.5</c:v>
                </c:pt>
                <c:pt idx="8986">
                  <c:v>931</c:v>
                </c:pt>
                <c:pt idx="8987">
                  <c:v>933</c:v>
                </c:pt>
                <c:pt idx="8988">
                  <c:v>934</c:v>
                </c:pt>
                <c:pt idx="8989">
                  <c:v>935</c:v>
                </c:pt>
                <c:pt idx="8990">
                  <c:v>935.5</c:v>
                </c:pt>
                <c:pt idx="8991">
                  <c:v>937</c:v>
                </c:pt>
                <c:pt idx="8992">
                  <c:v>937</c:v>
                </c:pt>
                <c:pt idx="8993">
                  <c:v>939.5</c:v>
                </c:pt>
                <c:pt idx="8994">
                  <c:v>943.5</c:v>
                </c:pt>
                <c:pt idx="8995">
                  <c:v>943.5</c:v>
                </c:pt>
                <c:pt idx="8996">
                  <c:v>946.5</c:v>
                </c:pt>
                <c:pt idx="8997">
                  <c:v>948.5</c:v>
                </c:pt>
                <c:pt idx="8998">
                  <c:v>949.5</c:v>
                </c:pt>
                <c:pt idx="8999">
                  <c:v>952</c:v>
                </c:pt>
                <c:pt idx="9000">
                  <c:v>957</c:v>
                </c:pt>
                <c:pt idx="9001">
                  <c:v>959</c:v>
                </c:pt>
                <c:pt idx="9002">
                  <c:v>961</c:v>
                </c:pt>
                <c:pt idx="9003">
                  <c:v>967</c:v>
                </c:pt>
                <c:pt idx="9004">
                  <c:v>968.5</c:v>
                </c:pt>
                <c:pt idx="9005">
                  <c:v>971.5</c:v>
                </c:pt>
                <c:pt idx="9006">
                  <c:v>972</c:v>
                </c:pt>
                <c:pt idx="9007">
                  <c:v>972.5</c:v>
                </c:pt>
                <c:pt idx="9008">
                  <c:v>974.5</c:v>
                </c:pt>
                <c:pt idx="9009">
                  <c:v>975</c:v>
                </c:pt>
                <c:pt idx="9010">
                  <c:v>977.5</c:v>
                </c:pt>
                <c:pt idx="9011">
                  <c:v>980</c:v>
                </c:pt>
                <c:pt idx="9012">
                  <c:v>982.5</c:v>
                </c:pt>
                <c:pt idx="9013">
                  <c:v>983</c:v>
                </c:pt>
                <c:pt idx="9014">
                  <c:v>986.5</c:v>
                </c:pt>
                <c:pt idx="9015">
                  <c:v>988</c:v>
                </c:pt>
                <c:pt idx="9016">
                  <c:v>988.5</c:v>
                </c:pt>
                <c:pt idx="9017">
                  <c:v>992</c:v>
                </c:pt>
                <c:pt idx="9018">
                  <c:v>994.5</c:v>
                </c:pt>
                <c:pt idx="9019">
                  <c:v>994.5</c:v>
                </c:pt>
                <c:pt idx="9020">
                  <c:v>999.5</c:v>
                </c:pt>
                <c:pt idx="9021">
                  <c:v>1003</c:v>
                </c:pt>
                <c:pt idx="9022">
                  <c:v>1004.5</c:v>
                </c:pt>
                <c:pt idx="9023">
                  <c:v>1005.5</c:v>
                </c:pt>
                <c:pt idx="9024">
                  <c:v>1013.5</c:v>
                </c:pt>
                <c:pt idx="9025">
                  <c:v>1016.5</c:v>
                </c:pt>
                <c:pt idx="9026">
                  <c:v>1018</c:v>
                </c:pt>
                <c:pt idx="9027">
                  <c:v>1018.5</c:v>
                </c:pt>
                <c:pt idx="9028">
                  <c:v>1021</c:v>
                </c:pt>
                <c:pt idx="9029">
                  <c:v>1023</c:v>
                </c:pt>
                <c:pt idx="9030">
                  <c:v>1023</c:v>
                </c:pt>
                <c:pt idx="9031">
                  <c:v>1026</c:v>
                </c:pt>
                <c:pt idx="9032">
                  <c:v>1027</c:v>
                </c:pt>
                <c:pt idx="9033">
                  <c:v>1030.5</c:v>
                </c:pt>
                <c:pt idx="9034">
                  <c:v>1033</c:v>
                </c:pt>
                <c:pt idx="9035">
                  <c:v>1035</c:v>
                </c:pt>
                <c:pt idx="9036">
                  <c:v>1043.5</c:v>
                </c:pt>
                <c:pt idx="9037">
                  <c:v>1049</c:v>
                </c:pt>
                <c:pt idx="9038">
                  <c:v>1051</c:v>
                </c:pt>
                <c:pt idx="9039">
                  <c:v>1056.5</c:v>
                </c:pt>
                <c:pt idx="9040">
                  <c:v>1059.5</c:v>
                </c:pt>
                <c:pt idx="9041">
                  <c:v>1064.5</c:v>
                </c:pt>
                <c:pt idx="9042">
                  <c:v>1065</c:v>
                </c:pt>
                <c:pt idx="9043">
                  <c:v>1069</c:v>
                </c:pt>
                <c:pt idx="9044">
                  <c:v>1069</c:v>
                </c:pt>
                <c:pt idx="9045">
                  <c:v>1073.5</c:v>
                </c:pt>
                <c:pt idx="9046">
                  <c:v>1074</c:v>
                </c:pt>
                <c:pt idx="9047">
                  <c:v>1074</c:v>
                </c:pt>
                <c:pt idx="9048">
                  <c:v>1075</c:v>
                </c:pt>
                <c:pt idx="9049">
                  <c:v>1077</c:v>
                </c:pt>
                <c:pt idx="9050">
                  <c:v>1078.5</c:v>
                </c:pt>
                <c:pt idx="9051">
                  <c:v>1081.5</c:v>
                </c:pt>
                <c:pt idx="9052">
                  <c:v>1083</c:v>
                </c:pt>
                <c:pt idx="9053">
                  <c:v>1085</c:v>
                </c:pt>
                <c:pt idx="9054">
                  <c:v>1088</c:v>
                </c:pt>
                <c:pt idx="9055">
                  <c:v>1092</c:v>
                </c:pt>
                <c:pt idx="9056">
                  <c:v>1102</c:v>
                </c:pt>
                <c:pt idx="9057">
                  <c:v>1103</c:v>
                </c:pt>
                <c:pt idx="9058">
                  <c:v>1103.5</c:v>
                </c:pt>
                <c:pt idx="9059">
                  <c:v>1115.5</c:v>
                </c:pt>
                <c:pt idx="9060">
                  <c:v>1116</c:v>
                </c:pt>
                <c:pt idx="9061">
                  <c:v>1117</c:v>
                </c:pt>
                <c:pt idx="9062">
                  <c:v>1126</c:v>
                </c:pt>
                <c:pt idx="9063">
                  <c:v>1132</c:v>
                </c:pt>
                <c:pt idx="9064">
                  <c:v>1133.5</c:v>
                </c:pt>
                <c:pt idx="9065">
                  <c:v>1134</c:v>
                </c:pt>
                <c:pt idx="9066">
                  <c:v>1135.5</c:v>
                </c:pt>
                <c:pt idx="9067">
                  <c:v>1139.5</c:v>
                </c:pt>
                <c:pt idx="9068">
                  <c:v>1143</c:v>
                </c:pt>
                <c:pt idx="9069">
                  <c:v>1156</c:v>
                </c:pt>
                <c:pt idx="9070">
                  <c:v>1159</c:v>
                </c:pt>
                <c:pt idx="9071">
                  <c:v>1159.5</c:v>
                </c:pt>
                <c:pt idx="9072">
                  <c:v>1171.5</c:v>
                </c:pt>
                <c:pt idx="9073">
                  <c:v>1174</c:v>
                </c:pt>
                <c:pt idx="9074">
                  <c:v>1177.5</c:v>
                </c:pt>
                <c:pt idx="9075">
                  <c:v>1185</c:v>
                </c:pt>
                <c:pt idx="9076">
                  <c:v>1199</c:v>
                </c:pt>
                <c:pt idx="9077">
                  <c:v>1200</c:v>
                </c:pt>
                <c:pt idx="9078">
                  <c:v>1201</c:v>
                </c:pt>
                <c:pt idx="9079">
                  <c:v>1201.5</c:v>
                </c:pt>
                <c:pt idx="9080">
                  <c:v>1202</c:v>
                </c:pt>
                <c:pt idx="9081">
                  <c:v>1202</c:v>
                </c:pt>
                <c:pt idx="9082">
                  <c:v>1204.5</c:v>
                </c:pt>
                <c:pt idx="9083">
                  <c:v>1207.5</c:v>
                </c:pt>
                <c:pt idx="9084">
                  <c:v>1225</c:v>
                </c:pt>
                <c:pt idx="9085">
                  <c:v>1225.5</c:v>
                </c:pt>
                <c:pt idx="9086">
                  <c:v>1226.5</c:v>
                </c:pt>
                <c:pt idx="9087">
                  <c:v>1227.5</c:v>
                </c:pt>
                <c:pt idx="9088">
                  <c:v>1228.5</c:v>
                </c:pt>
                <c:pt idx="9089">
                  <c:v>1235</c:v>
                </c:pt>
                <c:pt idx="9090">
                  <c:v>1235.5</c:v>
                </c:pt>
                <c:pt idx="9091">
                  <c:v>1240.5</c:v>
                </c:pt>
                <c:pt idx="9092">
                  <c:v>1244.5</c:v>
                </c:pt>
                <c:pt idx="9093">
                  <c:v>1245.5</c:v>
                </c:pt>
                <c:pt idx="9094">
                  <c:v>1246.5</c:v>
                </c:pt>
                <c:pt idx="9095">
                  <c:v>1258</c:v>
                </c:pt>
                <c:pt idx="9096">
                  <c:v>1263</c:v>
                </c:pt>
                <c:pt idx="9097">
                  <c:v>1266.5</c:v>
                </c:pt>
                <c:pt idx="9098">
                  <c:v>1269</c:v>
                </c:pt>
                <c:pt idx="9099">
                  <c:v>1271.5</c:v>
                </c:pt>
                <c:pt idx="9100">
                  <c:v>1273.5</c:v>
                </c:pt>
                <c:pt idx="9101">
                  <c:v>1275</c:v>
                </c:pt>
                <c:pt idx="9102">
                  <c:v>1288.5</c:v>
                </c:pt>
                <c:pt idx="9103">
                  <c:v>1294</c:v>
                </c:pt>
                <c:pt idx="9104">
                  <c:v>1296.5</c:v>
                </c:pt>
                <c:pt idx="9105">
                  <c:v>1303</c:v>
                </c:pt>
                <c:pt idx="9106">
                  <c:v>1304.5</c:v>
                </c:pt>
                <c:pt idx="9107">
                  <c:v>1307.5</c:v>
                </c:pt>
                <c:pt idx="9108">
                  <c:v>1308</c:v>
                </c:pt>
                <c:pt idx="9109">
                  <c:v>1316.5</c:v>
                </c:pt>
                <c:pt idx="9110">
                  <c:v>1318.5</c:v>
                </c:pt>
                <c:pt idx="9111">
                  <c:v>1326.5</c:v>
                </c:pt>
                <c:pt idx="9112">
                  <c:v>1327</c:v>
                </c:pt>
                <c:pt idx="9113">
                  <c:v>1327.5</c:v>
                </c:pt>
                <c:pt idx="9114">
                  <c:v>1332</c:v>
                </c:pt>
                <c:pt idx="9115">
                  <c:v>1335.5</c:v>
                </c:pt>
                <c:pt idx="9116">
                  <c:v>1336.5</c:v>
                </c:pt>
                <c:pt idx="9117">
                  <c:v>1336.5</c:v>
                </c:pt>
                <c:pt idx="9118">
                  <c:v>1340.5</c:v>
                </c:pt>
                <c:pt idx="9119">
                  <c:v>1341.5</c:v>
                </c:pt>
                <c:pt idx="9120">
                  <c:v>1343</c:v>
                </c:pt>
                <c:pt idx="9121">
                  <c:v>1347.5</c:v>
                </c:pt>
                <c:pt idx="9122">
                  <c:v>1352</c:v>
                </c:pt>
                <c:pt idx="9123">
                  <c:v>1358</c:v>
                </c:pt>
                <c:pt idx="9124">
                  <c:v>1358.5</c:v>
                </c:pt>
                <c:pt idx="9125">
                  <c:v>1359.5</c:v>
                </c:pt>
                <c:pt idx="9126">
                  <c:v>1364</c:v>
                </c:pt>
                <c:pt idx="9127">
                  <c:v>1378</c:v>
                </c:pt>
                <c:pt idx="9128">
                  <c:v>1385</c:v>
                </c:pt>
                <c:pt idx="9129">
                  <c:v>1390</c:v>
                </c:pt>
                <c:pt idx="9130">
                  <c:v>1391.5</c:v>
                </c:pt>
                <c:pt idx="9131">
                  <c:v>1398</c:v>
                </c:pt>
                <c:pt idx="9132">
                  <c:v>1402</c:v>
                </c:pt>
                <c:pt idx="9133">
                  <c:v>1404.5</c:v>
                </c:pt>
                <c:pt idx="9134">
                  <c:v>1411</c:v>
                </c:pt>
                <c:pt idx="9135">
                  <c:v>1412.5</c:v>
                </c:pt>
                <c:pt idx="9136">
                  <c:v>1413.5</c:v>
                </c:pt>
                <c:pt idx="9137">
                  <c:v>1418.5</c:v>
                </c:pt>
                <c:pt idx="9138">
                  <c:v>1421</c:v>
                </c:pt>
                <c:pt idx="9139">
                  <c:v>1422</c:v>
                </c:pt>
                <c:pt idx="9140">
                  <c:v>1426</c:v>
                </c:pt>
                <c:pt idx="9141">
                  <c:v>1431.5</c:v>
                </c:pt>
                <c:pt idx="9142">
                  <c:v>1432</c:v>
                </c:pt>
                <c:pt idx="9143">
                  <c:v>1434.5</c:v>
                </c:pt>
                <c:pt idx="9144">
                  <c:v>1435.5</c:v>
                </c:pt>
                <c:pt idx="9145">
                  <c:v>1436</c:v>
                </c:pt>
                <c:pt idx="9146">
                  <c:v>1437.5</c:v>
                </c:pt>
                <c:pt idx="9147">
                  <c:v>1438</c:v>
                </c:pt>
                <c:pt idx="9148">
                  <c:v>1445.5</c:v>
                </c:pt>
                <c:pt idx="9149">
                  <c:v>1446</c:v>
                </c:pt>
                <c:pt idx="9150">
                  <c:v>1449.5</c:v>
                </c:pt>
                <c:pt idx="9151">
                  <c:v>1453.5</c:v>
                </c:pt>
                <c:pt idx="9152">
                  <c:v>1453.5</c:v>
                </c:pt>
                <c:pt idx="9153">
                  <c:v>1456.5</c:v>
                </c:pt>
                <c:pt idx="9154">
                  <c:v>1458.5</c:v>
                </c:pt>
                <c:pt idx="9155">
                  <c:v>1482.5</c:v>
                </c:pt>
                <c:pt idx="9156">
                  <c:v>1484</c:v>
                </c:pt>
                <c:pt idx="9157">
                  <c:v>1491.5</c:v>
                </c:pt>
                <c:pt idx="9158">
                  <c:v>1493</c:v>
                </c:pt>
                <c:pt idx="9159">
                  <c:v>1500.5</c:v>
                </c:pt>
                <c:pt idx="9160">
                  <c:v>1505.5</c:v>
                </c:pt>
                <c:pt idx="9161">
                  <c:v>1506</c:v>
                </c:pt>
                <c:pt idx="9162">
                  <c:v>1506.5</c:v>
                </c:pt>
                <c:pt idx="9163">
                  <c:v>1506.5</c:v>
                </c:pt>
                <c:pt idx="9164">
                  <c:v>1511</c:v>
                </c:pt>
                <c:pt idx="9165">
                  <c:v>1516</c:v>
                </c:pt>
                <c:pt idx="9166">
                  <c:v>1520.5</c:v>
                </c:pt>
                <c:pt idx="9167">
                  <c:v>1537</c:v>
                </c:pt>
                <c:pt idx="9168">
                  <c:v>1540.5</c:v>
                </c:pt>
                <c:pt idx="9169">
                  <c:v>1542.5</c:v>
                </c:pt>
                <c:pt idx="9170">
                  <c:v>1546.5</c:v>
                </c:pt>
                <c:pt idx="9171">
                  <c:v>1548.5</c:v>
                </c:pt>
                <c:pt idx="9172">
                  <c:v>1564.5</c:v>
                </c:pt>
                <c:pt idx="9173">
                  <c:v>1573.5</c:v>
                </c:pt>
                <c:pt idx="9174">
                  <c:v>1577</c:v>
                </c:pt>
                <c:pt idx="9175">
                  <c:v>1581</c:v>
                </c:pt>
                <c:pt idx="9176">
                  <c:v>1582</c:v>
                </c:pt>
                <c:pt idx="9177">
                  <c:v>1582.5</c:v>
                </c:pt>
                <c:pt idx="9178">
                  <c:v>1586.5</c:v>
                </c:pt>
                <c:pt idx="9179">
                  <c:v>1588.5</c:v>
                </c:pt>
                <c:pt idx="9180">
                  <c:v>1590.5</c:v>
                </c:pt>
                <c:pt idx="9181">
                  <c:v>1595</c:v>
                </c:pt>
                <c:pt idx="9182">
                  <c:v>1600.5</c:v>
                </c:pt>
                <c:pt idx="9183">
                  <c:v>1602</c:v>
                </c:pt>
                <c:pt idx="9184">
                  <c:v>1604</c:v>
                </c:pt>
                <c:pt idx="9185">
                  <c:v>1611</c:v>
                </c:pt>
                <c:pt idx="9186">
                  <c:v>1615.5</c:v>
                </c:pt>
                <c:pt idx="9187">
                  <c:v>1616</c:v>
                </c:pt>
                <c:pt idx="9188">
                  <c:v>1629</c:v>
                </c:pt>
                <c:pt idx="9189">
                  <c:v>1643.5</c:v>
                </c:pt>
                <c:pt idx="9190">
                  <c:v>1648</c:v>
                </c:pt>
                <c:pt idx="9191">
                  <c:v>1649.5</c:v>
                </c:pt>
                <c:pt idx="9192">
                  <c:v>1650</c:v>
                </c:pt>
                <c:pt idx="9193">
                  <c:v>1656</c:v>
                </c:pt>
                <c:pt idx="9194">
                  <c:v>1664</c:v>
                </c:pt>
                <c:pt idx="9195">
                  <c:v>1665.5</c:v>
                </c:pt>
                <c:pt idx="9196">
                  <c:v>1675</c:v>
                </c:pt>
                <c:pt idx="9197">
                  <c:v>1677</c:v>
                </c:pt>
                <c:pt idx="9198">
                  <c:v>1678.5</c:v>
                </c:pt>
                <c:pt idx="9199">
                  <c:v>1679.5</c:v>
                </c:pt>
                <c:pt idx="9200">
                  <c:v>1684</c:v>
                </c:pt>
                <c:pt idx="9201">
                  <c:v>1684</c:v>
                </c:pt>
                <c:pt idx="9202">
                  <c:v>1687.5</c:v>
                </c:pt>
                <c:pt idx="9203">
                  <c:v>1694</c:v>
                </c:pt>
                <c:pt idx="9204">
                  <c:v>1699.5</c:v>
                </c:pt>
                <c:pt idx="9205">
                  <c:v>1701.5</c:v>
                </c:pt>
                <c:pt idx="9206">
                  <c:v>1705</c:v>
                </c:pt>
                <c:pt idx="9207">
                  <c:v>1709.5</c:v>
                </c:pt>
                <c:pt idx="9208">
                  <c:v>1712.5</c:v>
                </c:pt>
                <c:pt idx="9209">
                  <c:v>1718.5</c:v>
                </c:pt>
                <c:pt idx="9210">
                  <c:v>1724.5</c:v>
                </c:pt>
                <c:pt idx="9211">
                  <c:v>1730.5</c:v>
                </c:pt>
                <c:pt idx="9212">
                  <c:v>1731.5</c:v>
                </c:pt>
                <c:pt idx="9213">
                  <c:v>1732</c:v>
                </c:pt>
                <c:pt idx="9214">
                  <c:v>1732.5</c:v>
                </c:pt>
                <c:pt idx="9215">
                  <c:v>1738.5</c:v>
                </c:pt>
                <c:pt idx="9216">
                  <c:v>1742</c:v>
                </c:pt>
                <c:pt idx="9217">
                  <c:v>1743</c:v>
                </c:pt>
                <c:pt idx="9218">
                  <c:v>1758</c:v>
                </c:pt>
                <c:pt idx="9219">
                  <c:v>1761.5</c:v>
                </c:pt>
                <c:pt idx="9220">
                  <c:v>1764</c:v>
                </c:pt>
                <c:pt idx="9221">
                  <c:v>1775</c:v>
                </c:pt>
                <c:pt idx="9222">
                  <c:v>1789</c:v>
                </c:pt>
                <c:pt idx="9223">
                  <c:v>1790</c:v>
                </c:pt>
                <c:pt idx="9224">
                  <c:v>1792.5</c:v>
                </c:pt>
                <c:pt idx="9225">
                  <c:v>1800</c:v>
                </c:pt>
                <c:pt idx="9226">
                  <c:v>1802</c:v>
                </c:pt>
                <c:pt idx="9227">
                  <c:v>1808</c:v>
                </c:pt>
                <c:pt idx="9228">
                  <c:v>1808.5</c:v>
                </c:pt>
                <c:pt idx="9229">
                  <c:v>1819.5</c:v>
                </c:pt>
                <c:pt idx="9230">
                  <c:v>1821.5</c:v>
                </c:pt>
                <c:pt idx="9231">
                  <c:v>1826</c:v>
                </c:pt>
                <c:pt idx="9232">
                  <c:v>1833.5</c:v>
                </c:pt>
                <c:pt idx="9233">
                  <c:v>1837.5</c:v>
                </c:pt>
                <c:pt idx="9234">
                  <c:v>1837.5</c:v>
                </c:pt>
                <c:pt idx="9235">
                  <c:v>1837.5</c:v>
                </c:pt>
                <c:pt idx="9236">
                  <c:v>1840</c:v>
                </c:pt>
                <c:pt idx="9237">
                  <c:v>1847</c:v>
                </c:pt>
                <c:pt idx="9238">
                  <c:v>1857.5</c:v>
                </c:pt>
                <c:pt idx="9239">
                  <c:v>1860</c:v>
                </c:pt>
                <c:pt idx="9240">
                  <c:v>1864</c:v>
                </c:pt>
                <c:pt idx="9241">
                  <c:v>1871</c:v>
                </c:pt>
                <c:pt idx="9242">
                  <c:v>1871</c:v>
                </c:pt>
                <c:pt idx="9243">
                  <c:v>1873</c:v>
                </c:pt>
                <c:pt idx="9244">
                  <c:v>1878</c:v>
                </c:pt>
                <c:pt idx="9245">
                  <c:v>1883</c:v>
                </c:pt>
                <c:pt idx="9246">
                  <c:v>1885.5</c:v>
                </c:pt>
                <c:pt idx="9247">
                  <c:v>1900.5</c:v>
                </c:pt>
                <c:pt idx="9248">
                  <c:v>1906</c:v>
                </c:pt>
                <c:pt idx="9249">
                  <c:v>1906.5</c:v>
                </c:pt>
                <c:pt idx="9250">
                  <c:v>1908</c:v>
                </c:pt>
                <c:pt idx="9251">
                  <c:v>1908.5</c:v>
                </c:pt>
                <c:pt idx="9252">
                  <c:v>1920</c:v>
                </c:pt>
                <c:pt idx="9253">
                  <c:v>1920.5</c:v>
                </c:pt>
                <c:pt idx="9254">
                  <c:v>1922</c:v>
                </c:pt>
                <c:pt idx="9255">
                  <c:v>1930</c:v>
                </c:pt>
                <c:pt idx="9256">
                  <c:v>1936.5</c:v>
                </c:pt>
                <c:pt idx="9257">
                  <c:v>1938.5</c:v>
                </c:pt>
                <c:pt idx="9258">
                  <c:v>1939</c:v>
                </c:pt>
                <c:pt idx="9259">
                  <c:v>1939.5</c:v>
                </c:pt>
                <c:pt idx="9260">
                  <c:v>1941.5</c:v>
                </c:pt>
                <c:pt idx="9261">
                  <c:v>1942</c:v>
                </c:pt>
                <c:pt idx="9262">
                  <c:v>1946.5</c:v>
                </c:pt>
                <c:pt idx="9263">
                  <c:v>1949</c:v>
                </c:pt>
                <c:pt idx="9264">
                  <c:v>1952</c:v>
                </c:pt>
                <c:pt idx="9265">
                  <c:v>1953</c:v>
                </c:pt>
                <c:pt idx="9266">
                  <c:v>1975</c:v>
                </c:pt>
                <c:pt idx="9267">
                  <c:v>1976.5</c:v>
                </c:pt>
                <c:pt idx="9268">
                  <c:v>1982</c:v>
                </c:pt>
                <c:pt idx="9269">
                  <c:v>1982.5</c:v>
                </c:pt>
                <c:pt idx="9270">
                  <c:v>1996.5</c:v>
                </c:pt>
                <c:pt idx="9271">
                  <c:v>2001</c:v>
                </c:pt>
                <c:pt idx="9272">
                  <c:v>2012.5</c:v>
                </c:pt>
                <c:pt idx="9273">
                  <c:v>2029</c:v>
                </c:pt>
                <c:pt idx="9274">
                  <c:v>2033.5</c:v>
                </c:pt>
                <c:pt idx="9275">
                  <c:v>2039</c:v>
                </c:pt>
                <c:pt idx="9276">
                  <c:v>2043</c:v>
                </c:pt>
                <c:pt idx="9277">
                  <c:v>2059</c:v>
                </c:pt>
                <c:pt idx="9278">
                  <c:v>2093</c:v>
                </c:pt>
                <c:pt idx="9279">
                  <c:v>2093</c:v>
                </c:pt>
                <c:pt idx="9280">
                  <c:v>2124</c:v>
                </c:pt>
                <c:pt idx="9281">
                  <c:v>2134.5</c:v>
                </c:pt>
                <c:pt idx="9282">
                  <c:v>2144.5</c:v>
                </c:pt>
                <c:pt idx="9283">
                  <c:v>2146</c:v>
                </c:pt>
                <c:pt idx="9284">
                  <c:v>2163</c:v>
                </c:pt>
                <c:pt idx="9285">
                  <c:v>2176</c:v>
                </c:pt>
                <c:pt idx="9286">
                  <c:v>2176</c:v>
                </c:pt>
                <c:pt idx="9287">
                  <c:v>2199</c:v>
                </c:pt>
                <c:pt idx="9288">
                  <c:v>2207</c:v>
                </c:pt>
                <c:pt idx="9289">
                  <c:v>2242.5</c:v>
                </c:pt>
                <c:pt idx="9290">
                  <c:v>2252.5</c:v>
                </c:pt>
                <c:pt idx="9291">
                  <c:v>2266</c:v>
                </c:pt>
                <c:pt idx="9292">
                  <c:v>2272</c:v>
                </c:pt>
                <c:pt idx="9293">
                  <c:v>2283.5</c:v>
                </c:pt>
                <c:pt idx="9294">
                  <c:v>2285</c:v>
                </c:pt>
                <c:pt idx="9295">
                  <c:v>2287.5</c:v>
                </c:pt>
                <c:pt idx="9296">
                  <c:v>2291.5</c:v>
                </c:pt>
                <c:pt idx="9297">
                  <c:v>2301</c:v>
                </c:pt>
                <c:pt idx="9298">
                  <c:v>2305.5</c:v>
                </c:pt>
                <c:pt idx="9299">
                  <c:v>2307.5</c:v>
                </c:pt>
                <c:pt idx="9300">
                  <c:v>2315</c:v>
                </c:pt>
                <c:pt idx="9301">
                  <c:v>2318.5</c:v>
                </c:pt>
                <c:pt idx="9302">
                  <c:v>2319</c:v>
                </c:pt>
                <c:pt idx="9303">
                  <c:v>2319.5</c:v>
                </c:pt>
                <c:pt idx="9304">
                  <c:v>2325</c:v>
                </c:pt>
                <c:pt idx="9305">
                  <c:v>2368.5</c:v>
                </c:pt>
                <c:pt idx="9306">
                  <c:v>2384</c:v>
                </c:pt>
                <c:pt idx="9307">
                  <c:v>2387.5</c:v>
                </c:pt>
                <c:pt idx="9308">
                  <c:v>2389.5</c:v>
                </c:pt>
                <c:pt idx="9309">
                  <c:v>2395.5</c:v>
                </c:pt>
                <c:pt idx="9310">
                  <c:v>2402</c:v>
                </c:pt>
                <c:pt idx="9311">
                  <c:v>2413</c:v>
                </c:pt>
                <c:pt idx="9312">
                  <c:v>2415</c:v>
                </c:pt>
                <c:pt idx="9313">
                  <c:v>2417</c:v>
                </c:pt>
                <c:pt idx="9314">
                  <c:v>2434</c:v>
                </c:pt>
                <c:pt idx="9315">
                  <c:v>2438</c:v>
                </c:pt>
                <c:pt idx="9316">
                  <c:v>2458</c:v>
                </c:pt>
                <c:pt idx="9317">
                  <c:v>2493</c:v>
                </c:pt>
                <c:pt idx="9318">
                  <c:v>2516</c:v>
                </c:pt>
                <c:pt idx="9319">
                  <c:v>2536.5</c:v>
                </c:pt>
                <c:pt idx="9320">
                  <c:v>2552</c:v>
                </c:pt>
                <c:pt idx="9321">
                  <c:v>2555.5</c:v>
                </c:pt>
                <c:pt idx="9322">
                  <c:v>2556</c:v>
                </c:pt>
                <c:pt idx="9323">
                  <c:v>2565</c:v>
                </c:pt>
                <c:pt idx="9324">
                  <c:v>2566.5</c:v>
                </c:pt>
                <c:pt idx="9325">
                  <c:v>2575.5</c:v>
                </c:pt>
                <c:pt idx="9326">
                  <c:v>2578.5</c:v>
                </c:pt>
                <c:pt idx="9327">
                  <c:v>2589.5</c:v>
                </c:pt>
                <c:pt idx="9328">
                  <c:v>2609</c:v>
                </c:pt>
                <c:pt idx="9329">
                  <c:v>2613</c:v>
                </c:pt>
                <c:pt idx="9330">
                  <c:v>2631.5</c:v>
                </c:pt>
                <c:pt idx="9331">
                  <c:v>2639</c:v>
                </c:pt>
                <c:pt idx="9332">
                  <c:v>2645</c:v>
                </c:pt>
                <c:pt idx="9333">
                  <c:v>2650.5</c:v>
                </c:pt>
                <c:pt idx="9334">
                  <c:v>2661</c:v>
                </c:pt>
                <c:pt idx="9335">
                  <c:v>2666.5</c:v>
                </c:pt>
                <c:pt idx="9336">
                  <c:v>2685.5</c:v>
                </c:pt>
                <c:pt idx="9337">
                  <c:v>2686</c:v>
                </c:pt>
                <c:pt idx="9338">
                  <c:v>2698.5</c:v>
                </c:pt>
                <c:pt idx="9339">
                  <c:v>2702.5</c:v>
                </c:pt>
                <c:pt idx="9340">
                  <c:v>2709.5</c:v>
                </c:pt>
                <c:pt idx="9341">
                  <c:v>2713</c:v>
                </c:pt>
                <c:pt idx="9342">
                  <c:v>2720.5</c:v>
                </c:pt>
                <c:pt idx="9343">
                  <c:v>2729</c:v>
                </c:pt>
                <c:pt idx="9344">
                  <c:v>2734.5</c:v>
                </c:pt>
                <c:pt idx="9345">
                  <c:v>2735.5</c:v>
                </c:pt>
                <c:pt idx="9346">
                  <c:v>2744</c:v>
                </c:pt>
                <c:pt idx="9347">
                  <c:v>2755</c:v>
                </c:pt>
                <c:pt idx="9348">
                  <c:v>2759</c:v>
                </c:pt>
                <c:pt idx="9349">
                  <c:v>2779.5</c:v>
                </c:pt>
                <c:pt idx="9350">
                  <c:v>2782.5</c:v>
                </c:pt>
                <c:pt idx="9351">
                  <c:v>2799.5</c:v>
                </c:pt>
                <c:pt idx="9352">
                  <c:v>2817</c:v>
                </c:pt>
                <c:pt idx="9353">
                  <c:v>2819.5</c:v>
                </c:pt>
                <c:pt idx="9354">
                  <c:v>2829.5</c:v>
                </c:pt>
                <c:pt idx="9355">
                  <c:v>2835.5</c:v>
                </c:pt>
                <c:pt idx="9356">
                  <c:v>2838</c:v>
                </c:pt>
                <c:pt idx="9357">
                  <c:v>2838.5</c:v>
                </c:pt>
                <c:pt idx="9358">
                  <c:v>2853</c:v>
                </c:pt>
                <c:pt idx="9359">
                  <c:v>2868</c:v>
                </c:pt>
                <c:pt idx="9360">
                  <c:v>2885</c:v>
                </c:pt>
                <c:pt idx="9361">
                  <c:v>2896</c:v>
                </c:pt>
                <c:pt idx="9362">
                  <c:v>2933</c:v>
                </c:pt>
                <c:pt idx="9363">
                  <c:v>2938.5</c:v>
                </c:pt>
                <c:pt idx="9364">
                  <c:v>2941.5</c:v>
                </c:pt>
                <c:pt idx="9365">
                  <c:v>2942</c:v>
                </c:pt>
                <c:pt idx="9366">
                  <c:v>2948.5</c:v>
                </c:pt>
                <c:pt idx="9367">
                  <c:v>2949</c:v>
                </c:pt>
                <c:pt idx="9368">
                  <c:v>2950</c:v>
                </c:pt>
                <c:pt idx="9369">
                  <c:v>2978</c:v>
                </c:pt>
                <c:pt idx="9370">
                  <c:v>2980</c:v>
                </c:pt>
                <c:pt idx="9371">
                  <c:v>3016.5</c:v>
                </c:pt>
                <c:pt idx="9372">
                  <c:v>3037</c:v>
                </c:pt>
                <c:pt idx="9373">
                  <c:v>3040</c:v>
                </c:pt>
                <c:pt idx="9374">
                  <c:v>3091</c:v>
                </c:pt>
                <c:pt idx="9375">
                  <c:v>3099</c:v>
                </c:pt>
                <c:pt idx="9376">
                  <c:v>3106.5</c:v>
                </c:pt>
                <c:pt idx="9377">
                  <c:v>3114</c:v>
                </c:pt>
                <c:pt idx="9378">
                  <c:v>3129.5</c:v>
                </c:pt>
                <c:pt idx="9379">
                  <c:v>3143</c:v>
                </c:pt>
                <c:pt idx="9380">
                  <c:v>3169</c:v>
                </c:pt>
                <c:pt idx="9381">
                  <c:v>3174</c:v>
                </c:pt>
                <c:pt idx="9382">
                  <c:v>3174.5</c:v>
                </c:pt>
                <c:pt idx="9383">
                  <c:v>3176.5</c:v>
                </c:pt>
                <c:pt idx="9384">
                  <c:v>3179</c:v>
                </c:pt>
                <c:pt idx="9385">
                  <c:v>3184</c:v>
                </c:pt>
                <c:pt idx="9386">
                  <c:v>3186</c:v>
                </c:pt>
                <c:pt idx="9387">
                  <c:v>3202.5</c:v>
                </c:pt>
                <c:pt idx="9388">
                  <c:v>3209.5</c:v>
                </c:pt>
                <c:pt idx="9389">
                  <c:v>3233.5</c:v>
                </c:pt>
                <c:pt idx="9390">
                  <c:v>3250.5</c:v>
                </c:pt>
                <c:pt idx="9391">
                  <c:v>3259</c:v>
                </c:pt>
                <c:pt idx="9392">
                  <c:v>3265.5</c:v>
                </c:pt>
                <c:pt idx="9393">
                  <c:v>3266.5</c:v>
                </c:pt>
                <c:pt idx="9394">
                  <c:v>3274.5</c:v>
                </c:pt>
                <c:pt idx="9395">
                  <c:v>3291</c:v>
                </c:pt>
                <c:pt idx="9396">
                  <c:v>3313</c:v>
                </c:pt>
                <c:pt idx="9397">
                  <c:v>3328.5</c:v>
                </c:pt>
                <c:pt idx="9398">
                  <c:v>3333.5</c:v>
                </c:pt>
                <c:pt idx="9399">
                  <c:v>3337</c:v>
                </c:pt>
                <c:pt idx="9400">
                  <c:v>3337.5</c:v>
                </c:pt>
                <c:pt idx="9401">
                  <c:v>3341</c:v>
                </c:pt>
                <c:pt idx="9402">
                  <c:v>3342.5</c:v>
                </c:pt>
                <c:pt idx="9403">
                  <c:v>3369</c:v>
                </c:pt>
                <c:pt idx="9404">
                  <c:v>3376.5</c:v>
                </c:pt>
                <c:pt idx="9405">
                  <c:v>3398</c:v>
                </c:pt>
                <c:pt idx="9406">
                  <c:v>3399</c:v>
                </c:pt>
                <c:pt idx="9407">
                  <c:v>3413.5</c:v>
                </c:pt>
                <c:pt idx="9408">
                  <c:v>3415</c:v>
                </c:pt>
                <c:pt idx="9409">
                  <c:v>3422.5</c:v>
                </c:pt>
                <c:pt idx="9410">
                  <c:v>3433</c:v>
                </c:pt>
                <c:pt idx="9411">
                  <c:v>3457</c:v>
                </c:pt>
                <c:pt idx="9412">
                  <c:v>3463.5</c:v>
                </c:pt>
                <c:pt idx="9413">
                  <c:v>3474.5</c:v>
                </c:pt>
                <c:pt idx="9414">
                  <c:v>3476</c:v>
                </c:pt>
                <c:pt idx="9415">
                  <c:v>3480</c:v>
                </c:pt>
                <c:pt idx="9416">
                  <c:v>3506</c:v>
                </c:pt>
                <c:pt idx="9417">
                  <c:v>3529.5</c:v>
                </c:pt>
                <c:pt idx="9418">
                  <c:v>3542</c:v>
                </c:pt>
                <c:pt idx="9419">
                  <c:v>3564</c:v>
                </c:pt>
                <c:pt idx="9420">
                  <c:v>3652.5</c:v>
                </c:pt>
                <c:pt idx="9421">
                  <c:v>3666.5</c:v>
                </c:pt>
                <c:pt idx="9422">
                  <c:v>3675.5</c:v>
                </c:pt>
                <c:pt idx="9423">
                  <c:v>3676.5</c:v>
                </c:pt>
                <c:pt idx="9424">
                  <c:v>3690.5</c:v>
                </c:pt>
                <c:pt idx="9425">
                  <c:v>3705.5</c:v>
                </c:pt>
                <c:pt idx="9426">
                  <c:v>3726</c:v>
                </c:pt>
                <c:pt idx="9427">
                  <c:v>3728</c:v>
                </c:pt>
                <c:pt idx="9428">
                  <c:v>3735</c:v>
                </c:pt>
                <c:pt idx="9429">
                  <c:v>3782.5</c:v>
                </c:pt>
                <c:pt idx="9430">
                  <c:v>3813.5</c:v>
                </c:pt>
                <c:pt idx="9431">
                  <c:v>3823.5</c:v>
                </c:pt>
                <c:pt idx="9432">
                  <c:v>3845</c:v>
                </c:pt>
                <c:pt idx="9433">
                  <c:v>3849</c:v>
                </c:pt>
                <c:pt idx="9434">
                  <c:v>3857.5</c:v>
                </c:pt>
                <c:pt idx="9435">
                  <c:v>3910</c:v>
                </c:pt>
                <c:pt idx="9436">
                  <c:v>3911</c:v>
                </c:pt>
                <c:pt idx="9437">
                  <c:v>3939.5</c:v>
                </c:pt>
                <c:pt idx="9438">
                  <c:v>3954</c:v>
                </c:pt>
                <c:pt idx="9439">
                  <c:v>3968.5</c:v>
                </c:pt>
                <c:pt idx="9440">
                  <c:v>3980</c:v>
                </c:pt>
                <c:pt idx="9441">
                  <c:v>3987</c:v>
                </c:pt>
                <c:pt idx="9442">
                  <c:v>4019</c:v>
                </c:pt>
                <c:pt idx="9443">
                  <c:v>4023.5</c:v>
                </c:pt>
                <c:pt idx="9444">
                  <c:v>4025</c:v>
                </c:pt>
                <c:pt idx="9445">
                  <c:v>4043.5</c:v>
                </c:pt>
                <c:pt idx="9446">
                  <c:v>4063.5</c:v>
                </c:pt>
                <c:pt idx="9447">
                  <c:v>4068.5</c:v>
                </c:pt>
                <c:pt idx="9448">
                  <c:v>4068.5</c:v>
                </c:pt>
                <c:pt idx="9449">
                  <c:v>4083</c:v>
                </c:pt>
                <c:pt idx="9450">
                  <c:v>4137.5</c:v>
                </c:pt>
                <c:pt idx="9451">
                  <c:v>4139</c:v>
                </c:pt>
                <c:pt idx="9452">
                  <c:v>4149</c:v>
                </c:pt>
                <c:pt idx="9453">
                  <c:v>4201.5</c:v>
                </c:pt>
                <c:pt idx="9454">
                  <c:v>4300</c:v>
                </c:pt>
                <c:pt idx="9455">
                  <c:v>4313.5</c:v>
                </c:pt>
                <c:pt idx="9456">
                  <c:v>4328</c:v>
                </c:pt>
                <c:pt idx="9457">
                  <c:v>4386</c:v>
                </c:pt>
                <c:pt idx="9458">
                  <c:v>4433</c:v>
                </c:pt>
                <c:pt idx="9459">
                  <c:v>4434.5</c:v>
                </c:pt>
                <c:pt idx="9460">
                  <c:v>4452</c:v>
                </c:pt>
                <c:pt idx="9461">
                  <c:v>4500.5</c:v>
                </c:pt>
                <c:pt idx="9462">
                  <c:v>4502</c:v>
                </c:pt>
                <c:pt idx="9463">
                  <c:v>4516</c:v>
                </c:pt>
                <c:pt idx="9464">
                  <c:v>4561</c:v>
                </c:pt>
                <c:pt idx="9465">
                  <c:v>4576</c:v>
                </c:pt>
                <c:pt idx="9466">
                  <c:v>4591.5</c:v>
                </c:pt>
                <c:pt idx="9467">
                  <c:v>4603</c:v>
                </c:pt>
                <c:pt idx="9468">
                  <c:v>4609.5</c:v>
                </c:pt>
                <c:pt idx="9469">
                  <c:v>4657</c:v>
                </c:pt>
                <c:pt idx="9470">
                  <c:v>4687</c:v>
                </c:pt>
                <c:pt idx="9471">
                  <c:v>4699.5</c:v>
                </c:pt>
                <c:pt idx="9472">
                  <c:v>4797.5</c:v>
                </c:pt>
                <c:pt idx="9473">
                  <c:v>4812</c:v>
                </c:pt>
                <c:pt idx="9474">
                  <c:v>4881</c:v>
                </c:pt>
                <c:pt idx="9475">
                  <c:v>4909.5</c:v>
                </c:pt>
                <c:pt idx="9476">
                  <c:v>4936</c:v>
                </c:pt>
                <c:pt idx="9477">
                  <c:v>4982</c:v>
                </c:pt>
                <c:pt idx="9478">
                  <c:v>5099</c:v>
                </c:pt>
                <c:pt idx="9479">
                  <c:v>5107</c:v>
                </c:pt>
                <c:pt idx="9480">
                  <c:v>5111.5</c:v>
                </c:pt>
                <c:pt idx="9481">
                  <c:v>5162.5</c:v>
                </c:pt>
                <c:pt idx="9482">
                  <c:v>5184.5</c:v>
                </c:pt>
                <c:pt idx="9483">
                  <c:v>5196.5</c:v>
                </c:pt>
                <c:pt idx="9484">
                  <c:v>5237</c:v>
                </c:pt>
                <c:pt idx="9485">
                  <c:v>5239.5</c:v>
                </c:pt>
                <c:pt idx="9486">
                  <c:v>5246.5</c:v>
                </c:pt>
                <c:pt idx="9487">
                  <c:v>5323.5</c:v>
                </c:pt>
                <c:pt idx="9488">
                  <c:v>5542.5</c:v>
                </c:pt>
                <c:pt idx="9489">
                  <c:v>5588</c:v>
                </c:pt>
                <c:pt idx="9490">
                  <c:v>5605</c:v>
                </c:pt>
                <c:pt idx="9491">
                  <c:v>5655.5</c:v>
                </c:pt>
                <c:pt idx="9492">
                  <c:v>5707</c:v>
                </c:pt>
                <c:pt idx="9493">
                  <c:v>5732</c:v>
                </c:pt>
                <c:pt idx="9494">
                  <c:v>5734</c:v>
                </c:pt>
                <c:pt idx="9495">
                  <c:v>5774</c:v>
                </c:pt>
                <c:pt idx="9496">
                  <c:v>5817.5</c:v>
                </c:pt>
                <c:pt idx="9497">
                  <c:v>5824.5</c:v>
                </c:pt>
                <c:pt idx="9498">
                  <c:v>5856</c:v>
                </c:pt>
                <c:pt idx="9499">
                  <c:v>5935</c:v>
                </c:pt>
                <c:pt idx="9500">
                  <c:v>5964</c:v>
                </c:pt>
                <c:pt idx="9501">
                  <c:v>6005.5</c:v>
                </c:pt>
                <c:pt idx="9502">
                  <c:v>6025.5</c:v>
                </c:pt>
                <c:pt idx="9503">
                  <c:v>6108</c:v>
                </c:pt>
                <c:pt idx="9504">
                  <c:v>6138</c:v>
                </c:pt>
                <c:pt idx="9505">
                  <c:v>6145</c:v>
                </c:pt>
                <c:pt idx="9506">
                  <c:v>6194</c:v>
                </c:pt>
                <c:pt idx="9507">
                  <c:v>6215</c:v>
                </c:pt>
                <c:pt idx="9508">
                  <c:v>6231.5</c:v>
                </c:pt>
                <c:pt idx="9509">
                  <c:v>6234</c:v>
                </c:pt>
                <c:pt idx="9510">
                  <c:v>6250.5</c:v>
                </c:pt>
                <c:pt idx="9511">
                  <c:v>6256</c:v>
                </c:pt>
                <c:pt idx="9512">
                  <c:v>6261</c:v>
                </c:pt>
                <c:pt idx="9513">
                  <c:v>6408.5</c:v>
                </c:pt>
                <c:pt idx="9514">
                  <c:v>6627</c:v>
                </c:pt>
                <c:pt idx="9515">
                  <c:v>6681</c:v>
                </c:pt>
                <c:pt idx="9516">
                  <c:v>6902</c:v>
                </c:pt>
                <c:pt idx="9517">
                  <c:v>6909</c:v>
                </c:pt>
                <c:pt idx="9518">
                  <c:v>6910</c:v>
                </c:pt>
                <c:pt idx="9519">
                  <c:v>6998</c:v>
                </c:pt>
                <c:pt idx="9520">
                  <c:v>7063</c:v>
                </c:pt>
                <c:pt idx="9521">
                  <c:v>7075</c:v>
                </c:pt>
                <c:pt idx="9522">
                  <c:v>7089.5</c:v>
                </c:pt>
                <c:pt idx="9523">
                  <c:v>7119</c:v>
                </c:pt>
                <c:pt idx="9524">
                  <c:v>7175.5</c:v>
                </c:pt>
                <c:pt idx="9525">
                  <c:v>7336</c:v>
                </c:pt>
                <c:pt idx="9526">
                  <c:v>7795.5</c:v>
                </c:pt>
                <c:pt idx="9527">
                  <c:v>8111</c:v>
                </c:pt>
                <c:pt idx="9528">
                  <c:v>8347</c:v>
                </c:pt>
                <c:pt idx="9529">
                  <c:v>8454.5</c:v>
                </c:pt>
                <c:pt idx="9530">
                  <c:v>8489</c:v>
                </c:pt>
                <c:pt idx="9531">
                  <c:v>8586.5</c:v>
                </c:pt>
                <c:pt idx="9532">
                  <c:v>8777.5</c:v>
                </c:pt>
                <c:pt idx="9533">
                  <c:v>9038</c:v>
                </c:pt>
                <c:pt idx="9534">
                  <c:v>9228</c:v>
                </c:pt>
                <c:pt idx="9535">
                  <c:v>9318</c:v>
                </c:pt>
                <c:pt idx="9536">
                  <c:v>9360.5</c:v>
                </c:pt>
                <c:pt idx="9537">
                  <c:v>9422</c:v>
                </c:pt>
                <c:pt idx="9538">
                  <c:v>9515</c:v>
                </c:pt>
                <c:pt idx="9539">
                  <c:v>9637</c:v>
                </c:pt>
                <c:pt idx="9540">
                  <c:v>9805</c:v>
                </c:pt>
                <c:pt idx="9541">
                  <c:v>9896.5</c:v>
                </c:pt>
                <c:pt idx="9542">
                  <c:v>9899.5</c:v>
                </c:pt>
                <c:pt idx="9543">
                  <c:v>9910</c:v>
                </c:pt>
                <c:pt idx="9544">
                  <c:v>10645.5</c:v>
                </c:pt>
                <c:pt idx="9545">
                  <c:v>10714.5</c:v>
                </c:pt>
                <c:pt idx="9546">
                  <c:v>10792.5</c:v>
                </c:pt>
                <c:pt idx="9547">
                  <c:v>11102.5</c:v>
                </c:pt>
                <c:pt idx="9548">
                  <c:v>11206.5</c:v>
                </c:pt>
                <c:pt idx="9549">
                  <c:v>11407.5</c:v>
                </c:pt>
                <c:pt idx="9550">
                  <c:v>11464.5</c:v>
                </c:pt>
                <c:pt idx="9551">
                  <c:v>11842</c:v>
                </c:pt>
                <c:pt idx="9552">
                  <c:v>11999.5</c:v>
                </c:pt>
                <c:pt idx="9553">
                  <c:v>12010</c:v>
                </c:pt>
                <c:pt idx="9554">
                  <c:v>12114</c:v>
                </c:pt>
                <c:pt idx="9555">
                  <c:v>12312.5</c:v>
                </c:pt>
                <c:pt idx="9556">
                  <c:v>12337.5</c:v>
                </c:pt>
                <c:pt idx="9557">
                  <c:v>14069</c:v>
                </c:pt>
                <c:pt idx="9558">
                  <c:v>15002.5</c:v>
                </c:pt>
                <c:pt idx="9559">
                  <c:v>15746</c:v>
                </c:pt>
                <c:pt idx="9560">
                  <c:v>17442</c:v>
                </c:pt>
                <c:pt idx="9561">
                  <c:v>17922</c:v>
                </c:pt>
                <c:pt idx="9562">
                  <c:v>18164.5</c:v>
                </c:pt>
                <c:pt idx="9563">
                  <c:v>18464.5</c:v>
                </c:pt>
                <c:pt idx="9564">
                  <c:v>18484.5</c:v>
                </c:pt>
                <c:pt idx="9565">
                  <c:v>18860</c:v>
                </c:pt>
                <c:pt idx="9566">
                  <c:v>19180.5</c:v>
                </c:pt>
                <c:pt idx="9567">
                  <c:v>19189</c:v>
                </c:pt>
                <c:pt idx="9568">
                  <c:v>19321</c:v>
                </c:pt>
                <c:pt idx="9569">
                  <c:v>21235</c:v>
                </c:pt>
                <c:pt idx="9570">
                  <c:v>23672</c:v>
                </c:pt>
                <c:pt idx="9571">
                  <c:v>24368</c:v>
                </c:pt>
                <c:pt idx="9572">
                  <c:v>35025.5</c:v>
                </c:pt>
                <c:pt idx="9573">
                  <c:v>37710.5</c:v>
                </c:pt>
                <c:pt idx="9574">
                  <c:v>41658</c:v>
                </c:pt>
                <c:pt idx="9575">
                  <c:v>47537</c:v>
                </c:pt>
              </c:numCache>
            </c:numRef>
          </c:xVal>
          <c:yVal>
            <c:numRef>
              <c:f>cumulative_sum_tables!$W$2:$W$9577</c:f>
              <c:numCache>
                <c:formatCode>General</c:formatCode>
                <c:ptCount val="957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3.2073625649150166E-5</c:v>
                </c:pt>
                <c:pt idx="8">
                  <c:v>6.4147251298300333E-5</c:v>
                </c:pt>
                <c:pt idx="9">
                  <c:v>9.6220876947450485E-5</c:v>
                </c:pt>
                <c:pt idx="10">
                  <c:v>1.2829450259660069E-4</c:v>
                </c:pt>
                <c:pt idx="11">
                  <c:v>1.7640494107032587E-4</c:v>
                </c:pt>
                <c:pt idx="12">
                  <c:v>2.2451537954405111E-4</c:v>
                </c:pt>
                <c:pt idx="13">
                  <c:v>2.7262581801777616E-4</c:v>
                </c:pt>
                <c:pt idx="14">
                  <c:v>3.3677306931607654E-4</c:v>
                </c:pt>
                <c:pt idx="15">
                  <c:v>4.0092032061437715E-4</c:v>
                </c:pt>
                <c:pt idx="16">
                  <c:v>4.6506757191267704E-4</c:v>
                </c:pt>
                <c:pt idx="17">
                  <c:v>5.2921482321097721E-4</c:v>
                </c:pt>
                <c:pt idx="18">
                  <c:v>5.9336207450927814E-4</c:v>
                </c:pt>
                <c:pt idx="19">
                  <c:v>6.5750932580757799E-4</c:v>
                </c:pt>
                <c:pt idx="20">
                  <c:v>7.2165657710587827E-4</c:v>
                </c:pt>
                <c:pt idx="21">
                  <c:v>7.8580382840417865E-4</c:v>
                </c:pt>
                <c:pt idx="22">
                  <c:v>8.4995107970247915E-4</c:v>
                </c:pt>
                <c:pt idx="23">
                  <c:v>9.1409833100077943E-4</c:v>
                </c:pt>
                <c:pt idx="24">
                  <c:v>9.9428239512365426E-4</c:v>
                </c:pt>
                <c:pt idx="25">
                  <c:v>1.0744664592465302E-3</c:v>
                </c:pt>
                <c:pt idx="26">
                  <c:v>1.1546505233694059E-3</c:v>
                </c:pt>
                <c:pt idx="27">
                  <c:v>1.2348345874922798E-3</c:v>
                </c:pt>
                <c:pt idx="28">
                  <c:v>1.3150186516151555E-3</c:v>
                </c:pt>
                <c:pt idx="29">
                  <c:v>1.3952027157380312E-3</c:v>
                </c:pt>
                <c:pt idx="30">
                  <c:v>1.4914235926854814E-3</c:v>
                </c:pt>
                <c:pt idx="31">
                  <c:v>1.5876444696329324E-3</c:v>
                </c:pt>
                <c:pt idx="32">
                  <c:v>1.6838653465803821E-3</c:v>
                </c:pt>
                <c:pt idx="33">
                  <c:v>1.7800862235278336E-3</c:v>
                </c:pt>
                <c:pt idx="34">
                  <c:v>1.8763071004752844E-3</c:v>
                </c:pt>
                <c:pt idx="35">
                  <c:v>1.9725279774227347E-3</c:v>
                </c:pt>
                <c:pt idx="36">
                  <c:v>2.068748854370184E-3</c:v>
                </c:pt>
                <c:pt idx="37">
                  <c:v>2.1649697313176359E-3</c:v>
                </c:pt>
                <c:pt idx="38">
                  <c:v>2.261190608265086E-3</c:v>
                </c:pt>
                <c:pt idx="39">
                  <c:v>2.3574114852125357E-3</c:v>
                </c:pt>
                <c:pt idx="40">
                  <c:v>2.4536323621599863E-3</c:v>
                </c:pt>
                <c:pt idx="41">
                  <c:v>2.5498532391074369E-3</c:v>
                </c:pt>
                <c:pt idx="42">
                  <c:v>2.6460741160548862E-3</c:v>
                </c:pt>
                <c:pt idx="43">
                  <c:v>2.7422949930023389E-3</c:v>
                </c:pt>
                <c:pt idx="44">
                  <c:v>2.8385158699497873E-3</c:v>
                </c:pt>
                <c:pt idx="45">
                  <c:v>2.9347367468972401E-3</c:v>
                </c:pt>
                <c:pt idx="46">
                  <c:v>3.0469944366692632E-3</c:v>
                </c:pt>
                <c:pt idx="47">
                  <c:v>3.1592521264412875E-3</c:v>
                </c:pt>
                <c:pt idx="48">
                  <c:v>3.2715098162133158E-3</c:v>
                </c:pt>
                <c:pt idx="49">
                  <c:v>3.3837675059853419E-3</c:v>
                </c:pt>
                <c:pt idx="50">
                  <c:v>3.496025195757365E-3</c:v>
                </c:pt>
                <c:pt idx="51">
                  <c:v>3.608282885529392E-3</c:v>
                </c:pt>
                <c:pt idx="52">
                  <c:v>3.7205405753014194E-3</c:v>
                </c:pt>
                <c:pt idx="53">
                  <c:v>3.8327982650734412E-3</c:v>
                </c:pt>
                <c:pt idx="54">
                  <c:v>3.9450559548454686E-3</c:v>
                </c:pt>
                <c:pt idx="55">
                  <c:v>4.0573136446174904E-3</c:v>
                </c:pt>
                <c:pt idx="56">
                  <c:v>4.1695713343895173E-3</c:v>
                </c:pt>
                <c:pt idx="57">
                  <c:v>4.281829024161546E-3</c:v>
                </c:pt>
                <c:pt idx="58">
                  <c:v>4.3940867139335704E-3</c:v>
                </c:pt>
                <c:pt idx="59">
                  <c:v>4.5063444037055965E-3</c:v>
                </c:pt>
                <c:pt idx="60">
                  <c:v>4.6186020934776235E-3</c:v>
                </c:pt>
                <c:pt idx="61">
                  <c:v>4.7308597832496505E-3</c:v>
                </c:pt>
                <c:pt idx="62">
                  <c:v>4.8431174730216731E-3</c:v>
                </c:pt>
                <c:pt idx="63">
                  <c:v>4.9553751627936992E-3</c:v>
                </c:pt>
                <c:pt idx="64">
                  <c:v>5.067632852565721E-3</c:v>
                </c:pt>
                <c:pt idx="65">
                  <c:v>5.1798905423377471E-3</c:v>
                </c:pt>
                <c:pt idx="66">
                  <c:v>5.2921482321097724E-3</c:v>
                </c:pt>
                <c:pt idx="67">
                  <c:v>5.4044059218817993E-3</c:v>
                </c:pt>
                <c:pt idx="68">
                  <c:v>5.5166636116538289E-3</c:v>
                </c:pt>
                <c:pt idx="69">
                  <c:v>5.628921301425849E-3</c:v>
                </c:pt>
                <c:pt idx="70">
                  <c:v>5.7411789911978794E-3</c:v>
                </c:pt>
                <c:pt idx="71">
                  <c:v>5.8534366809699003E-3</c:v>
                </c:pt>
                <c:pt idx="72">
                  <c:v>5.9656943707419282E-3</c:v>
                </c:pt>
                <c:pt idx="73">
                  <c:v>6.0779520605139508E-3</c:v>
                </c:pt>
                <c:pt idx="74">
                  <c:v>6.1902097502859786E-3</c:v>
                </c:pt>
                <c:pt idx="75">
                  <c:v>6.302467440058003E-3</c:v>
                </c:pt>
                <c:pt idx="76">
                  <c:v>6.41472512983003E-3</c:v>
                </c:pt>
                <c:pt idx="77">
                  <c:v>6.5269828196020526E-3</c:v>
                </c:pt>
                <c:pt idx="78">
                  <c:v>6.6392405093740831E-3</c:v>
                </c:pt>
                <c:pt idx="79">
                  <c:v>6.7514981991461092E-3</c:v>
                </c:pt>
                <c:pt idx="80">
                  <c:v>6.8637558889181318E-3</c:v>
                </c:pt>
                <c:pt idx="81">
                  <c:v>6.9760135786901571E-3</c:v>
                </c:pt>
                <c:pt idx="82">
                  <c:v>7.0882712684621832E-3</c:v>
                </c:pt>
                <c:pt idx="83">
                  <c:v>7.2005289582342093E-3</c:v>
                </c:pt>
                <c:pt idx="84">
                  <c:v>7.3127866480062293E-3</c:v>
                </c:pt>
                <c:pt idx="85">
                  <c:v>7.4250443377782572E-3</c:v>
                </c:pt>
                <c:pt idx="86">
                  <c:v>7.5373020275502824E-3</c:v>
                </c:pt>
                <c:pt idx="87">
                  <c:v>7.6495597173223103E-3</c:v>
                </c:pt>
                <c:pt idx="88">
                  <c:v>7.7618174070943373E-3</c:v>
                </c:pt>
                <c:pt idx="89">
                  <c:v>7.8740750968663599E-3</c:v>
                </c:pt>
                <c:pt idx="90">
                  <c:v>8.0023695994629676E-3</c:v>
                </c:pt>
                <c:pt idx="91">
                  <c:v>8.130664102059558E-3</c:v>
                </c:pt>
                <c:pt idx="92">
                  <c:v>8.258958604656157E-3</c:v>
                </c:pt>
                <c:pt idx="93">
                  <c:v>8.3872531072527647E-3</c:v>
                </c:pt>
                <c:pt idx="94">
                  <c:v>8.5155476098493724E-3</c:v>
                </c:pt>
                <c:pt idx="95">
                  <c:v>8.6438421124459663E-3</c:v>
                </c:pt>
                <c:pt idx="96">
                  <c:v>8.7721366150425688E-3</c:v>
                </c:pt>
                <c:pt idx="97">
                  <c:v>8.9004311176391661E-3</c:v>
                </c:pt>
                <c:pt idx="98">
                  <c:v>9.0287256202357634E-3</c:v>
                </c:pt>
                <c:pt idx="99">
                  <c:v>9.1570201228323642E-3</c:v>
                </c:pt>
                <c:pt idx="100">
                  <c:v>9.2853146254289719E-3</c:v>
                </c:pt>
                <c:pt idx="101">
                  <c:v>9.4136091280255674E-3</c:v>
                </c:pt>
                <c:pt idx="102">
                  <c:v>9.541903630622163E-3</c:v>
                </c:pt>
                <c:pt idx="103">
                  <c:v>9.6701981332187707E-3</c:v>
                </c:pt>
                <c:pt idx="104">
                  <c:v>9.7984926358153715E-3</c:v>
                </c:pt>
                <c:pt idx="105">
                  <c:v>9.9267871384119723E-3</c:v>
                </c:pt>
                <c:pt idx="106">
                  <c:v>1.0055081641008573E-2</c:v>
                </c:pt>
                <c:pt idx="107">
                  <c:v>1.0183376143605172E-2</c:v>
                </c:pt>
                <c:pt idx="108">
                  <c:v>1.0311670646201773E-2</c:v>
                </c:pt>
                <c:pt idx="109">
                  <c:v>1.0439965148798368E-2</c:v>
                </c:pt>
                <c:pt idx="110">
                  <c:v>1.0568259651394971E-2</c:v>
                </c:pt>
                <c:pt idx="111">
                  <c:v>1.0696554153991572E-2</c:v>
                </c:pt>
                <c:pt idx="112">
                  <c:v>1.0824848656588179E-2</c:v>
                </c:pt>
                <c:pt idx="113">
                  <c:v>1.0953143159184772E-2</c:v>
                </c:pt>
                <c:pt idx="114">
                  <c:v>1.1081437661781381E-2</c:v>
                </c:pt>
                <c:pt idx="115">
                  <c:v>1.1209732164377973E-2</c:v>
                </c:pt>
                <c:pt idx="116">
                  <c:v>1.1338026666974577E-2</c:v>
                </c:pt>
                <c:pt idx="117">
                  <c:v>1.1466321169571182E-2</c:v>
                </c:pt>
                <c:pt idx="118">
                  <c:v>1.1594615672167781E-2</c:v>
                </c:pt>
                <c:pt idx="119">
                  <c:v>1.172291017476438E-2</c:v>
                </c:pt>
                <c:pt idx="120">
                  <c:v>1.1851204677360979E-2</c:v>
                </c:pt>
                <c:pt idx="121">
                  <c:v>1.1979499179957581E-2</c:v>
                </c:pt>
                <c:pt idx="122">
                  <c:v>1.2107793682554177E-2</c:v>
                </c:pt>
                <c:pt idx="123">
                  <c:v>1.2236088185150776E-2</c:v>
                </c:pt>
                <c:pt idx="124">
                  <c:v>1.236438268774738E-2</c:v>
                </c:pt>
                <c:pt idx="125">
                  <c:v>1.2492677190343979E-2</c:v>
                </c:pt>
                <c:pt idx="126">
                  <c:v>1.2620971692940585E-2</c:v>
                </c:pt>
                <c:pt idx="127">
                  <c:v>1.2749266195537181E-2</c:v>
                </c:pt>
                <c:pt idx="128">
                  <c:v>1.2877560698133785E-2</c:v>
                </c:pt>
                <c:pt idx="129">
                  <c:v>1.3005855200730389E-2</c:v>
                </c:pt>
                <c:pt idx="130">
                  <c:v>1.3150186516151555E-2</c:v>
                </c:pt>
                <c:pt idx="131">
                  <c:v>1.3294517831572731E-2</c:v>
                </c:pt>
                <c:pt idx="132">
                  <c:v>1.3438849146993909E-2</c:v>
                </c:pt>
                <c:pt idx="133">
                  <c:v>1.3583180462415091E-2</c:v>
                </c:pt>
                <c:pt idx="134">
                  <c:v>1.3727511777836265E-2</c:v>
                </c:pt>
                <c:pt idx="135">
                  <c:v>1.3871843093257442E-2</c:v>
                </c:pt>
                <c:pt idx="136">
                  <c:v>1.4016174408678611E-2</c:v>
                </c:pt>
                <c:pt idx="137">
                  <c:v>1.4160505724099787E-2</c:v>
                </c:pt>
                <c:pt idx="138">
                  <c:v>1.4304837039520962E-2</c:v>
                </c:pt>
                <c:pt idx="139">
                  <c:v>1.444916835494214E-2</c:v>
                </c:pt>
                <c:pt idx="140">
                  <c:v>1.4593499670363316E-2</c:v>
                </c:pt>
                <c:pt idx="141">
                  <c:v>1.4737830985784486E-2</c:v>
                </c:pt>
                <c:pt idx="142">
                  <c:v>1.4882162301205665E-2</c:v>
                </c:pt>
                <c:pt idx="143">
                  <c:v>1.5026493616626843E-2</c:v>
                </c:pt>
                <c:pt idx="144">
                  <c:v>1.5170824932048022E-2</c:v>
                </c:pt>
                <c:pt idx="145">
                  <c:v>1.53151562474692E-2</c:v>
                </c:pt>
                <c:pt idx="146">
                  <c:v>1.5459487562890364E-2</c:v>
                </c:pt>
                <c:pt idx="147">
                  <c:v>1.5603818878311543E-2</c:v>
                </c:pt>
                <c:pt idx="148">
                  <c:v>1.5748150193732727E-2</c:v>
                </c:pt>
                <c:pt idx="149">
                  <c:v>1.58924815091539E-2</c:v>
                </c:pt>
                <c:pt idx="150">
                  <c:v>1.6036812824575069E-2</c:v>
                </c:pt>
                <c:pt idx="151">
                  <c:v>1.6181144139996245E-2</c:v>
                </c:pt>
                <c:pt idx="152">
                  <c:v>1.6325475455417435E-2</c:v>
                </c:pt>
                <c:pt idx="153">
                  <c:v>1.6469806770838601E-2</c:v>
                </c:pt>
                <c:pt idx="154">
                  <c:v>1.6614138086259778E-2</c:v>
                </c:pt>
                <c:pt idx="155">
                  <c:v>1.6758469401680947E-2</c:v>
                </c:pt>
                <c:pt idx="156">
                  <c:v>1.6902800717102137E-2</c:v>
                </c:pt>
                <c:pt idx="157">
                  <c:v>1.7047132032523296E-2</c:v>
                </c:pt>
                <c:pt idx="158">
                  <c:v>1.7191463347944476E-2</c:v>
                </c:pt>
                <c:pt idx="159">
                  <c:v>1.7335794663365656E-2</c:v>
                </c:pt>
                <c:pt idx="160">
                  <c:v>1.7496162791611401E-2</c:v>
                </c:pt>
                <c:pt idx="161">
                  <c:v>1.7656530919857156E-2</c:v>
                </c:pt>
                <c:pt idx="162">
                  <c:v>1.7816899048102908E-2</c:v>
                </c:pt>
                <c:pt idx="163">
                  <c:v>1.7977267176348646E-2</c:v>
                </c:pt>
                <c:pt idx="164">
                  <c:v>1.8137635304594404E-2</c:v>
                </c:pt>
                <c:pt idx="165">
                  <c:v>1.8298003432840153E-2</c:v>
                </c:pt>
                <c:pt idx="166">
                  <c:v>1.8458371561085901E-2</c:v>
                </c:pt>
                <c:pt idx="167">
                  <c:v>1.861873968933166E-2</c:v>
                </c:pt>
                <c:pt idx="168">
                  <c:v>1.8779107817577412E-2</c:v>
                </c:pt>
                <c:pt idx="169">
                  <c:v>1.8939475945823164E-2</c:v>
                </c:pt>
                <c:pt idx="170">
                  <c:v>1.9099844074068905E-2</c:v>
                </c:pt>
                <c:pt idx="171">
                  <c:v>1.926021220231466E-2</c:v>
                </c:pt>
                <c:pt idx="172">
                  <c:v>1.9420580330560423E-2</c:v>
                </c:pt>
                <c:pt idx="173">
                  <c:v>1.9580948458806161E-2</c:v>
                </c:pt>
                <c:pt idx="174">
                  <c:v>1.9741316587051909E-2</c:v>
                </c:pt>
                <c:pt idx="175">
                  <c:v>1.9901684715297671E-2</c:v>
                </c:pt>
                <c:pt idx="176">
                  <c:v>2.0062052843543409E-2</c:v>
                </c:pt>
                <c:pt idx="177">
                  <c:v>2.0222420971789161E-2</c:v>
                </c:pt>
                <c:pt idx="178">
                  <c:v>2.0382789100034906E-2</c:v>
                </c:pt>
                <c:pt idx="179">
                  <c:v>2.0543157228280668E-2</c:v>
                </c:pt>
                <c:pt idx="180">
                  <c:v>2.0703525356526413E-2</c:v>
                </c:pt>
                <c:pt idx="181">
                  <c:v>2.0863893484772186E-2</c:v>
                </c:pt>
                <c:pt idx="182">
                  <c:v>2.1024261613017924E-2</c:v>
                </c:pt>
                <c:pt idx="183">
                  <c:v>2.1184629741263665E-2</c:v>
                </c:pt>
                <c:pt idx="184">
                  <c:v>2.1344997869509431E-2</c:v>
                </c:pt>
                <c:pt idx="185">
                  <c:v>2.1505365997755176E-2</c:v>
                </c:pt>
                <c:pt idx="186">
                  <c:v>2.1665734126000927E-2</c:v>
                </c:pt>
                <c:pt idx="187">
                  <c:v>2.1826102254246672E-2</c:v>
                </c:pt>
                <c:pt idx="188">
                  <c:v>2.1986470382492417E-2</c:v>
                </c:pt>
                <c:pt idx="189">
                  <c:v>2.2162875323562752E-2</c:v>
                </c:pt>
                <c:pt idx="190">
                  <c:v>2.2339280264633079E-2</c:v>
                </c:pt>
                <c:pt idx="191">
                  <c:v>2.2515685205703403E-2</c:v>
                </c:pt>
                <c:pt idx="192">
                  <c:v>2.2692090146773737E-2</c:v>
                </c:pt>
                <c:pt idx="193">
                  <c:v>2.2868495087844051E-2</c:v>
                </c:pt>
                <c:pt idx="194">
                  <c:v>2.3044900028914392E-2</c:v>
                </c:pt>
                <c:pt idx="195">
                  <c:v>2.3221304969984698E-2</c:v>
                </c:pt>
                <c:pt idx="196">
                  <c:v>2.3397709911055022E-2</c:v>
                </c:pt>
                <c:pt idx="197">
                  <c:v>2.357411485212536E-2</c:v>
                </c:pt>
                <c:pt idx="198">
                  <c:v>2.375051979319567E-2</c:v>
                </c:pt>
                <c:pt idx="199">
                  <c:v>2.392692473426599E-2</c:v>
                </c:pt>
                <c:pt idx="200">
                  <c:v>2.4103329675336339E-2</c:v>
                </c:pt>
                <c:pt idx="201">
                  <c:v>2.4279734616406656E-2</c:v>
                </c:pt>
                <c:pt idx="202">
                  <c:v>2.445613955747699E-2</c:v>
                </c:pt>
                <c:pt idx="203">
                  <c:v>2.463254449854731E-2</c:v>
                </c:pt>
                <c:pt idx="204">
                  <c:v>2.4808949439617638E-2</c:v>
                </c:pt>
                <c:pt idx="205">
                  <c:v>2.4985354380687958E-2</c:v>
                </c:pt>
                <c:pt idx="206">
                  <c:v>2.5161759321758275E-2</c:v>
                </c:pt>
                <c:pt idx="207">
                  <c:v>2.5338164262828602E-2</c:v>
                </c:pt>
                <c:pt idx="208">
                  <c:v>2.5514569203898926E-2</c:v>
                </c:pt>
                <c:pt idx="209">
                  <c:v>2.5690974144969275E-2</c:v>
                </c:pt>
                <c:pt idx="210">
                  <c:v>2.5867379086039598E-2</c:v>
                </c:pt>
                <c:pt idx="211">
                  <c:v>2.6043784027109919E-2</c:v>
                </c:pt>
                <c:pt idx="212">
                  <c:v>2.6220188968180239E-2</c:v>
                </c:pt>
                <c:pt idx="213">
                  <c:v>2.639659390925057E-2</c:v>
                </c:pt>
                <c:pt idx="214">
                  <c:v>2.6572998850320897E-2</c:v>
                </c:pt>
                <c:pt idx="215">
                  <c:v>2.6749403791391207E-2</c:v>
                </c:pt>
                <c:pt idx="216">
                  <c:v>2.6925808732461542E-2</c:v>
                </c:pt>
                <c:pt idx="217">
                  <c:v>2.7102213673531876E-2</c:v>
                </c:pt>
                <c:pt idx="218">
                  <c:v>2.7278618614602207E-2</c:v>
                </c:pt>
                <c:pt idx="219">
                  <c:v>2.7455023555672538E-2</c:v>
                </c:pt>
                <c:pt idx="220">
                  <c:v>2.7631428496742851E-2</c:v>
                </c:pt>
                <c:pt idx="221">
                  <c:v>2.7807833437813196E-2</c:v>
                </c:pt>
                <c:pt idx="222">
                  <c:v>2.7984238378883503E-2</c:v>
                </c:pt>
                <c:pt idx="223">
                  <c:v>2.8160643319953813E-2</c:v>
                </c:pt>
                <c:pt idx="224">
                  <c:v>2.8337048261024161E-2</c:v>
                </c:pt>
                <c:pt idx="225">
                  <c:v>2.8513453202094467E-2</c:v>
                </c:pt>
                <c:pt idx="226">
                  <c:v>2.8689858143164802E-2</c:v>
                </c:pt>
                <c:pt idx="227">
                  <c:v>2.8866263084235132E-2</c:v>
                </c:pt>
                <c:pt idx="228">
                  <c:v>2.9042668025305456E-2</c:v>
                </c:pt>
                <c:pt idx="229">
                  <c:v>2.9219072966375798E-2</c:v>
                </c:pt>
                <c:pt idx="230">
                  <c:v>2.9395477907446108E-2</c:v>
                </c:pt>
                <c:pt idx="231">
                  <c:v>2.9571882848516435E-2</c:v>
                </c:pt>
                <c:pt idx="232">
                  <c:v>2.9748287789586752E-2</c:v>
                </c:pt>
                <c:pt idx="233">
                  <c:v>2.9924692730657072E-2</c:v>
                </c:pt>
                <c:pt idx="234">
                  <c:v>3.0101097671727424E-2</c:v>
                </c:pt>
                <c:pt idx="235">
                  <c:v>3.0277502612797748E-2</c:v>
                </c:pt>
                <c:pt idx="236">
                  <c:v>3.0453907553868072E-2</c:v>
                </c:pt>
                <c:pt idx="237">
                  <c:v>3.0630312494938399E-2</c:v>
                </c:pt>
                <c:pt idx="238">
                  <c:v>3.080671743600872E-2</c:v>
                </c:pt>
                <c:pt idx="239">
                  <c:v>3.0983122377079047E-2</c:v>
                </c:pt>
                <c:pt idx="240">
                  <c:v>3.1159527318149374E-2</c:v>
                </c:pt>
                <c:pt idx="241">
                  <c:v>3.1335932259219698E-2</c:v>
                </c:pt>
                <c:pt idx="242">
                  <c:v>3.1528374013114598E-2</c:v>
                </c:pt>
                <c:pt idx="243">
                  <c:v>3.1720815767009497E-2</c:v>
                </c:pt>
                <c:pt idx="244">
                  <c:v>3.191325752090441E-2</c:v>
                </c:pt>
                <c:pt idx="245">
                  <c:v>3.2105699274799289E-2</c:v>
                </c:pt>
                <c:pt idx="246">
                  <c:v>3.2298141028694202E-2</c:v>
                </c:pt>
                <c:pt idx="247">
                  <c:v>3.2490582782589102E-2</c:v>
                </c:pt>
                <c:pt idx="248">
                  <c:v>3.2683024536484001E-2</c:v>
                </c:pt>
                <c:pt idx="249">
                  <c:v>3.2875466290378894E-2</c:v>
                </c:pt>
                <c:pt idx="250">
                  <c:v>3.3067908044273807E-2</c:v>
                </c:pt>
                <c:pt idx="251">
                  <c:v>3.3260349798168685E-2</c:v>
                </c:pt>
                <c:pt idx="252">
                  <c:v>3.3452791552063592E-2</c:v>
                </c:pt>
                <c:pt idx="253">
                  <c:v>3.3645233305958498E-2</c:v>
                </c:pt>
                <c:pt idx="254">
                  <c:v>3.3837675059853418E-2</c:v>
                </c:pt>
                <c:pt idx="255">
                  <c:v>3.403011681374829E-2</c:v>
                </c:pt>
                <c:pt idx="256">
                  <c:v>3.4222558567643196E-2</c:v>
                </c:pt>
                <c:pt idx="257">
                  <c:v>3.4415000321538096E-2</c:v>
                </c:pt>
                <c:pt idx="258">
                  <c:v>3.4607442075432995E-2</c:v>
                </c:pt>
                <c:pt idx="259">
                  <c:v>3.4799883829327902E-2</c:v>
                </c:pt>
                <c:pt idx="260">
                  <c:v>3.4992325583222815E-2</c:v>
                </c:pt>
                <c:pt idx="261">
                  <c:v>3.5184767337117701E-2</c:v>
                </c:pt>
                <c:pt idx="262">
                  <c:v>3.53772090910126E-2</c:v>
                </c:pt>
                <c:pt idx="263">
                  <c:v>3.5569650844907486E-2</c:v>
                </c:pt>
                <c:pt idx="264">
                  <c:v>3.5762092598802399E-2</c:v>
                </c:pt>
                <c:pt idx="265">
                  <c:v>3.5954534352697291E-2</c:v>
                </c:pt>
                <c:pt idx="266">
                  <c:v>3.6146976106592205E-2</c:v>
                </c:pt>
                <c:pt idx="267">
                  <c:v>3.6339417860487118E-2</c:v>
                </c:pt>
                <c:pt idx="268">
                  <c:v>3.653185961438201E-2</c:v>
                </c:pt>
                <c:pt idx="269">
                  <c:v>3.672430136827691E-2</c:v>
                </c:pt>
                <c:pt idx="270">
                  <c:v>3.6916743122171802E-2</c:v>
                </c:pt>
                <c:pt idx="271">
                  <c:v>3.7109184876066716E-2</c:v>
                </c:pt>
                <c:pt idx="272">
                  <c:v>3.7301626629961622E-2</c:v>
                </c:pt>
                <c:pt idx="273">
                  <c:v>3.7494068383856521E-2</c:v>
                </c:pt>
                <c:pt idx="274">
                  <c:v>3.7686510137751414E-2</c:v>
                </c:pt>
                <c:pt idx="275">
                  <c:v>3.7878951891646327E-2</c:v>
                </c:pt>
                <c:pt idx="276">
                  <c:v>3.8071393645541227E-2</c:v>
                </c:pt>
                <c:pt idx="277">
                  <c:v>3.8263835399436112E-2</c:v>
                </c:pt>
                <c:pt idx="278">
                  <c:v>3.8456277153331012E-2</c:v>
                </c:pt>
                <c:pt idx="279">
                  <c:v>3.8648718907225925E-2</c:v>
                </c:pt>
                <c:pt idx="280">
                  <c:v>3.8841160661120838E-2</c:v>
                </c:pt>
                <c:pt idx="281">
                  <c:v>3.9033602415015745E-2</c:v>
                </c:pt>
                <c:pt idx="282">
                  <c:v>3.922604416891063E-2</c:v>
                </c:pt>
                <c:pt idx="283">
                  <c:v>3.941848592280553E-2</c:v>
                </c:pt>
                <c:pt idx="284">
                  <c:v>3.9610927676700429E-2</c:v>
                </c:pt>
                <c:pt idx="285">
                  <c:v>3.9803369430595342E-2</c:v>
                </c:pt>
                <c:pt idx="286">
                  <c:v>3.9995811184490235E-2</c:v>
                </c:pt>
                <c:pt idx="287">
                  <c:v>4.0204289751209703E-2</c:v>
                </c:pt>
                <c:pt idx="288">
                  <c:v>4.0412768317929185E-2</c:v>
                </c:pt>
                <c:pt idx="289">
                  <c:v>4.0621246884648667E-2</c:v>
                </c:pt>
                <c:pt idx="290">
                  <c:v>4.0829725451368114E-2</c:v>
                </c:pt>
                <c:pt idx="291">
                  <c:v>4.1038204018087616E-2</c:v>
                </c:pt>
                <c:pt idx="292">
                  <c:v>4.1246682584807064E-2</c:v>
                </c:pt>
                <c:pt idx="293">
                  <c:v>4.1455161151526566E-2</c:v>
                </c:pt>
                <c:pt idx="294">
                  <c:v>4.1663639718246055E-2</c:v>
                </c:pt>
                <c:pt idx="295">
                  <c:v>4.1872118284965489E-2</c:v>
                </c:pt>
                <c:pt idx="296">
                  <c:v>4.2080596851684998E-2</c:v>
                </c:pt>
                <c:pt idx="297">
                  <c:v>4.2289075418404445E-2</c:v>
                </c:pt>
                <c:pt idx="298">
                  <c:v>4.2497553985123934E-2</c:v>
                </c:pt>
                <c:pt idx="299">
                  <c:v>4.2706032551843444E-2</c:v>
                </c:pt>
                <c:pt idx="300">
                  <c:v>4.2914511118562884E-2</c:v>
                </c:pt>
                <c:pt idx="301">
                  <c:v>4.3122989685282359E-2</c:v>
                </c:pt>
                <c:pt idx="302">
                  <c:v>4.3331468252001834E-2</c:v>
                </c:pt>
                <c:pt idx="303">
                  <c:v>4.353994681872133E-2</c:v>
                </c:pt>
                <c:pt idx="304">
                  <c:v>4.3748425385440784E-2</c:v>
                </c:pt>
                <c:pt idx="305">
                  <c:v>4.3956903952160301E-2</c:v>
                </c:pt>
                <c:pt idx="306">
                  <c:v>4.4165382518879741E-2</c:v>
                </c:pt>
                <c:pt idx="307">
                  <c:v>4.4373861085599223E-2</c:v>
                </c:pt>
                <c:pt idx="308">
                  <c:v>4.4582339652318725E-2</c:v>
                </c:pt>
                <c:pt idx="309">
                  <c:v>4.4790818219038193E-2</c:v>
                </c:pt>
                <c:pt idx="310">
                  <c:v>4.4999296785757668E-2</c:v>
                </c:pt>
                <c:pt idx="311">
                  <c:v>4.5207775352477116E-2</c:v>
                </c:pt>
                <c:pt idx="312">
                  <c:v>4.5416253919196632E-2</c:v>
                </c:pt>
                <c:pt idx="313">
                  <c:v>4.5624732485916072E-2</c:v>
                </c:pt>
                <c:pt idx="314">
                  <c:v>4.5833211052635596E-2</c:v>
                </c:pt>
                <c:pt idx="315">
                  <c:v>4.6041689619355002E-2</c:v>
                </c:pt>
                <c:pt idx="316">
                  <c:v>4.6250168186074456E-2</c:v>
                </c:pt>
                <c:pt idx="317">
                  <c:v>4.6458646752793972E-2</c:v>
                </c:pt>
                <c:pt idx="318">
                  <c:v>4.6667125319513454E-2</c:v>
                </c:pt>
                <c:pt idx="319">
                  <c:v>4.6875603886232915E-2</c:v>
                </c:pt>
                <c:pt idx="320">
                  <c:v>4.7084082452952404E-2</c:v>
                </c:pt>
                <c:pt idx="321">
                  <c:v>4.72925610196719E-2</c:v>
                </c:pt>
                <c:pt idx="322">
                  <c:v>4.7501039586391368E-2</c:v>
                </c:pt>
                <c:pt idx="323">
                  <c:v>4.7709518153110843E-2</c:v>
                </c:pt>
                <c:pt idx="324">
                  <c:v>4.7917996719830332E-2</c:v>
                </c:pt>
                <c:pt idx="325">
                  <c:v>4.8126475286549793E-2</c:v>
                </c:pt>
                <c:pt idx="326">
                  <c:v>4.8334953853269282E-2</c:v>
                </c:pt>
                <c:pt idx="327">
                  <c:v>4.854343241998875E-2</c:v>
                </c:pt>
                <c:pt idx="328">
                  <c:v>4.8751910986708238E-2</c:v>
                </c:pt>
                <c:pt idx="329">
                  <c:v>4.8960389553427706E-2</c:v>
                </c:pt>
                <c:pt idx="330">
                  <c:v>4.9168868120147161E-2</c:v>
                </c:pt>
                <c:pt idx="331">
                  <c:v>4.9377346686866629E-2</c:v>
                </c:pt>
                <c:pt idx="332">
                  <c:v>4.958582525358611E-2</c:v>
                </c:pt>
                <c:pt idx="333">
                  <c:v>4.9794303820305634E-2</c:v>
                </c:pt>
                <c:pt idx="334">
                  <c:v>5.0002782387025088E-2</c:v>
                </c:pt>
                <c:pt idx="335">
                  <c:v>5.0211260953744556E-2</c:v>
                </c:pt>
                <c:pt idx="336">
                  <c:v>5.041973952046401E-2</c:v>
                </c:pt>
                <c:pt idx="337">
                  <c:v>5.0628218087183485E-2</c:v>
                </c:pt>
                <c:pt idx="338">
                  <c:v>5.0836696653903002E-2</c:v>
                </c:pt>
                <c:pt idx="339">
                  <c:v>5.1045175220622435E-2</c:v>
                </c:pt>
                <c:pt idx="340">
                  <c:v>5.1253653787341917E-2</c:v>
                </c:pt>
                <c:pt idx="341">
                  <c:v>5.1462132354061406E-2</c:v>
                </c:pt>
                <c:pt idx="342">
                  <c:v>5.1670610920780874E-2</c:v>
                </c:pt>
                <c:pt idx="343">
                  <c:v>5.1879089487500349E-2</c:v>
                </c:pt>
                <c:pt idx="344">
                  <c:v>5.2087568054219824E-2</c:v>
                </c:pt>
                <c:pt idx="345">
                  <c:v>5.2296046620939313E-2</c:v>
                </c:pt>
                <c:pt idx="346">
                  <c:v>5.2504525187658774E-2</c:v>
                </c:pt>
                <c:pt idx="347">
                  <c:v>5.2713003754378297E-2</c:v>
                </c:pt>
                <c:pt idx="348">
                  <c:v>5.2921482321097724E-2</c:v>
                </c:pt>
                <c:pt idx="349">
                  <c:v>5.3129960887817185E-2</c:v>
                </c:pt>
                <c:pt idx="350">
                  <c:v>5.3338439454536729E-2</c:v>
                </c:pt>
                <c:pt idx="351">
                  <c:v>5.3546918021256162E-2</c:v>
                </c:pt>
                <c:pt idx="352">
                  <c:v>5.3755396587975637E-2</c:v>
                </c:pt>
                <c:pt idx="353">
                  <c:v>5.3963875154695112E-2</c:v>
                </c:pt>
                <c:pt idx="354">
                  <c:v>5.4172353721414566E-2</c:v>
                </c:pt>
                <c:pt idx="355">
                  <c:v>5.4380832288134076E-2</c:v>
                </c:pt>
                <c:pt idx="356">
                  <c:v>5.4589310854853551E-2</c:v>
                </c:pt>
                <c:pt idx="357">
                  <c:v>5.4797789421573047E-2</c:v>
                </c:pt>
                <c:pt idx="358">
                  <c:v>5.5006267988292508E-2</c:v>
                </c:pt>
                <c:pt idx="359">
                  <c:v>5.5214746555011976E-2</c:v>
                </c:pt>
                <c:pt idx="360">
                  <c:v>5.5423225121731479E-2</c:v>
                </c:pt>
                <c:pt idx="361">
                  <c:v>5.5631703688450891E-2</c:v>
                </c:pt>
                <c:pt idx="362">
                  <c:v>5.5840182255170387E-2</c:v>
                </c:pt>
                <c:pt idx="363">
                  <c:v>5.6048660821889862E-2</c:v>
                </c:pt>
                <c:pt idx="364">
                  <c:v>5.625713938860933E-2</c:v>
                </c:pt>
                <c:pt idx="365">
                  <c:v>5.6465617955328846E-2</c:v>
                </c:pt>
                <c:pt idx="366">
                  <c:v>5.6674096522048294E-2</c:v>
                </c:pt>
                <c:pt idx="367">
                  <c:v>5.6882575088767769E-2</c:v>
                </c:pt>
                <c:pt idx="368">
                  <c:v>5.7091053655487264E-2</c:v>
                </c:pt>
                <c:pt idx="369">
                  <c:v>5.7315569035031329E-2</c:v>
                </c:pt>
                <c:pt idx="370">
                  <c:v>5.7540084414575338E-2</c:v>
                </c:pt>
                <c:pt idx="371">
                  <c:v>5.7764599794119416E-2</c:v>
                </c:pt>
                <c:pt idx="372">
                  <c:v>5.7989115173663446E-2</c:v>
                </c:pt>
                <c:pt idx="373">
                  <c:v>5.8213630553207517E-2</c:v>
                </c:pt>
                <c:pt idx="374">
                  <c:v>5.8438145932751553E-2</c:v>
                </c:pt>
                <c:pt idx="375">
                  <c:v>5.8662661312295618E-2</c:v>
                </c:pt>
                <c:pt idx="376">
                  <c:v>5.8887176691839654E-2</c:v>
                </c:pt>
                <c:pt idx="377">
                  <c:v>5.9111692071383733E-2</c:v>
                </c:pt>
                <c:pt idx="378">
                  <c:v>5.9336207450927804E-2</c:v>
                </c:pt>
                <c:pt idx="379">
                  <c:v>5.9560722830471841E-2</c:v>
                </c:pt>
                <c:pt idx="380">
                  <c:v>5.9785238210015891E-2</c:v>
                </c:pt>
                <c:pt idx="381">
                  <c:v>6.0009753589559879E-2</c:v>
                </c:pt>
                <c:pt idx="382">
                  <c:v>6.0234268969103964E-2</c:v>
                </c:pt>
                <c:pt idx="383">
                  <c:v>6.0458784348648043E-2</c:v>
                </c:pt>
                <c:pt idx="384">
                  <c:v>6.0683299728192072E-2</c:v>
                </c:pt>
                <c:pt idx="385">
                  <c:v>6.0907815107736123E-2</c:v>
                </c:pt>
                <c:pt idx="386">
                  <c:v>6.1132330487280159E-2</c:v>
                </c:pt>
                <c:pt idx="387">
                  <c:v>6.1356845866824217E-2</c:v>
                </c:pt>
                <c:pt idx="388">
                  <c:v>6.1581361246368274E-2</c:v>
                </c:pt>
                <c:pt idx="389">
                  <c:v>6.1805876625912297E-2</c:v>
                </c:pt>
                <c:pt idx="390">
                  <c:v>6.2030392005456389E-2</c:v>
                </c:pt>
                <c:pt idx="391">
                  <c:v>6.2254907385000412E-2</c:v>
                </c:pt>
                <c:pt idx="392">
                  <c:v>6.2479422764544462E-2</c:v>
                </c:pt>
                <c:pt idx="393">
                  <c:v>6.2703938144088547E-2</c:v>
                </c:pt>
                <c:pt idx="394">
                  <c:v>6.2928453523632563E-2</c:v>
                </c:pt>
                <c:pt idx="395">
                  <c:v>6.3152968903176634E-2</c:v>
                </c:pt>
                <c:pt idx="396">
                  <c:v>6.3377484282720706E-2</c:v>
                </c:pt>
                <c:pt idx="397">
                  <c:v>6.3601999662264694E-2</c:v>
                </c:pt>
                <c:pt idx="398">
                  <c:v>6.3826515041808807E-2</c:v>
                </c:pt>
                <c:pt idx="399">
                  <c:v>6.4051030421352823E-2</c:v>
                </c:pt>
                <c:pt idx="400">
                  <c:v>6.4275545800896866E-2</c:v>
                </c:pt>
                <c:pt idx="401">
                  <c:v>6.4500061180440924E-2</c:v>
                </c:pt>
                <c:pt idx="402">
                  <c:v>6.4724576559984981E-2</c:v>
                </c:pt>
                <c:pt idx="403">
                  <c:v>6.4949091939529052E-2</c:v>
                </c:pt>
                <c:pt idx="404">
                  <c:v>6.5173607319073082E-2</c:v>
                </c:pt>
                <c:pt idx="405">
                  <c:v>6.5398122698617125E-2</c:v>
                </c:pt>
                <c:pt idx="406">
                  <c:v>6.5622638078161183E-2</c:v>
                </c:pt>
                <c:pt idx="407">
                  <c:v>6.5847153457705226E-2</c:v>
                </c:pt>
                <c:pt idx="408">
                  <c:v>6.6071668837249284E-2</c:v>
                </c:pt>
                <c:pt idx="409">
                  <c:v>6.6296184216793369E-2</c:v>
                </c:pt>
                <c:pt idx="410">
                  <c:v>6.6520699596337399E-2</c:v>
                </c:pt>
                <c:pt idx="411">
                  <c:v>6.6745214975881428E-2</c:v>
                </c:pt>
                <c:pt idx="412">
                  <c:v>6.6969730355425514E-2</c:v>
                </c:pt>
                <c:pt idx="413">
                  <c:v>6.7194245734969515E-2</c:v>
                </c:pt>
                <c:pt idx="414">
                  <c:v>6.7418761114513628E-2</c:v>
                </c:pt>
                <c:pt idx="415">
                  <c:v>6.7643276494057644E-2</c:v>
                </c:pt>
                <c:pt idx="416">
                  <c:v>6.7867791873601743E-2</c:v>
                </c:pt>
                <c:pt idx="417">
                  <c:v>6.8092307253145787E-2</c:v>
                </c:pt>
                <c:pt idx="418">
                  <c:v>6.8316822632689803E-2</c:v>
                </c:pt>
                <c:pt idx="419">
                  <c:v>6.854133801223386E-2</c:v>
                </c:pt>
                <c:pt idx="420">
                  <c:v>6.876585339177789E-2</c:v>
                </c:pt>
                <c:pt idx="421">
                  <c:v>6.8990368771321947E-2</c:v>
                </c:pt>
                <c:pt idx="422">
                  <c:v>6.9214884150865991E-2</c:v>
                </c:pt>
                <c:pt idx="423">
                  <c:v>6.9439399530410076E-2</c:v>
                </c:pt>
                <c:pt idx="424">
                  <c:v>6.9663914909954119E-2</c:v>
                </c:pt>
                <c:pt idx="425">
                  <c:v>6.9888430289498177E-2</c:v>
                </c:pt>
                <c:pt idx="426">
                  <c:v>7.011294566904222E-2</c:v>
                </c:pt>
                <c:pt idx="427">
                  <c:v>7.0337461048586306E-2</c:v>
                </c:pt>
                <c:pt idx="428">
                  <c:v>7.0561976428130335E-2</c:v>
                </c:pt>
                <c:pt idx="429">
                  <c:v>7.0786491807674407E-2</c:v>
                </c:pt>
                <c:pt idx="430">
                  <c:v>7.1011007187218422E-2</c:v>
                </c:pt>
                <c:pt idx="431">
                  <c:v>7.1235522566762424E-2</c:v>
                </c:pt>
                <c:pt idx="432">
                  <c:v>7.1460037946306551E-2</c:v>
                </c:pt>
                <c:pt idx="433">
                  <c:v>7.1684553325850525E-2</c:v>
                </c:pt>
                <c:pt idx="434">
                  <c:v>7.1909068705394583E-2</c:v>
                </c:pt>
                <c:pt idx="435">
                  <c:v>7.2133584084938696E-2</c:v>
                </c:pt>
                <c:pt idx="436">
                  <c:v>7.2358099464482711E-2</c:v>
                </c:pt>
                <c:pt idx="437">
                  <c:v>7.2582614844026838E-2</c:v>
                </c:pt>
                <c:pt idx="438">
                  <c:v>7.2807130223570812E-2</c:v>
                </c:pt>
                <c:pt idx="439">
                  <c:v>7.303164560311487E-2</c:v>
                </c:pt>
                <c:pt idx="440">
                  <c:v>7.3256160982658899E-2</c:v>
                </c:pt>
                <c:pt idx="441">
                  <c:v>7.3480676362202957E-2</c:v>
                </c:pt>
                <c:pt idx="442">
                  <c:v>7.3705191741747014E-2</c:v>
                </c:pt>
                <c:pt idx="443">
                  <c:v>7.3929707121291072E-2</c:v>
                </c:pt>
                <c:pt idx="444">
                  <c:v>7.4154222500835129E-2</c:v>
                </c:pt>
                <c:pt idx="445">
                  <c:v>7.43787378803792E-2</c:v>
                </c:pt>
                <c:pt idx="446">
                  <c:v>7.4603253259923272E-2</c:v>
                </c:pt>
                <c:pt idx="447">
                  <c:v>7.484380545229187E-2</c:v>
                </c:pt>
                <c:pt idx="448">
                  <c:v>7.5084357644660468E-2</c:v>
                </c:pt>
                <c:pt idx="449">
                  <c:v>7.5324909837029122E-2</c:v>
                </c:pt>
                <c:pt idx="450">
                  <c:v>7.556546202939772E-2</c:v>
                </c:pt>
                <c:pt idx="451">
                  <c:v>7.5806014221766388E-2</c:v>
                </c:pt>
                <c:pt idx="452">
                  <c:v>7.6046566414134972E-2</c:v>
                </c:pt>
                <c:pt idx="453">
                  <c:v>7.6287118606503571E-2</c:v>
                </c:pt>
                <c:pt idx="454">
                  <c:v>7.6527670798872224E-2</c:v>
                </c:pt>
                <c:pt idx="455">
                  <c:v>7.6768222991240878E-2</c:v>
                </c:pt>
                <c:pt idx="456">
                  <c:v>7.7008775183609476E-2</c:v>
                </c:pt>
                <c:pt idx="457">
                  <c:v>7.7249327375978089E-2</c:v>
                </c:pt>
                <c:pt idx="458">
                  <c:v>7.7489879568346728E-2</c:v>
                </c:pt>
                <c:pt idx="459">
                  <c:v>7.7730431760715424E-2</c:v>
                </c:pt>
                <c:pt idx="460">
                  <c:v>7.7970983953084022E-2</c:v>
                </c:pt>
                <c:pt idx="461">
                  <c:v>7.821153614545262E-2</c:v>
                </c:pt>
                <c:pt idx="462">
                  <c:v>7.8452088337821288E-2</c:v>
                </c:pt>
                <c:pt idx="463">
                  <c:v>7.8692640530189872E-2</c:v>
                </c:pt>
                <c:pt idx="464">
                  <c:v>7.8933192722558485E-2</c:v>
                </c:pt>
                <c:pt idx="465">
                  <c:v>7.9173744914927124E-2</c:v>
                </c:pt>
                <c:pt idx="466">
                  <c:v>7.9414297107295792E-2</c:v>
                </c:pt>
                <c:pt idx="467">
                  <c:v>7.9654849299664349E-2</c:v>
                </c:pt>
                <c:pt idx="468">
                  <c:v>7.9895401492033016E-2</c:v>
                </c:pt>
                <c:pt idx="469">
                  <c:v>8.0135953684401628E-2</c:v>
                </c:pt>
                <c:pt idx="470">
                  <c:v>8.0376505876770241E-2</c:v>
                </c:pt>
                <c:pt idx="471">
                  <c:v>8.0617058069138853E-2</c:v>
                </c:pt>
                <c:pt idx="472">
                  <c:v>8.0857610261507493E-2</c:v>
                </c:pt>
                <c:pt idx="473">
                  <c:v>8.1098162453876202E-2</c:v>
                </c:pt>
                <c:pt idx="474">
                  <c:v>8.1338714646244675E-2</c:v>
                </c:pt>
                <c:pt idx="475">
                  <c:v>8.1579266838613398E-2</c:v>
                </c:pt>
                <c:pt idx="476">
                  <c:v>8.1819819030981983E-2</c:v>
                </c:pt>
                <c:pt idx="477">
                  <c:v>8.2060371223350623E-2</c:v>
                </c:pt>
                <c:pt idx="478">
                  <c:v>8.2300923415719249E-2</c:v>
                </c:pt>
                <c:pt idx="479">
                  <c:v>8.2541475608087916E-2</c:v>
                </c:pt>
                <c:pt idx="480">
                  <c:v>8.2782027800456487E-2</c:v>
                </c:pt>
                <c:pt idx="481">
                  <c:v>8.3022579992825168E-2</c:v>
                </c:pt>
                <c:pt idx="482">
                  <c:v>8.3263132185193767E-2</c:v>
                </c:pt>
                <c:pt idx="483">
                  <c:v>8.350368437756242E-2</c:v>
                </c:pt>
                <c:pt idx="484">
                  <c:v>8.3744236569931046E-2</c:v>
                </c:pt>
                <c:pt idx="485">
                  <c:v>8.39847887622997E-2</c:v>
                </c:pt>
                <c:pt idx="486">
                  <c:v>8.4225340954668354E-2</c:v>
                </c:pt>
                <c:pt idx="487">
                  <c:v>8.4465893147036966E-2</c:v>
                </c:pt>
                <c:pt idx="488">
                  <c:v>8.4706445339405592E-2</c:v>
                </c:pt>
                <c:pt idx="489">
                  <c:v>8.4946997531774177E-2</c:v>
                </c:pt>
                <c:pt idx="490">
                  <c:v>8.5187549724142761E-2</c:v>
                </c:pt>
                <c:pt idx="491">
                  <c:v>8.5428101916511359E-2</c:v>
                </c:pt>
                <c:pt idx="492">
                  <c:v>8.5668654108880055E-2</c:v>
                </c:pt>
                <c:pt idx="493">
                  <c:v>8.5909206301248653E-2</c:v>
                </c:pt>
                <c:pt idx="494">
                  <c:v>8.6149758493617223E-2</c:v>
                </c:pt>
                <c:pt idx="495">
                  <c:v>8.6390310685985863E-2</c:v>
                </c:pt>
                <c:pt idx="496">
                  <c:v>8.6630862878354559E-2</c:v>
                </c:pt>
                <c:pt idx="497">
                  <c:v>8.6871415070723143E-2</c:v>
                </c:pt>
                <c:pt idx="498">
                  <c:v>8.7111967263091769E-2</c:v>
                </c:pt>
                <c:pt idx="499">
                  <c:v>8.7352519455460381E-2</c:v>
                </c:pt>
                <c:pt idx="500">
                  <c:v>8.7593071647829021E-2</c:v>
                </c:pt>
                <c:pt idx="501">
                  <c:v>8.7833623840197633E-2</c:v>
                </c:pt>
                <c:pt idx="502">
                  <c:v>8.8074176032566301E-2</c:v>
                </c:pt>
                <c:pt idx="503">
                  <c:v>8.8314728224934927E-2</c:v>
                </c:pt>
                <c:pt idx="504">
                  <c:v>8.8555280417303525E-2</c:v>
                </c:pt>
                <c:pt idx="505">
                  <c:v>8.8795832609672248E-2</c:v>
                </c:pt>
                <c:pt idx="506">
                  <c:v>8.9036384802040777E-2</c:v>
                </c:pt>
                <c:pt idx="507">
                  <c:v>8.9276936994409473E-2</c:v>
                </c:pt>
                <c:pt idx="508">
                  <c:v>8.9517489186778071E-2</c:v>
                </c:pt>
                <c:pt idx="509">
                  <c:v>8.9758041379146752E-2</c:v>
                </c:pt>
                <c:pt idx="510">
                  <c:v>8.9998593571515295E-2</c:v>
                </c:pt>
                <c:pt idx="511">
                  <c:v>9.0239145763883991E-2</c:v>
                </c:pt>
                <c:pt idx="512">
                  <c:v>9.0479697956252533E-2</c:v>
                </c:pt>
                <c:pt idx="513">
                  <c:v>9.0720250148621215E-2</c:v>
                </c:pt>
                <c:pt idx="514">
                  <c:v>9.0960802340989855E-2</c:v>
                </c:pt>
                <c:pt idx="515">
                  <c:v>9.1201354533358425E-2</c:v>
                </c:pt>
                <c:pt idx="516">
                  <c:v>9.144190672572701E-2</c:v>
                </c:pt>
                <c:pt idx="517">
                  <c:v>9.1682458918095663E-2</c:v>
                </c:pt>
                <c:pt idx="518">
                  <c:v>9.1923011110464303E-2</c:v>
                </c:pt>
                <c:pt idx="519">
                  <c:v>9.2163563302832957E-2</c:v>
                </c:pt>
                <c:pt idx="520">
                  <c:v>9.2420152308026152E-2</c:v>
                </c:pt>
                <c:pt idx="521">
                  <c:v>9.2676741313219346E-2</c:v>
                </c:pt>
                <c:pt idx="522">
                  <c:v>9.2933330318412527E-2</c:v>
                </c:pt>
                <c:pt idx="523">
                  <c:v>9.3189919323605708E-2</c:v>
                </c:pt>
                <c:pt idx="524">
                  <c:v>9.3446508328798972E-2</c:v>
                </c:pt>
                <c:pt idx="525">
                  <c:v>9.370309733399218E-2</c:v>
                </c:pt>
                <c:pt idx="526">
                  <c:v>9.3959686339185347E-2</c:v>
                </c:pt>
                <c:pt idx="527">
                  <c:v>9.4216275344378528E-2</c:v>
                </c:pt>
                <c:pt idx="528">
                  <c:v>9.4472864349571722E-2</c:v>
                </c:pt>
                <c:pt idx="529">
                  <c:v>9.4729453354765E-2</c:v>
                </c:pt>
                <c:pt idx="530">
                  <c:v>9.4986042359958181E-2</c:v>
                </c:pt>
                <c:pt idx="531">
                  <c:v>9.5242631365151306E-2</c:v>
                </c:pt>
                <c:pt idx="532">
                  <c:v>9.5499220370344529E-2</c:v>
                </c:pt>
                <c:pt idx="533">
                  <c:v>9.5755809375537779E-2</c:v>
                </c:pt>
                <c:pt idx="534">
                  <c:v>9.6012398380731001E-2</c:v>
                </c:pt>
                <c:pt idx="535">
                  <c:v>9.626898738592414E-2</c:v>
                </c:pt>
                <c:pt idx="536">
                  <c:v>9.652557639111739E-2</c:v>
                </c:pt>
                <c:pt idx="537">
                  <c:v>9.6782165396310543E-2</c:v>
                </c:pt>
                <c:pt idx="538">
                  <c:v>9.7038754401503682E-2</c:v>
                </c:pt>
                <c:pt idx="539">
                  <c:v>9.7295343406697002E-2</c:v>
                </c:pt>
                <c:pt idx="540">
                  <c:v>9.7551932411890196E-2</c:v>
                </c:pt>
                <c:pt idx="541">
                  <c:v>9.7808521417083363E-2</c:v>
                </c:pt>
                <c:pt idx="542">
                  <c:v>9.80651104222766E-2</c:v>
                </c:pt>
                <c:pt idx="543">
                  <c:v>9.8321699427469766E-2</c:v>
                </c:pt>
                <c:pt idx="544">
                  <c:v>9.8578288432662989E-2</c:v>
                </c:pt>
                <c:pt idx="545">
                  <c:v>9.8834877437856239E-2</c:v>
                </c:pt>
                <c:pt idx="546">
                  <c:v>9.9091466443049434E-2</c:v>
                </c:pt>
                <c:pt idx="547">
                  <c:v>9.9348055448242545E-2</c:v>
                </c:pt>
                <c:pt idx="548">
                  <c:v>9.9604644453435767E-2</c:v>
                </c:pt>
                <c:pt idx="549">
                  <c:v>9.9861233458628948E-2</c:v>
                </c:pt>
                <c:pt idx="550">
                  <c:v>0.10011782246382216</c:v>
                </c:pt>
                <c:pt idx="551">
                  <c:v>0.10037441146901536</c:v>
                </c:pt>
                <c:pt idx="552">
                  <c:v>0.10063100047420859</c:v>
                </c:pt>
                <c:pt idx="553">
                  <c:v>0.10088758947940173</c:v>
                </c:pt>
                <c:pt idx="554">
                  <c:v>0.101144178484595</c:v>
                </c:pt>
                <c:pt idx="555">
                  <c:v>0.10140076748978817</c:v>
                </c:pt>
                <c:pt idx="556">
                  <c:v>0.10165735649498135</c:v>
                </c:pt>
                <c:pt idx="557">
                  <c:v>0.10191394550017456</c:v>
                </c:pt>
                <c:pt idx="558">
                  <c:v>0.10217053450536773</c:v>
                </c:pt>
                <c:pt idx="559">
                  <c:v>0.10242712351056096</c:v>
                </c:pt>
                <c:pt idx="560">
                  <c:v>0.10268371251575417</c:v>
                </c:pt>
                <c:pt idx="561">
                  <c:v>0.10294030152094735</c:v>
                </c:pt>
                <c:pt idx="562">
                  <c:v>0.1031968905261406</c:v>
                </c:pt>
                <c:pt idx="563">
                  <c:v>0.10345347953133377</c:v>
                </c:pt>
                <c:pt idx="564">
                  <c:v>0.10371006853652699</c:v>
                </c:pt>
                <c:pt idx="565">
                  <c:v>0.10396665754172019</c:v>
                </c:pt>
                <c:pt idx="566">
                  <c:v>0.10422324654691346</c:v>
                </c:pt>
                <c:pt idx="567">
                  <c:v>0.10447983555210658</c:v>
                </c:pt>
                <c:pt idx="568">
                  <c:v>0.10473642455729984</c:v>
                </c:pt>
                <c:pt idx="569">
                  <c:v>0.10499301356249299</c:v>
                </c:pt>
                <c:pt idx="570">
                  <c:v>0.1052496025676862</c:v>
                </c:pt>
                <c:pt idx="571">
                  <c:v>0.10550619157287942</c:v>
                </c:pt>
                <c:pt idx="572">
                  <c:v>0.10576278057807265</c:v>
                </c:pt>
                <c:pt idx="573">
                  <c:v>0.10601936958326576</c:v>
                </c:pt>
                <c:pt idx="574">
                  <c:v>0.10627595858845905</c:v>
                </c:pt>
                <c:pt idx="575">
                  <c:v>0.1065325475936522</c:v>
                </c:pt>
                <c:pt idx="576">
                  <c:v>0.10678913659884538</c:v>
                </c:pt>
                <c:pt idx="577">
                  <c:v>0.10704572560403859</c:v>
                </c:pt>
                <c:pt idx="578">
                  <c:v>0.10730231460923176</c:v>
                </c:pt>
                <c:pt idx="579">
                  <c:v>0.10755890361442495</c:v>
                </c:pt>
                <c:pt idx="580">
                  <c:v>0.10781549261961818</c:v>
                </c:pt>
                <c:pt idx="581">
                  <c:v>0.10807208162481141</c:v>
                </c:pt>
                <c:pt idx="582">
                  <c:v>0.10832867063000459</c:v>
                </c:pt>
                <c:pt idx="583">
                  <c:v>0.10858525963519783</c:v>
                </c:pt>
                <c:pt idx="584">
                  <c:v>0.10884184864039098</c:v>
                </c:pt>
                <c:pt idx="585">
                  <c:v>0.10909843764558419</c:v>
                </c:pt>
                <c:pt idx="586">
                  <c:v>0.1093550266507774</c:v>
                </c:pt>
                <c:pt idx="587">
                  <c:v>0.10961161565597062</c:v>
                </c:pt>
                <c:pt idx="588">
                  <c:v>0.10986820466116379</c:v>
                </c:pt>
                <c:pt idx="589">
                  <c:v>0.11012479366635702</c:v>
                </c:pt>
                <c:pt idx="590">
                  <c:v>0.11038138267155018</c:v>
                </c:pt>
                <c:pt idx="591">
                  <c:v>0.1106379716767434</c:v>
                </c:pt>
                <c:pt idx="592">
                  <c:v>0.11089456068193662</c:v>
                </c:pt>
                <c:pt idx="593">
                  <c:v>0.11115114968712979</c:v>
                </c:pt>
                <c:pt idx="594">
                  <c:v>0.11140773869232294</c:v>
                </c:pt>
                <c:pt idx="595">
                  <c:v>0.11166432769751621</c:v>
                </c:pt>
                <c:pt idx="596">
                  <c:v>0.11192091670270941</c:v>
                </c:pt>
                <c:pt idx="597">
                  <c:v>0.11217750570790258</c:v>
                </c:pt>
                <c:pt idx="598">
                  <c:v>0.11245013152592039</c:v>
                </c:pt>
                <c:pt idx="599">
                  <c:v>0.1127227573439382</c:v>
                </c:pt>
                <c:pt idx="600">
                  <c:v>0.11299538316195597</c:v>
                </c:pt>
                <c:pt idx="601">
                  <c:v>0.11326800897997372</c:v>
                </c:pt>
                <c:pt idx="602">
                  <c:v>0.11354063479799148</c:v>
                </c:pt>
                <c:pt idx="603">
                  <c:v>0.11381326061600927</c:v>
                </c:pt>
                <c:pt idx="604">
                  <c:v>0.11408588643402701</c:v>
                </c:pt>
                <c:pt idx="605">
                  <c:v>0.11435851225204478</c:v>
                </c:pt>
                <c:pt idx="606">
                  <c:v>0.11463113807006259</c:v>
                </c:pt>
                <c:pt idx="607">
                  <c:v>0.11490376388808041</c:v>
                </c:pt>
                <c:pt idx="608">
                  <c:v>0.11517638970609814</c:v>
                </c:pt>
                <c:pt idx="609">
                  <c:v>0.11544901552411591</c:v>
                </c:pt>
                <c:pt idx="610">
                  <c:v>0.11572164134213374</c:v>
                </c:pt>
                <c:pt idx="611">
                  <c:v>0.11599426716015152</c:v>
                </c:pt>
                <c:pt idx="612">
                  <c:v>0.11626689297816931</c:v>
                </c:pt>
                <c:pt idx="613">
                  <c:v>0.11653951879618703</c:v>
                </c:pt>
                <c:pt idx="614">
                  <c:v>0.1168121446142048</c:v>
                </c:pt>
                <c:pt idx="615">
                  <c:v>0.11708477043222264</c:v>
                </c:pt>
                <c:pt idx="616">
                  <c:v>0.11735739625024035</c:v>
                </c:pt>
                <c:pt idx="617">
                  <c:v>0.11763002206825816</c:v>
                </c:pt>
                <c:pt idx="618">
                  <c:v>0.11790264788627595</c:v>
                </c:pt>
                <c:pt idx="619">
                  <c:v>0.11817527370429372</c:v>
                </c:pt>
                <c:pt idx="620">
                  <c:v>0.11844789952231143</c:v>
                </c:pt>
                <c:pt idx="621">
                  <c:v>0.11872052534032926</c:v>
                </c:pt>
                <c:pt idx="622">
                  <c:v>0.11899315115834699</c:v>
                </c:pt>
                <c:pt idx="623">
                  <c:v>0.11926577697636484</c:v>
                </c:pt>
                <c:pt idx="624">
                  <c:v>0.11953840279438258</c:v>
                </c:pt>
                <c:pt idx="625">
                  <c:v>0.11981102861240034</c:v>
                </c:pt>
                <c:pt idx="626">
                  <c:v>0.12008365443041814</c:v>
                </c:pt>
                <c:pt idx="627">
                  <c:v>0.12035628024843593</c:v>
                </c:pt>
                <c:pt idx="628">
                  <c:v>0.1206289060664537</c:v>
                </c:pt>
                <c:pt idx="629">
                  <c:v>0.12090153188447146</c:v>
                </c:pt>
                <c:pt idx="630">
                  <c:v>0.12117415770248927</c:v>
                </c:pt>
                <c:pt idx="631">
                  <c:v>0.12144678352050702</c:v>
                </c:pt>
                <c:pt idx="632">
                  <c:v>0.12171940933852475</c:v>
                </c:pt>
                <c:pt idx="633">
                  <c:v>0.12199203515654257</c:v>
                </c:pt>
                <c:pt idx="634">
                  <c:v>0.12226466097456039</c:v>
                </c:pt>
                <c:pt idx="635">
                  <c:v>0.1225372867925781</c:v>
                </c:pt>
                <c:pt idx="636">
                  <c:v>0.12280991261059583</c:v>
                </c:pt>
                <c:pt idx="637">
                  <c:v>0.12308253842861371</c:v>
                </c:pt>
                <c:pt idx="638">
                  <c:v>0.1233551642466315</c:v>
                </c:pt>
                <c:pt idx="639">
                  <c:v>0.12362779006464923</c:v>
                </c:pt>
                <c:pt idx="640">
                  <c:v>0.12390041588266698</c:v>
                </c:pt>
                <c:pt idx="641">
                  <c:v>0.12417304170068481</c:v>
                </c:pt>
                <c:pt idx="642">
                  <c:v>0.12444566751870256</c:v>
                </c:pt>
                <c:pt idx="643">
                  <c:v>0.12471829333672034</c:v>
                </c:pt>
                <c:pt idx="644">
                  <c:v>0.12499091915473808</c:v>
                </c:pt>
                <c:pt idx="645">
                  <c:v>0.12526354497275585</c:v>
                </c:pt>
                <c:pt idx="646">
                  <c:v>0.12553617079077364</c:v>
                </c:pt>
                <c:pt idx="647">
                  <c:v>0.12580879660879138</c:v>
                </c:pt>
                <c:pt idx="648">
                  <c:v>0.1260814224268092</c:v>
                </c:pt>
                <c:pt idx="649">
                  <c:v>0.12635404824482691</c:v>
                </c:pt>
                <c:pt idx="650">
                  <c:v>0.1266266740628447</c:v>
                </c:pt>
                <c:pt idx="651">
                  <c:v>0.12691533669368715</c:v>
                </c:pt>
                <c:pt idx="652">
                  <c:v>0.12720399932452942</c:v>
                </c:pt>
                <c:pt idx="653">
                  <c:v>0.12749266195537179</c:v>
                </c:pt>
                <c:pt idx="654">
                  <c:v>0.12778132458621419</c:v>
                </c:pt>
                <c:pt idx="655">
                  <c:v>0.12806998721705648</c:v>
                </c:pt>
                <c:pt idx="656">
                  <c:v>0.12835864984789891</c:v>
                </c:pt>
                <c:pt idx="657">
                  <c:v>0.1286473124787412</c:v>
                </c:pt>
                <c:pt idx="658">
                  <c:v>0.12893597510958357</c:v>
                </c:pt>
                <c:pt idx="659">
                  <c:v>0.12922463774042595</c:v>
                </c:pt>
                <c:pt idx="660">
                  <c:v>0.12951330037126829</c:v>
                </c:pt>
                <c:pt idx="661">
                  <c:v>0.12980196300211061</c:v>
                </c:pt>
                <c:pt idx="662">
                  <c:v>0.1300906256329529</c:v>
                </c:pt>
                <c:pt idx="663">
                  <c:v>0.1303792882637953</c:v>
                </c:pt>
                <c:pt idx="664">
                  <c:v>0.1306679508946377</c:v>
                </c:pt>
                <c:pt idx="665">
                  <c:v>0.13095661352547999</c:v>
                </c:pt>
                <c:pt idx="666">
                  <c:v>0.1312452761563225</c:v>
                </c:pt>
                <c:pt idx="667">
                  <c:v>0.13153393878716477</c:v>
                </c:pt>
                <c:pt idx="668">
                  <c:v>0.131822601418007</c:v>
                </c:pt>
                <c:pt idx="669">
                  <c:v>0.13211126404884938</c:v>
                </c:pt>
                <c:pt idx="670">
                  <c:v>0.13239992667969178</c:v>
                </c:pt>
                <c:pt idx="671">
                  <c:v>0.13268858931053407</c:v>
                </c:pt>
                <c:pt idx="672">
                  <c:v>0.13297725194137652</c:v>
                </c:pt>
                <c:pt idx="673">
                  <c:v>0.13326591457221887</c:v>
                </c:pt>
                <c:pt idx="674">
                  <c:v>0.13355457720306113</c:v>
                </c:pt>
                <c:pt idx="675">
                  <c:v>0.13384323983390359</c:v>
                </c:pt>
                <c:pt idx="676">
                  <c:v>0.13413190246474588</c:v>
                </c:pt>
                <c:pt idx="677">
                  <c:v>0.13442056509558817</c:v>
                </c:pt>
                <c:pt idx="678">
                  <c:v>0.13470922772643068</c:v>
                </c:pt>
                <c:pt idx="679">
                  <c:v>0.13499789035727297</c:v>
                </c:pt>
                <c:pt idx="680">
                  <c:v>0.13528655298811523</c:v>
                </c:pt>
                <c:pt idx="681">
                  <c:v>0.13557521561895758</c:v>
                </c:pt>
                <c:pt idx="682">
                  <c:v>0.13586387824979992</c:v>
                </c:pt>
                <c:pt idx="683">
                  <c:v>0.13615254088064233</c:v>
                </c:pt>
                <c:pt idx="684">
                  <c:v>0.13644120351148481</c:v>
                </c:pt>
                <c:pt idx="685">
                  <c:v>0.13672986614232713</c:v>
                </c:pt>
                <c:pt idx="686">
                  <c:v>0.13701852877316939</c:v>
                </c:pt>
                <c:pt idx="687">
                  <c:v>0.13730719140401174</c:v>
                </c:pt>
                <c:pt idx="688">
                  <c:v>0.13759585403485408</c:v>
                </c:pt>
                <c:pt idx="689">
                  <c:v>0.13788451666569637</c:v>
                </c:pt>
                <c:pt idx="690">
                  <c:v>0.13817317929653875</c:v>
                </c:pt>
                <c:pt idx="691">
                  <c:v>0.13846184192738123</c:v>
                </c:pt>
                <c:pt idx="692">
                  <c:v>0.13875050455822349</c:v>
                </c:pt>
                <c:pt idx="693">
                  <c:v>0.13903916718906592</c:v>
                </c:pt>
                <c:pt idx="694">
                  <c:v>0.13932782981990818</c:v>
                </c:pt>
                <c:pt idx="695">
                  <c:v>0.13961649245075061</c:v>
                </c:pt>
                <c:pt idx="696">
                  <c:v>0.13990515508159296</c:v>
                </c:pt>
                <c:pt idx="697">
                  <c:v>0.1401938177124353</c:v>
                </c:pt>
                <c:pt idx="698">
                  <c:v>0.14048248034327773</c:v>
                </c:pt>
                <c:pt idx="699">
                  <c:v>0.14077114297411988</c:v>
                </c:pt>
                <c:pt idx="700">
                  <c:v>0.14105980560496229</c:v>
                </c:pt>
                <c:pt idx="701">
                  <c:v>0.14134846823580471</c:v>
                </c:pt>
                <c:pt idx="702">
                  <c:v>0.14163713086664706</c:v>
                </c:pt>
                <c:pt idx="703">
                  <c:v>0.14192579349748946</c:v>
                </c:pt>
                <c:pt idx="704">
                  <c:v>0.14221445612833183</c:v>
                </c:pt>
                <c:pt idx="705">
                  <c:v>0.14250311875917404</c:v>
                </c:pt>
                <c:pt idx="706">
                  <c:v>0.14279178139001641</c:v>
                </c:pt>
                <c:pt idx="707">
                  <c:v>0.14308044402085876</c:v>
                </c:pt>
                <c:pt idx="708">
                  <c:v>0.14336910665170116</c:v>
                </c:pt>
                <c:pt idx="709">
                  <c:v>0.14365776928254342</c:v>
                </c:pt>
                <c:pt idx="710">
                  <c:v>0.14394643191338594</c:v>
                </c:pt>
                <c:pt idx="711">
                  <c:v>0.14423509454422831</c:v>
                </c:pt>
                <c:pt idx="712">
                  <c:v>0.14452375717507054</c:v>
                </c:pt>
                <c:pt idx="713">
                  <c:v>0.14481241980591292</c:v>
                </c:pt>
                <c:pt idx="714">
                  <c:v>0.14510108243675524</c:v>
                </c:pt>
                <c:pt idx="715">
                  <c:v>0.14538974506759764</c:v>
                </c:pt>
                <c:pt idx="716">
                  <c:v>0.14567840769843993</c:v>
                </c:pt>
                <c:pt idx="717">
                  <c:v>0.14596707032928233</c:v>
                </c:pt>
                <c:pt idx="718">
                  <c:v>0.14625573296012473</c:v>
                </c:pt>
                <c:pt idx="719">
                  <c:v>0.14654439559096713</c:v>
                </c:pt>
                <c:pt idx="720">
                  <c:v>0.14683305822180934</c:v>
                </c:pt>
                <c:pt idx="721">
                  <c:v>0.14712172085265168</c:v>
                </c:pt>
                <c:pt idx="722">
                  <c:v>0.1474103834834942</c:v>
                </c:pt>
                <c:pt idx="723">
                  <c:v>0.14769904611433646</c:v>
                </c:pt>
                <c:pt idx="724">
                  <c:v>0.14798770874517878</c:v>
                </c:pt>
                <c:pt idx="725">
                  <c:v>0.14829240818884573</c:v>
                </c:pt>
                <c:pt idx="726">
                  <c:v>0.14859710763251266</c:v>
                </c:pt>
                <c:pt idx="727">
                  <c:v>0.14890180707617956</c:v>
                </c:pt>
                <c:pt idx="728">
                  <c:v>0.14920650651984643</c:v>
                </c:pt>
                <c:pt idx="729">
                  <c:v>0.14951120596351336</c:v>
                </c:pt>
                <c:pt idx="730">
                  <c:v>0.14981590540718037</c:v>
                </c:pt>
                <c:pt idx="731">
                  <c:v>0.15012060485084722</c:v>
                </c:pt>
                <c:pt idx="732">
                  <c:v>0.15042530429451414</c:v>
                </c:pt>
                <c:pt idx="733">
                  <c:v>0.15073000373818113</c:v>
                </c:pt>
                <c:pt idx="734">
                  <c:v>0.15103470318184806</c:v>
                </c:pt>
                <c:pt idx="735">
                  <c:v>0.15133940262551493</c:v>
                </c:pt>
                <c:pt idx="736">
                  <c:v>0.15164410206918191</c:v>
                </c:pt>
                <c:pt idx="737">
                  <c:v>0.15194880151284887</c:v>
                </c:pt>
                <c:pt idx="738">
                  <c:v>0.15225350095651569</c:v>
                </c:pt>
                <c:pt idx="739">
                  <c:v>0.15255820040018273</c:v>
                </c:pt>
                <c:pt idx="740">
                  <c:v>0.15286289984384954</c:v>
                </c:pt>
                <c:pt idx="741">
                  <c:v>0.15316759928751647</c:v>
                </c:pt>
                <c:pt idx="742">
                  <c:v>0.15347229873118348</c:v>
                </c:pt>
                <c:pt idx="743">
                  <c:v>0.15377699817485038</c:v>
                </c:pt>
                <c:pt idx="744">
                  <c:v>0.1540816976185172</c:v>
                </c:pt>
                <c:pt idx="745">
                  <c:v>0.15438639706218427</c:v>
                </c:pt>
                <c:pt idx="746">
                  <c:v>0.15469109650585117</c:v>
                </c:pt>
                <c:pt idx="747">
                  <c:v>0.15499579594951804</c:v>
                </c:pt>
                <c:pt idx="748">
                  <c:v>0.15530049539318502</c:v>
                </c:pt>
                <c:pt idx="749">
                  <c:v>0.15560519483685195</c:v>
                </c:pt>
                <c:pt idx="750">
                  <c:v>0.15590989428051888</c:v>
                </c:pt>
                <c:pt idx="751">
                  <c:v>0.15621459372418581</c:v>
                </c:pt>
                <c:pt idx="752">
                  <c:v>0.15651929316785279</c:v>
                </c:pt>
                <c:pt idx="753">
                  <c:v>0.15682399261151961</c:v>
                </c:pt>
                <c:pt idx="754">
                  <c:v>0.15712869205518654</c:v>
                </c:pt>
                <c:pt idx="755">
                  <c:v>0.15743339149885349</c:v>
                </c:pt>
                <c:pt idx="756">
                  <c:v>0.15773809094252048</c:v>
                </c:pt>
                <c:pt idx="757">
                  <c:v>0.15804279038618738</c:v>
                </c:pt>
                <c:pt idx="758">
                  <c:v>0.15834748982985433</c:v>
                </c:pt>
                <c:pt idx="759">
                  <c:v>0.1586521892735212</c:v>
                </c:pt>
                <c:pt idx="760">
                  <c:v>0.15895688871718819</c:v>
                </c:pt>
                <c:pt idx="761">
                  <c:v>0.15926158816085506</c:v>
                </c:pt>
                <c:pt idx="762">
                  <c:v>0.15956628760452199</c:v>
                </c:pt>
                <c:pt idx="763">
                  <c:v>0.15987098704818886</c:v>
                </c:pt>
                <c:pt idx="764">
                  <c:v>0.16017568649185571</c:v>
                </c:pt>
                <c:pt idx="765">
                  <c:v>0.16048038593552277</c:v>
                </c:pt>
                <c:pt idx="766">
                  <c:v>0.1607850853791897</c:v>
                </c:pt>
                <c:pt idx="767">
                  <c:v>0.1610897848228566</c:v>
                </c:pt>
                <c:pt idx="768">
                  <c:v>0.16139448426652353</c:v>
                </c:pt>
                <c:pt idx="769">
                  <c:v>0.16169918371019049</c:v>
                </c:pt>
                <c:pt idx="770">
                  <c:v>0.16200388315385733</c:v>
                </c:pt>
                <c:pt idx="771">
                  <c:v>0.16230858259752431</c:v>
                </c:pt>
                <c:pt idx="772">
                  <c:v>0.16261328204119127</c:v>
                </c:pt>
                <c:pt idx="773">
                  <c:v>0.16291798148485823</c:v>
                </c:pt>
                <c:pt idx="774">
                  <c:v>0.16322268092852502</c:v>
                </c:pt>
                <c:pt idx="775">
                  <c:v>0.16352738037219208</c:v>
                </c:pt>
                <c:pt idx="776">
                  <c:v>0.16383207981585887</c:v>
                </c:pt>
                <c:pt idx="777">
                  <c:v>0.16413677925952577</c:v>
                </c:pt>
                <c:pt idx="778">
                  <c:v>0.16444147870319281</c:v>
                </c:pt>
                <c:pt idx="779">
                  <c:v>0.16474617814685971</c:v>
                </c:pt>
                <c:pt idx="780">
                  <c:v>0.16505087759052661</c:v>
                </c:pt>
                <c:pt idx="781">
                  <c:v>0.16535557703419348</c:v>
                </c:pt>
                <c:pt idx="782">
                  <c:v>0.16566027647786052</c:v>
                </c:pt>
                <c:pt idx="783">
                  <c:v>0.1659649759215274</c:v>
                </c:pt>
                <c:pt idx="784">
                  <c:v>0.16626967536519438</c:v>
                </c:pt>
                <c:pt idx="785">
                  <c:v>0.16657437480886125</c:v>
                </c:pt>
                <c:pt idx="786">
                  <c:v>0.16687907425252815</c:v>
                </c:pt>
                <c:pt idx="787">
                  <c:v>0.16718377369619508</c:v>
                </c:pt>
                <c:pt idx="788">
                  <c:v>0.16748847313986212</c:v>
                </c:pt>
                <c:pt idx="789">
                  <c:v>0.16779317258352894</c:v>
                </c:pt>
                <c:pt idx="790">
                  <c:v>0.16809787202719595</c:v>
                </c:pt>
                <c:pt idx="791">
                  <c:v>0.16840257147086279</c:v>
                </c:pt>
                <c:pt idx="792">
                  <c:v>0.16870727091452972</c:v>
                </c:pt>
                <c:pt idx="793">
                  <c:v>0.16901197035819671</c:v>
                </c:pt>
                <c:pt idx="794">
                  <c:v>0.16931666980186363</c:v>
                </c:pt>
                <c:pt idx="795">
                  <c:v>0.16962136924553042</c:v>
                </c:pt>
                <c:pt idx="796">
                  <c:v>0.16992606868919743</c:v>
                </c:pt>
                <c:pt idx="797">
                  <c:v>0.17023076813286442</c:v>
                </c:pt>
                <c:pt idx="798">
                  <c:v>0.17053546757653132</c:v>
                </c:pt>
                <c:pt idx="799">
                  <c:v>0.17084016702019825</c:v>
                </c:pt>
                <c:pt idx="800">
                  <c:v>0.1711448664638652</c:v>
                </c:pt>
                <c:pt idx="801">
                  <c:v>0.1714495659075321</c:v>
                </c:pt>
                <c:pt idx="802">
                  <c:v>0.17175426535119903</c:v>
                </c:pt>
                <c:pt idx="803">
                  <c:v>0.1720589647948659</c:v>
                </c:pt>
                <c:pt idx="804">
                  <c:v>0.17236366423853278</c:v>
                </c:pt>
                <c:pt idx="805">
                  <c:v>0.17266836368219982</c:v>
                </c:pt>
                <c:pt idx="806">
                  <c:v>0.17298909993869133</c:v>
                </c:pt>
                <c:pt idx="807">
                  <c:v>0.17330983619518281</c:v>
                </c:pt>
                <c:pt idx="808">
                  <c:v>0.17363057245167421</c:v>
                </c:pt>
                <c:pt idx="809">
                  <c:v>0.17395130870816583</c:v>
                </c:pt>
                <c:pt idx="810">
                  <c:v>0.1742720449646572</c:v>
                </c:pt>
                <c:pt idx="811">
                  <c:v>0.17459278122114882</c:v>
                </c:pt>
                <c:pt idx="812">
                  <c:v>0.17491351747764033</c:v>
                </c:pt>
                <c:pt idx="813">
                  <c:v>0.17523425373413182</c:v>
                </c:pt>
                <c:pt idx="814">
                  <c:v>0.17555498999062333</c:v>
                </c:pt>
                <c:pt idx="815">
                  <c:v>0.17587572624711473</c:v>
                </c:pt>
                <c:pt idx="816">
                  <c:v>0.17619646250360629</c:v>
                </c:pt>
                <c:pt idx="817">
                  <c:v>0.17651719876009789</c:v>
                </c:pt>
                <c:pt idx="818">
                  <c:v>0.17683793501658929</c:v>
                </c:pt>
                <c:pt idx="819">
                  <c:v>0.17715867127308074</c:v>
                </c:pt>
                <c:pt idx="820">
                  <c:v>0.17747940752957234</c:v>
                </c:pt>
                <c:pt idx="821">
                  <c:v>0.17780014378606387</c:v>
                </c:pt>
                <c:pt idx="822">
                  <c:v>0.1781208800425553</c:v>
                </c:pt>
                <c:pt idx="823">
                  <c:v>0.17844161629904678</c:v>
                </c:pt>
                <c:pt idx="824">
                  <c:v>0.17876235255553841</c:v>
                </c:pt>
                <c:pt idx="825">
                  <c:v>0.17908308881202992</c:v>
                </c:pt>
                <c:pt idx="826">
                  <c:v>0.17940382506852129</c:v>
                </c:pt>
                <c:pt idx="827">
                  <c:v>0.1797245613250128</c:v>
                </c:pt>
                <c:pt idx="828">
                  <c:v>0.18004529758150445</c:v>
                </c:pt>
                <c:pt idx="829">
                  <c:v>0.18036603383799596</c:v>
                </c:pt>
                <c:pt idx="830">
                  <c:v>0.18068677009448728</c:v>
                </c:pt>
                <c:pt idx="831">
                  <c:v>0.18100750635097879</c:v>
                </c:pt>
                <c:pt idx="832">
                  <c:v>0.18132824260747041</c:v>
                </c:pt>
                <c:pt idx="833">
                  <c:v>0.18164897886396184</c:v>
                </c:pt>
                <c:pt idx="834">
                  <c:v>0.18196971512045337</c:v>
                </c:pt>
                <c:pt idx="835">
                  <c:v>0.18229045137694491</c:v>
                </c:pt>
                <c:pt idx="836">
                  <c:v>0.18261118763343637</c:v>
                </c:pt>
                <c:pt idx="837">
                  <c:v>0.18293192388992788</c:v>
                </c:pt>
                <c:pt idx="838">
                  <c:v>0.18325266014641936</c:v>
                </c:pt>
                <c:pt idx="839">
                  <c:v>0.18357339640291093</c:v>
                </c:pt>
                <c:pt idx="840">
                  <c:v>0.18389413265940241</c:v>
                </c:pt>
                <c:pt idx="841">
                  <c:v>0.18421486891589386</c:v>
                </c:pt>
                <c:pt idx="842">
                  <c:v>0.18453560517238543</c:v>
                </c:pt>
                <c:pt idx="843">
                  <c:v>0.18485634142887686</c:v>
                </c:pt>
                <c:pt idx="844">
                  <c:v>0.18517707768536831</c:v>
                </c:pt>
                <c:pt idx="845">
                  <c:v>0.18549781394185988</c:v>
                </c:pt>
                <c:pt idx="846">
                  <c:v>0.18581855019835136</c:v>
                </c:pt>
                <c:pt idx="847">
                  <c:v>0.18613928645484293</c:v>
                </c:pt>
                <c:pt idx="848">
                  <c:v>0.18646002271133444</c:v>
                </c:pt>
                <c:pt idx="849">
                  <c:v>0.18678075896782587</c:v>
                </c:pt>
                <c:pt idx="850">
                  <c:v>0.18710149522431738</c:v>
                </c:pt>
                <c:pt idx="851">
                  <c:v>0.18742223148080894</c:v>
                </c:pt>
                <c:pt idx="852">
                  <c:v>0.18774296773730045</c:v>
                </c:pt>
                <c:pt idx="853">
                  <c:v>0.18806370399379188</c:v>
                </c:pt>
                <c:pt idx="854">
                  <c:v>0.18838444025028339</c:v>
                </c:pt>
                <c:pt idx="855">
                  <c:v>0.18870517650677493</c:v>
                </c:pt>
                <c:pt idx="856">
                  <c:v>0.18902591276326638</c:v>
                </c:pt>
                <c:pt idx="857">
                  <c:v>0.18934664901975784</c:v>
                </c:pt>
                <c:pt idx="858">
                  <c:v>0.18966738527624943</c:v>
                </c:pt>
                <c:pt idx="859">
                  <c:v>0.18998812153274094</c:v>
                </c:pt>
                <c:pt idx="860">
                  <c:v>0.19030885778923234</c:v>
                </c:pt>
                <c:pt idx="861">
                  <c:v>0.19062959404572385</c:v>
                </c:pt>
                <c:pt idx="862">
                  <c:v>0.19095033030221542</c:v>
                </c:pt>
                <c:pt idx="863">
                  <c:v>0.19127106655870685</c:v>
                </c:pt>
                <c:pt idx="864">
                  <c:v>0.19159180281519841</c:v>
                </c:pt>
                <c:pt idx="865">
                  <c:v>0.19191253907168984</c:v>
                </c:pt>
                <c:pt idx="866">
                  <c:v>0.19223327532818135</c:v>
                </c:pt>
                <c:pt idx="867">
                  <c:v>0.19255401158467286</c:v>
                </c:pt>
                <c:pt idx="868">
                  <c:v>0.1928747478411644</c:v>
                </c:pt>
                <c:pt idx="869">
                  <c:v>0.19319548409765588</c:v>
                </c:pt>
                <c:pt idx="870">
                  <c:v>0.19351622035414734</c:v>
                </c:pt>
                <c:pt idx="871">
                  <c:v>0.19383695661063885</c:v>
                </c:pt>
                <c:pt idx="872">
                  <c:v>0.19415769286713042</c:v>
                </c:pt>
                <c:pt idx="873">
                  <c:v>0.19447842912362184</c:v>
                </c:pt>
                <c:pt idx="874">
                  <c:v>0.19479916538011341</c:v>
                </c:pt>
                <c:pt idx="875">
                  <c:v>0.19511990163660486</c:v>
                </c:pt>
                <c:pt idx="876">
                  <c:v>0.19544063789309643</c:v>
                </c:pt>
                <c:pt idx="877">
                  <c:v>0.19576137414958786</c:v>
                </c:pt>
                <c:pt idx="878">
                  <c:v>0.1960821104060794</c:v>
                </c:pt>
                <c:pt idx="879">
                  <c:v>0.19640284666257091</c:v>
                </c:pt>
                <c:pt idx="880">
                  <c:v>0.19672358291906236</c:v>
                </c:pt>
                <c:pt idx="881">
                  <c:v>0.1970443191755539</c:v>
                </c:pt>
                <c:pt idx="882">
                  <c:v>0.19736505543204541</c:v>
                </c:pt>
                <c:pt idx="883">
                  <c:v>0.19768579168853687</c:v>
                </c:pt>
                <c:pt idx="884">
                  <c:v>0.19800652794502838</c:v>
                </c:pt>
                <c:pt idx="885">
                  <c:v>0.1983272642015198</c:v>
                </c:pt>
                <c:pt idx="886">
                  <c:v>0.19866403727083595</c:v>
                </c:pt>
                <c:pt idx="887">
                  <c:v>0.19900081034015202</c:v>
                </c:pt>
                <c:pt idx="888">
                  <c:v>0.19933758340946814</c:v>
                </c:pt>
                <c:pt idx="889">
                  <c:v>0.19967435647878418</c:v>
                </c:pt>
                <c:pt idx="890">
                  <c:v>0.20001112954810032</c:v>
                </c:pt>
                <c:pt idx="891">
                  <c:v>0.20034790261741639</c:v>
                </c:pt>
                <c:pt idx="892">
                  <c:v>0.20068467568673237</c:v>
                </c:pt>
                <c:pt idx="893">
                  <c:v>0.20102144875604849</c:v>
                </c:pt>
                <c:pt idx="894">
                  <c:v>0.20135822182536461</c:v>
                </c:pt>
                <c:pt idx="895">
                  <c:v>0.20169499489468068</c:v>
                </c:pt>
                <c:pt idx="896">
                  <c:v>0.20203176796399672</c:v>
                </c:pt>
                <c:pt idx="897">
                  <c:v>0.20236854103331281</c:v>
                </c:pt>
                <c:pt idx="898">
                  <c:v>0.20270531410262896</c:v>
                </c:pt>
                <c:pt idx="899">
                  <c:v>0.20304208717194502</c:v>
                </c:pt>
                <c:pt idx="900">
                  <c:v>0.20337886024126101</c:v>
                </c:pt>
                <c:pt idx="901">
                  <c:v>0.20371563331057715</c:v>
                </c:pt>
                <c:pt idx="902">
                  <c:v>0.20405240637989322</c:v>
                </c:pt>
                <c:pt idx="903">
                  <c:v>0.20438917944920923</c:v>
                </c:pt>
                <c:pt idx="904">
                  <c:v>0.20472595251852541</c:v>
                </c:pt>
                <c:pt idx="905">
                  <c:v>0.20506272558784144</c:v>
                </c:pt>
                <c:pt idx="906">
                  <c:v>0.20539949865715754</c:v>
                </c:pt>
                <c:pt idx="907">
                  <c:v>0.20573627172647366</c:v>
                </c:pt>
                <c:pt idx="908">
                  <c:v>0.20607304479578961</c:v>
                </c:pt>
                <c:pt idx="909">
                  <c:v>0.20640981786510576</c:v>
                </c:pt>
                <c:pt idx="910">
                  <c:v>0.20674659093442188</c:v>
                </c:pt>
                <c:pt idx="911">
                  <c:v>0.20708336400373789</c:v>
                </c:pt>
                <c:pt idx="912">
                  <c:v>0.20742013707305396</c:v>
                </c:pt>
                <c:pt idx="913">
                  <c:v>0.20775691014237013</c:v>
                </c:pt>
                <c:pt idx="914">
                  <c:v>0.20809368321168609</c:v>
                </c:pt>
                <c:pt idx="915">
                  <c:v>0.20843045628100224</c:v>
                </c:pt>
                <c:pt idx="916">
                  <c:v>0.20876722935031827</c:v>
                </c:pt>
                <c:pt idx="917">
                  <c:v>0.20910400241963431</c:v>
                </c:pt>
                <c:pt idx="918">
                  <c:v>0.2094407754889504</c:v>
                </c:pt>
                <c:pt idx="919">
                  <c:v>0.20977754855826655</c:v>
                </c:pt>
                <c:pt idx="920">
                  <c:v>0.21011432162758256</c:v>
                </c:pt>
                <c:pt idx="921">
                  <c:v>0.21045109469689874</c:v>
                </c:pt>
                <c:pt idx="922">
                  <c:v>0.21078786776621475</c:v>
                </c:pt>
                <c:pt idx="923">
                  <c:v>0.21112464083553076</c:v>
                </c:pt>
                <c:pt idx="924">
                  <c:v>0.21146141390484691</c:v>
                </c:pt>
                <c:pt idx="925">
                  <c:v>0.21179818697416303</c:v>
                </c:pt>
                <c:pt idx="926">
                  <c:v>0.21213496004347904</c:v>
                </c:pt>
                <c:pt idx="927">
                  <c:v>0.21247173311279521</c:v>
                </c:pt>
                <c:pt idx="928">
                  <c:v>0.21280850618211125</c:v>
                </c:pt>
                <c:pt idx="929">
                  <c:v>0.21314527925142729</c:v>
                </c:pt>
                <c:pt idx="930">
                  <c:v>0.21348205232074335</c:v>
                </c:pt>
                <c:pt idx="931">
                  <c:v>0.21381882539005936</c:v>
                </c:pt>
                <c:pt idx="932">
                  <c:v>0.21415559845937546</c:v>
                </c:pt>
                <c:pt idx="933">
                  <c:v>0.21449237152869166</c:v>
                </c:pt>
                <c:pt idx="934">
                  <c:v>0.21482914459800773</c:v>
                </c:pt>
                <c:pt idx="935">
                  <c:v>0.21516591766732376</c:v>
                </c:pt>
                <c:pt idx="936">
                  <c:v>0.21550269073663983</c:v>
                </c:pt>
                <c:pt idx="937">
                  <c:v>0.21583946380595592</c:v>
                </c:pt>
                <c:pt idx="938">
                  <c:v>0.21617623687527196</c:v>
                </c:pt>
                <c:pt idx="939">
                  <c:v>0.216513009944588</c:v>
                </c:pt>
                <c:pt idx="940">
                  <c:v>0.21684978301390417</c:v>
                </c:pt>
                <c:pt idx="941">
                  <c:v>0.21718655608322021</c:v>
                </c:pt>
                <c:pt idx="942">
                  <c:v>0.2175233291525363</c:v>
                </c:pt>
                <c:pt idx="943">
                  <c:v>0.21786010222185231</c:v>
                </c:pt>
                <c:pt idx="944">
                  <c:v>0.21819687529116841</c:v>
                </c:pt>
                <c:pt idx="945">
                  <c:v>0.21853364836048444</c:v>
                </c:pt>
                <c:pt idx="946">
                  <c:v>0.21887042142980051</c:v>
                </c:pt>
                <c:pt idx="947">
                  <c:v>0.21920719449911671</c:v>
                </c:pt>
                <c:pt idx="948">
                  <c:v>0.21954396756843281</c:v>
                </c:pt>
                <c:pt idx="949">
                  <c:v>0.21988074063774876</c:v>
                </c:pt>
                <c:pt idx="950">
                  <c:v>0.22021751370706491</c:v>
                </c:pt>
                <c:pt idx="951">
                  <c:v>0.22055428677638098</c:v>
                </c:pt>
                <c:pt idx="952">
                  <c:v>0.22089105984569699</c:v>
                </c:pt>
                <c:pt idx="953">
                  <c:v>0.22122783291501305</c:v>
                </c:pt>
                <c:pt idx="954">
                  <c:v>0.22156460598432914</c:v>
                </c:pt>
                <c:pt idx="955">
                  <c:v>0.22190137905364518</c:v>
                </c:pt>
                <c:pt idx="956">
                  <c:v>0.22223815212296141</c:v>
                </c:pt>
                <c:pt idx="957">
                  <c:v>0.2225749251922774</c:v>
                </c:pt>
                <c:pt idx="958">
                  <c:v>0.22291169826159346</c:v>
                </c:pt>
                <c:pt idx="959">
                  <c:v>0.22324847133090958</c:v>
                </c:pt>
                <c:pt idx="960">
                  <c:v>0.22358524440022567</c:v>
                </c:pt>
                <c:pt idx="961">
                  <c:v>0.22392201746954166</c:v>
                </c:pt>
                <c:pt idx="962">
                  <c:v>0.2242748273516823</c:v>
                </c:pt>
                <c:pt idx="963">
                  <c:v>0.22462763723382292</c:v>
                </c:pt>
                <c:pt idx="964">
                  <c:v>0.22498044711596374</c:v>
                </c:pt>
                <c:pt idx="965">
                  <c:v>0.2253332569981043</c:v>
                </c:pt>
                <c:pt idx="966">
                  <c:v>0.22568606688024495</c:v>
                </c:pt>
                <c:pt idx="967">
                  <c:v>0.22603887676238565</c:v>
                </c:pt>
                <c:pt idx="968">
                  <c:v>0.22639168664452622</c:v>
                </c:pt>
                <c:pt idx="969">
                  <c:v>0.22674449652666701</c:v>
                </c:pt>
                <c:pt idx="970">
                  <c:v>0.22709730640880754</c:v>
                </c:pt>
                <c:pt idx="971">
                  <c:v>0.22745011629094819</c:v>
                </c:pt>
                <c:pt idx="972">
                  <c:v>0.22780292617308887</c:v>
                </c:pt>
                <c:pt idx="973">
                  <c:v>0.22815573605522951</c:v>
                </c:pt>
                <c:pt idx="974">
                  <c:v>0.22850854593737019</c:v>
                </c:pt>
                <c:pt idx="975">
                  <c:v>0.22886135581951078</c:v>
                </c:pt>
                <c:pt idx="976">
                  <c:v>0.22921416570165146</c:v>
                </c:pt>
                <c:pt idx="977">
                  <c:v>0.22956697558379216</c:v>
                </c:pt>
                <c:pt idx="978">
                  <c:v>0.22991978546593286</c:v>
                </c:pt>
                <c:pt idx="979">
                  <c:v>0.23027259534807337</c:v>
                </c:pt>
                <c:pt idx="980">
                  <c:v>0.23062540523021408</c:v>
                </c:pt>
                <c:pt idx="981">
                  <c:v>0.23097821511235475</c:v>
                </c:pt>
                <c:pt idx="982">
                  <c:v>0.23133102499449534</c:v>
                </c:pt>
                <c:pt idx="983">
                  <c:v>0.23168383487663607</c:v>
                </c:pt>
                <c:pt idx="984">
                  <c:v>0.23203664475877669</c:v>
                </c:pt>
                <c:pt idx="985">
                  <c:v>0.23238945464091731</c:v>
                </c:pt>
                <c:pt idx="986">
                  <c:v>0.23274226452305799</c:v>
                </c:pt>
                <c:pt idx="987">
                  <c:v>0.23309507440519872</c:v>
                </c:pt>
                <c:pt idx="988">
                  <c:v>0.23344788428733937</c:v>
                </c:pt>
                <c:pt idx="989">
                  <c:v>0.23380069416947991</c:v>
                </c:pt>
                <c:pt idx="990">
                  <c:v>0.23415350405162058</c:v>
                </c:pt>
                <c:pt idx="991">
                  <c:v>0.23450631393376123</c:v>
                </c:pt>
                <c:pt idx="992">
                  <c:v>0.2348591238159019</c:v>
                </c:pt>
                <c:pt idx="993">
                  <c:v>0.23521193369804261</c:v>
                </c:pt>
                <c:pt idx="994">
                  <c:v>0.23556474358018326</c:v>
                </c:pt>
                <c:pt idx="995">
                  <c:v>0.23591755346232396</c:v>
                </c:pt>
                <c:pt idx="996">
                  <c:v>0.23627036334446452</c:v>
                </c:pt>
                <c:pt idx="997">
                  <c:v>0.23662317322660512</c:v>
                </c:pt>
                <c:pt idx="998">
                  <c:v>0.23697598310874579</c:v>
                </c:pt>
                <c:pt idx="999">
                  <c:v>0.23732879299088638</c:v>
                </c:pt>
                <c:pt idx="1000">
                  <c:v>0.23768160287302711</c:v>
                </c:pt>
                <c:pt idx="1001">
                  <c:v>0.23803441275516782</c:v>
                </c:pt>
                <c:pt idx="1002">
                  <c:v>0.23838722263730841</c:v>
                </c:pt>
                <c:pt idx="1003">
                  <c:v>0.23874003251944914</c:v>
                </c:pt>
                <c:pt idx="1004">
                  <c:v>0.23909284240158971</c:v>
                </c:pt>
                <c:pt idx="1005">
                  <c:v>0.23944565228373041</c:v>
                </c:pt>
                <c:pt idx="1006">
                  <c:v>0.23979846216587111</c:v>
                </c:pt>
                <c:pt idx="1007">
                  <c:v>0.24015127204801168</c:v>
                </c:pt>
                <c:pt idx="1008">
                  <c:v>0.24050408193015238</c:v>
                </c:pt>
                <c:pt idx="1009">
                  <c:v>0.24085689181229303</c:v>
                </c:pt>
                <c:pt idx="1010">
                  <c:v>0.24120970169443368</c:v>
                </c:pt>
                <c:pt idx="1011">
                  <c:v>0.24156251157657432</c:v>
                </c:pt>
                <c:pt idx="1012">
                  <c:v>0.24191532145871494</c:v>
                </c:pt>
                <c:pt idx="1013">
                  <c:v>0.24226813134085562</c:v>
                </c:pt>
                <c:pt idx="1014">
                  <c:v>0.24262094122299624</c:v>
                </c:pt>
                <c:pt idx="1015">
                  <c:v>0.24297375110513691</c:v>
                </c:pt>
                <c:pt idx="1016">
                  <c:v>0.24332656098727751</c:v>
                </c:pt>
                <c:pt idx="1017">
                  <c:v>0.24367937086941821</c:v>
                </c:pt>
                <c:pt idx="1018">
                  <c:v>0.24403218075155889</c:v>
                </c:pt>
                <c:pt idx="1019">
                  <c:v>0.24438499063369948</c:v>
                </c:pt>
                <c:pt idx="1020">
                  <c:v>0.24473780051584021</c:v>
                </c:pt>
                <c:pt idx="1021">
                  <c:v>0.24509061039798086</c:v>
                </c:pt>
                <c:pt idx="1022">
                  <c:v>0.24544342028012153</c:v>
                </c:pt>
                <c:pt idx="1023">
                  <c:v>0.24579623016226229</c:v>
                </c:pt>
                <c:pt idx="1024">
                  <c:v>0.24614904004440283</c:v>
                </c:pt>
                <c:pt idx="1025">
                  <c:v>0.24650184992654339</c:v>
                </c:pt>
                <c:pt idx="1026">
                  <c:v>0.24685465980868398</c:v>
                </c:pt>
                <c:pt idx="1027">
                  <c:v>0.24720746969082477</c:v>
                </c:pt>
                <c:pt idx="1028">
                  <c:v>0.24756027957296547</c:v>
                </c:pt>
                <c:pt idx="1029">
                  <c:v>0.24791308945510609</c:v>
                </c:pt>
                <c:pt idx="1030">
                  <c:v>0.24826589933724674</c:v>
                </c:pt>
                <c:pt idx="1031">
                  <c:v>0.24863474603221195</c:v>
                </c:pt>
                <c:pt idx="1032">
                  <c:v>0.24900359272717718</c:v>
                </c:pt>
                <c:pt idx="1033">
                  <c:v>0.24937243942214238</c:v>
                </c:pt>
                <c:pt idx="1034">
                  <c:v>0.24974128611710772</c:v>
                </c:pt>
                <c:pt idx="1035">
                  <c:v>0.25011013281207278</c:v>
                </c:pt>
                <c:pt idx="1036">
                  <c:v>0.25047897950703812</c:v>
                </c:pt>
                <c:pt idx="1037">
                  <c:v>0.2508478262020033</c:v>
                </c:pt>
                <c:pt idx="1038">
                  <c:v>0.25121667289696847</c:v>
                </c:pt>
                <c:pt idx="1039">
                  <c:v>0.25158551959193365</c:v>
                </c:pt>
                <c:pt idx="1040">
                  <c:v>0.25195436628689888</c:v>
                </c:pt>
                <c:pt idx="1041">
                  <c:v>0.25232321298186422</c:v>
                </c:pt>
                <c:pt idx="1042">
                  <c:v>0.25269205967682923</c:v>
                </c:pt>
                <c:pt idx="1043">
                  <c:v>0.25306090637179457</c:v>
                </c:pt>
                <c:pt idx="1044">
                  <c:v>0.2534297530667598</c:v>
                </c:pt>
                <c:pt idx="1045">
                  <c:v>0.25379859976172503</c:v>
                </c:pt>
                <c:pt idx="1046">
                  <c:v>0.25416744645669015</c:v>
                </c:pt>
                <c:pt idx="1047">
                  <c:v>0.2545362931516556</c:v>
                </c:pt>
                <c:pt idx="1048">
                  <c:v>0.25490513984662072</c:v>
                </c:pt>
                <c:pt idx="1049">
                  <c:v>0.25527398654158584</c:v>
                </c:pt>
                <c:pt idx="1050">
                  <c:v>0.25564283323655118</c:v>
                </c:pt>
                <c:pt idx="1051">
                  <c:v>0.25601167993151641</c:v>
                </c:pt>
                <c:pt idx="1052">
                  <c:v>0.25638052662648175</c:v>
                </c:pt>
                <c:pt idx="1053">
                  <c:v>0.25674937332144682</c:v>
                </c:pt>
                <c:pt idx="1054">
                  <c:v>0.2571182200164121</c:v>
                </c:pt>
                <c:pt idx="1055">
                  <c:v>0.25748706671137728</c:v>
                </c:pt>
                <c:pt idx="1056">
                  <c:v>0.25785591340634251</c:v>
                </c:pt>
                <c:pt idx="1057">
                  <c:v>0.25822476010130785</c:v>
                </c:pt>
                <c:pt idx="1058">
                  <c:v>0.25859360679627286</c:v>
                </c:pt>
                <c:pt idx="1059">
                  <c:v>0.2589624534912382</c:v>
                </c:pt>
                <c:pt idx="1060">
                  <c:v>0.25933130018620343</c:v>
                </c:pt>
                <c:pt idx="1061">
                  <c:v>0.25970014688116855</c:v>
                </c:pt>
                <c:pt idx="1062">
                  <c:v>0.26006899357613389</c:v>
                </c:pt>
                <c:pt idx="1063">
                  <c:v>0.26043784027109901</c:v>
                </c:pt>
                <c:pt idx="1064">
                  <c:v>0.26080668696606446</c:v>
                </c:pt>
                <c:pt idx="1065">
                  <c:v>0.26117553366102941</c:v>
                </c:pt>
                <c:pt idx="1066">
                  <c:v>0.26154438035599481</c:v>
                </c:pt>
                <c:pt idx="1067">
                  <c:v>0.26191322705095998</c:v>
                </c:pt>
                <c:pt idx="1068">
                  <c:v>0.26228207374592538</c:v>
                </c:pt>
                <c:pt idx="1069">
                  <c:v>0.26265092044089045</c:v>
                </c:pt>
                <c:pt idx="1070">
                  <c:v>0.26301976713585601</c:v>
                </c:pt>
                <c:pt idx="1071">
                  <c:v>0.26338861383082113</c:v>
                </c:pt>
                <c:pt idx="1072">
                  <c:v>0.26375746052578614</c:v>
                </c:pt>
                <c:pt idx="1073">
                  <c:v>0.26412630722075148</c:v>
                </c:pt>
                <c:pt idx="1074">
                  <c:v>0.2644951539157166</c:v>
                </c:pt>
                <c:pt idx="1075">
                  <c:v>0.26486400061068188</c:v>
                </c:pt>
                <c:pt idx="1076">
                  <c:v>0.26523284730564717</c:v>
                </c:pt>
                <c:pt idx="1077">
                  <c:v>0.26560169400061234</c:v>
                </c:pt>
                <c:pt idx="1078">
                  <c:v>0.26597054069557752</c:v>
                </c:pt>
                <c:pt idx="1079">
                  <c:v>0.26633938739054291</c:v>
                </c:pt>
                <c:pt idx="1080">
                  <c:v>0.26670823408550787</c:v>
                </c:pt>
                <c:pt idx="1081">
                  <c:v>0.26707708078047326</c:v>
                </c:pt>
                <c:pt idx="1082">
                  <c:v>0.26744592747543844</c:v>
                </c:pt>
                <c:pt idx="1083">
                  <c:v>0.26781477417040384</c:v>
                </c:pt>
                <c:pt idx="1084">
                  <c:v>0.2681836208653689</c:v>
                </c:pt>
                <c:pt idx="1085">
                  <c:v>0.26855246756033407</c:v>
                </c:pt>
                <c:pt idx="1086">
                  <c:v>0.2689213142552993</c:v>
                </c:pt>
                <c:pt idx="1087">
                  <c:v>0.26929016095026465</c:v>
                </c:pt>
                <c:pt idx="1088">
                  <c:v>0.26965900764522976</c:v>
                </c:pt>
                <c:pt idx="1089">
                  <c:v>0.27002785434019499</c:v>
                </c:pt>
                <c:pt idx="1090">
                  <c:v>0.27039670103516039</c:v>
                </c:pt>
                <c:pt idx="1091">
                  <c:v>0.27076554773012534</c:v>
                </c:pt>
                <c:pt idx="1092">
                  <c:v>0.27113439442509069</c:v>
                </c:pt>
                <c:pt idx="1093">
                  <c:v>0.27150324112005592</c:v>
                </c:pt>
                <c:pt idx="1094">
                  <c:v>0.27187208781502137</c:v>
                </c:pt>
                <c:pt idx="1095">
                  <c:v>0.27224093450998627</c:v>
                </c:pt>
                <c:pt idx="1096">
                  <c:v>0.27260978120495183</c:v>
                </c:pt>
                <c:pt idx="1097">
                  <c:v>0.272978627899917</c:v>
                </c:pt>
                <c:pt idx="1098">
                  <c:v>0.27334747459488218</c:v>
                </c:pt>
                <c:pt idx="1099">
                  <c:v>0.27371632128984752</c:v>
                </c:pt>
                <c:pt idx="1100">
                  <c:v>0.27408516798481286</c:v>
                </c:pt>
                <c:pt idx="1101">
                  <c:v>0.27445401467977781</c:v>
                </c:pt>
                <c:pt idx="1102">
                  <c:v>0.27482286137474338</c:v>
                </c:pt>
                <c:pt idx="1103">
                  <c:v>0.27519170806970816</c:v>
                </c:pt>
                <c:pt idx="1104">
                  <c:v>0.27557659157749814</c:v>
                </c:pt>
                <c:pt idx="1105">
                  <c:v>0.27596147508528796</c:v>
                </c:pt>
                <c:pt idx="1106">
                  <c:v>0.2763463585930776</c:v>
                </c:pt>
                <c:pt idx="1107">
                  <c:v>0.27673124210086725</c:v>
                </c:pt>
                <c:pt idx="1108">
                  <c:v>0.27711612560865734</c:v>
                </c:pt>
                <c:pt idx="1109">
                  <c:v>0.27750100911644698</c:v>
                </c:pt>
                <c:pt idx="1110">
                  <c:v>0.27788589262423691</c:v>
                </c:pt>
                <c:pt idx="1111">
                  <c:v>0.27827077613202672</c:v>
                </c:pt>
                <c:pt idx="1112">
                  <c:v>0.27865565963981637</c:v>
                </c:pt>
                <c:pt idx="1113">
                  <c:v>0.27904054314760635</c:v>
                </c:pt>
                <c:pt idx="1114">
                  <c:v>0.27942542665539599</c:v>
                </c:pt>
                <c:pt idx="1115">
                  <c:v>0.2798103101631858</c:v>
                </c:pt>
                <c:pt idx="1116">
                  <c:v>0.28019519367097556</c:v>
                </c:pt>
                <c:pt idx="1117">
                  <c:v>0.28058007717876554</c:v>
                </c:pt>
                <c:pt idx="1118">
                  <c:v>0.28096496068655541</c:v>
                </c:pt>
                <c:pt idx="1119">
                  <c:v>0.28134984419434511</c:v>
                </c:pt>
                <c:pt idx="1120">
                  <c:v>0.28173472770213476</c:v>
                </c:pt>
                <c:pt idx="1121">
                  <c:v>0.28211961120992474</c:v>
                </c:pt>
                <c:pt idx="1122">
                  <c:v>0.28250449471771438</c:v>
                </c:pt>
                <c:pt idx="1123">
                  <c:v>0.28288937822550442</c:v>
                </c:pt>
                <c:pt idx="1124">
                  <c:v>0.28327426173329412</c:v>
                </c:pt>
                <c:pt idx="1125">
                  <c:v>0.28365914524108377</c:v>
                </c:pt>
                <c:pt idx="1126">
                  <c:v>0.28404402874887358</c:v>
                </c:pt>
                <c:pt idx="1127">
                  <c:v>0.28442891225666367</c:v>
                </c:pt>
                <c:pt idx="1128">
                  <c:v>0.28481379576445348</c:v>
                </c:pt>
                <c:pt idx="1129">
                  <c:v>0.28519867927224329</c:v>
                </c:pt>
                <c:pt idx="1130">
                  <c:v>0.28558356278003288</c:v>
                </c:pt>
                <c:pt idx="1131">
                  <c:v>0.28596844628782281</c:v>
                </c:pt>
                <c:pt idx="1132">
                  <c:v>0.28635332979561257</c:v>
                </c:pt>
                <c:pt idx="1133">
                  <c:v>0.28673821330340232</c:v>
                </c:pt>
                <c:pt idx="1134">
                  <c:v>0.28712309681119191</c:v>
                </c:pt>
                <c:pt idx="1135">
                  <c:v>0.28750798031898195</c:v>
                </c:pt>
                <c:pt idx="1136">
                  <c:v>0.28789286382677187</c:v>
                </c:pt>
                <c:pt idx="1137">
                  <c:v>0.28827774733456157</c:v>
                </c:pt>
                <c:pt idx="1138">
                  <c:v>0.28866263084235133</c:v>
                </c:pt>
                <c:pt idx="1139">
                  <c:v>0.28904751435014114</c:v>
                </c:pt>
                <c:pt idx="1140">
                  <c:v>0.28943239785793096</c:v>
                </c:pt>
                <c:pt idx="1141">
                  <c:v>0.28981728136572088</c:v>
                </c:pt>
                <c:pt idx="1142">
                  <c:v>0.29020216487351047</c:v>
                </c:pt>
                <c:pt idx="1143">
                  <c:v>0.29058704838130028</c:v>
                </c:pt>
                <c:pt idx="1144">
                  <c:v>0.29097193188909026</c:v>
                </c:pt>
                <c:pt idx="1145">
                  <c:v>0.29135681539688008</c:v>
                </c:pt>
                <c:pt idx="1146">
                  <c:v>0.29174169890466978</c:v>
                </c:pt>
                <c:pt idx="1147">
                  <c:v>0.29212658241245965</c:v>
                </c:pt>
                <c:pt idx="1148">
                  <c:v>0.29251146592024951</c:v>
                </c:pt>
                <c:pt idx="1149">
                  <c:v>0.29289634942803905</c:v>
                </c:pt>
                <c:pt idx="1150">
                  <c:v>0.29328123293582886</c:v>
                </c:pt>
                <c:pt idx="1151">
                  <c:v>0.29366611644361867</c:v>
                </c:pt>
                <c:pt idx="1152">
                  <c:v>0.29405099995140871</c:v>
                </c:pt>
                <c:pt idx="1153">
                  <c:v>0.2944358834591983</c:v>
                </c:pt>
                <c:pt idx="1154">
                  <c:v>0.29482076696698828</c:v>
                </c:pt>
                <c:pt idx="1155">
                  <c:v>0.29520565047477776</c:v>
                </c:pt>
                <c:pt idx="1156">
                  <c:v>0.29559053398256785</c:v>
                </c:pt>
                <c:pt idx="1157">
                  <c:v>0.29597541749035755</c:v>
                </c:pt>
                <c:pt idx="1158">
                  <c:v>0.29636030099814742</c:v>
                </c:pt>
                <c:pt idx="1159">
                  <c:v>0.29674518450593695</c:v>
                </c:pt>
                <c:pt idx="1160">
                  <c:v>0.29713006801372677</c:v>
                </c:pt>
                <c:pt idx="1161">
                  <c:v>0.2975149515215168</c:v>
                </c:pt>
                <c:pt idx="1162">
                  <c:v>0.29789983502930656</c:v>
                </c:pt>
                <c:pt idx="1163">
                  <c:v>0.29828471853709632</c:v>
                </c:pt>
                <c:pt idx="1164">
                  <c:v>0.29866960204488624</c:v>
                </c:pt>
                <c:pt idx="1165">
                  <c:v>0.29905448555267611</c:v>
                </c:pt>
                <c:pt idx="1166">
                  <c:v>0.29943936906046587</c:v>
                </c:pt>
                <c:pt idx="1167">
                  <c:v>0.29982425256825557</c:v>
                </c:pt>
                <c:pt idx="1168">
                  <c:v>0.30020913607604527</c:v>
                </c:pt>
                <c:pt idx="1169">
                  <c:v>0.30059401958383508</c:v>
                </c:pt>
                <c:pt idx="1170">
                  <c:v>0.30097890309162512</c:v>
                </c:pt>
                <c:pt idx="1171">
                  <c:v>0.30136378659941487</c:v>
                </c:pt>
                <c:pt idx="1172">
                  <c:v>0.30174867010720458</c:v>
                </c:pt>
                <c:pt idx="1173">
                  <c:v>0.30213355361499428</c:v>
                </c:pt>
                <c:pt idx="1174">
                  <c:v>0.30251843712278431</c:v>
                </c:pt>
                <c:pt idx="1175">
                  <c:v>0.3029033206305739</c:v>
                </c:pt>
                <c:pt idx="1176">
                  <c:v>0.30328820413836383</c:v>
                </c:pt>
                <c:pt idx="1177">
                  <c:v>0.30367308764615347</c:v>
                </c:pt>
                <c:pt idx="1178">
                  <c:v>0.30405797115394356</c:v>
                </c:pt>
                <c:pt idx="1179">
                  <c:v>0.30445889147455796</c:v>
                </c:pt>
                <c:pt idx="1180">
                  <c:v>0.30485981179517213</c:v>
                </c:pt>
                <c:pt idx="1181">
                  <c:v>0.30526073211578642</c:v>
                </c:pt>
                <c:pt idx="1182">
                  <c:v>0.30566165243640075</c:v>
                </c:pt>
                <c:pt idx="1183">
                  <c:v>0.30606257275701537</c:v>
                </c:pt>
                <c:pt idx="1184">
                  <c:v>0.30646349307762977</c:v>
                </c:pt>
                <c:pt idx="1185">
                  <c:v>0.30686441339824427</c:v>
                </c:pt>
                <c:pt idx="1186">
                  <c:v>0.30726533371885845</c:v>
                </c:pt>
                <c:pt idx="1187">
                  <c:v>0.30766625403947284</c:v>
                </c:pt>
                <c:pt idx="1188">
                  <c:v>0.30806717436008724</c:v>
                </c:pt>
                <c:pt idx="1189">
                  <c:v>0.30846809468070158</c:v>
                </c:pt>
                <c:pt idx="1190">
                  <c:v>0.30886901500131586</c:v>
                </c:pt>
                <c:pt idx="1191">
                  <c:v>0.30926993532193031</c:v>
                </c:pt>
                <c:pt idx="1192">
                  <c:v>0.30967085564254482</c:v>
                </c:pt>
                <c:pt idx="1193">
                  <c:v>0.31007177596315916</c:v>
                </c:pt>
                <c:pt idx="1194">
                  <c:v>0.31047269628377355</c:v>
                </c:pt>
                <c:pt idx="1195">
                  <c:v>0.31087361660438784</c:v>
                </c:pt>
                <c:pt idx="1196">
                  <c:v>0.31127453692500218</c:v>
                </c:pt>
                <c:pt idx="1197">
                  <c:v>0.31167545724561657</c:v>
                </c:pt>
                <c:pt idx="1198">
                  <c:v>0.31207637756623091</c:v>
                </c:pt>
                <c:pt idx="1199">
                  <c:v>0.31247729788684547</c:v>
                </c:pt>
                <c:pt idx="1200">
                  <c:v>0.31287821820745992</c:v>
                </c:pt>
                <c:pt idx="1201">
                  <c:v>0.31327913852807399</c:v>
                </c:pt>
                <c:pt idx="1202">
                  <c:v>0.31368005884868838</c:v>
                </c:pt>
                <c:pt idx="1203">
                  <c:v>0.31408097916930305</c:v>
                </c:pt>
                <c:pt idx="1204">
                  <c:v>0.31448189948991739</c:v>
                </c:pt>
                <c:pt idx="1205">
                  <c:v>0.31488281981053173</c:v>
                </c:pt>
                <c:pt idx="1206">
                  <c:v>0.31528374013114585</c:v>
                </c:pt>
                <c:pt idx="1207">
                  <c:v>0.31568466045176041</c:v>
                </c:pt>
                <c:pt idx="1208">
                  <c:v>0.31608558077237481</c:v>
                </c:pt>
                <c:pt idx="1209">
                  <c:v>0.31648650109298926</c:v>
                </c:pt>
                <c:pt idx="1210">
                  <c:v>0.31688742141360343</c:v>
                </c:pt>
                <c:pt idx="1211">
                  <c:v>0.31728834173421794</c:v>
                </c:pt>
                <c:pt idx="1212">
                  <c:v>0.31768926205483233</c:v>
                </c:pt>
                <c:pt idx="1213">
                  <c:v>0.31809018237544667</c:v>
                </c:pt>
                <c:pt idx="1214">
                  <c:v>0.31849110269606085</c:v>
                </c:pt>
                <c:pt idx="1215">
                  <c:v>0.31889202301667541</c:v>
                </c:pt>
                <c:pt idx="1216">
                  <c:v>0.31929294333728986</c:v>
                </c:pt>
                <c:pt idx="1217">
                  <c:v>0.31969386365790414</c:v>
                </c:pt>
                <c:pt idx="1218">
                  <c:v>0.32009478397851854</c:v>
                </c:pt>
                <c:pt idx="1219">
                  <c:v>0.32049570429913282</c:v>
                </c:pt>
                <c:pt idx="1220">
                  <c:v>0.32089662461974738</c:v>
                </c:pt>
                <c:pt idx="1221">
                  <c:v>0.3212975449403615</c:v>
                </c:pt>
                <c:pt idx="1222">
                  <c:v>0.32169846526097612</c:v>
                </c:pt>
                <c:pt idx="1223">
                  <c:v>0.32209938558159035</c:v>
                </c:pt>
                <c:pt idx="1224">
                  <c:v>0.32250030590220491</c:v>
                </c:pt>
                <c:pt idx="1225">
                  <c:v>0.32290122622281914</c:v>
                </c:pt>
                <c:pt idx="1226">
                  <c:v>0.32330214654343337</c:v>
                </c:pt>
                <c:pt idx="1227">
                  <c:v>0.32370306686404793</c:v>
                </c:pt>
                <c:pt idx="1228">
                  <c:v>0.32410398718466243</c:v>
                </c:pt>
                <c:pt idx="1229">
                  <c:v>0.32450490750527672</c:v>
                </c:pt>
                <c:pt idx="1230">
                  <c:v>0.32490582782589111</c:v>
                </c:pt>
                <c:pt idx="1231">
                  <c:v>0.32530674814650545</c:v>
                </c:pt>
                <c:pt idx="1232">
                  <c:v>0.32570766846711968</c:v>
                </c:pt>
                <c:pt idx="1233">
                  <c:v>0.32610858878773413</c:v>
                </c:pt>
                <c:pt idx="1234">
                  <c:v>0.32650950910834853</c:v>
                </c:pt>
                <c:pt idx="1235">
                  <c:v>0.32691042942896292</c:v>
                </c:pt>
                <c:pt idx="1236">
                  <c:v>0.32731134974957737</c:v>
                </c:pt>
                <c:pt idx="1237">
                  <c:v>0.32771227007019166</c:v>
                </c:pt>
                <c:pt idx="1238">
                  <c:v>0.32811319039080611</c:v>
                </c:pt>
                <c:pt idx="1239">
                  <c:v>0.32851411071142039</c:v>
                </c:pt>
                <c:pt idx="1240">
                  <c:v>0.32891503103203473</c:v>
                </c:pt>
                <c:pt idx="1241">
                  <c:v>0.32931595135264935</c:v>
                </c:pt>
                <c:pt idx="1242">
                  <c:v>0.32971687167326363</c:v>
                </c:pt>
                <c:pt idx="1243">
                  <c:v>0.33011779199387803</c:v>
                </c:pt>
                <c:pt idx="1244">
                  <c:v>0.3305347491273169</c:v>
                </c:pt>
                <c:pt idx="1245">
                  <c:v>0.33095170626075587</c:v>
                </c:pt>
                <c:pt idx="1246">
                  <c:v>0.33136866339419502</c:v>
                </c:pt>
                <c:pt idx="1247">
                  <c:v>0.33178562052763372</c:v>
                </c:pt>
                <c:pt idx="1248">
                  <c:v>0.33220257766107275</c:v>
                </c:pt>
                <c:pt idx="1249">
                  <c:v>0.33261953479451162</c:v>
                </c:pt>
                <c:pt idx="1250">
                  <c:v>0.33303649192795076</c:v>
                </c:pt>
                <c:pt idx="1251">
                  <c:v>0.33345344906138941</c:v>
                </c:pt>
                <c:pt idx="1252">
                  <c:v>0.33387040619482866</c:v>
                </c:pt>
                <c:pt idx="1253">
                  <c:v>0.33428736332826753</c:v>
                </c:pt>
                <c:pt idx="1254">
                  <c:v>0.33470432046170628</c:v>
                </c:pt>
                <c:pt idx="1255">
                  <c:v>0.33512127759514537</c:v>
                </c:pt>
                <c:pt idx="1256">
                  <c:v>0.33553823472858418</c:v>
                </c:pt>
                <c:pt idx="1257">
                  <c:v>0.33595519186202333</c:v>
                </c:pt>
                <c:pt idx="1258">
                  <c:v>0.33637214899546236</c:v>
                </c:pt>
                <c:pt idx="1259">
                  <c:v>0.33678910612890117</c:v>
                </c:pt>
                <c:pt idx="1260">
                  <c:v>0.33720606326234021</c:v>
                </c:pt>
                <c:pt idx="1261">
                  <c:v>0.33762302039577902</c:v>
                </c:pt>
                <c:pt idx="1262">
                  <c:v>0.33803997752921805</c:v>
                </c:pt>
                <c:pt idx="1263">
                  <c:v>0.33845693466265703</c:v>
                </c:pt>
                <c:pt idx="1264">
                  <c:v>0.33887389179609601</c:v>
                </c:pt>
                <c:pt idx="1265">
                  <c:v>0.33929084892953482</c:v>
                </c:pt>
                <c:pt idx="1266">
                  <c:v>0.33970780606297385</c:v>
                </c:pt>
                <c:pt idx="1267">
                  <c:v>0.34012476319641288</c:v>
                </c:pt>
                <c:pt idx="1268">
                  <c:v>0.34054172032985175</c:v>
                </c:pt>
                <c:pt idx="1269">
                  <c:v>0.34095867746329062</c:v>
                </c:pt>
                <c:pt idx="1270">
                  <c:v>0.34137563459672943</c:v>
                </c:pt>
                <c:pt idx="1271">
                  <c:v>0.3417925917301684</c:v>
                </c:pt>
                <c:pt idx="1272">
                  <c:v>0.34220954886360733</c:v>
                </c:pt>
                <c:pt idx="1273">
                  <c:v>0.34262650599704658</c:v>
                </c:pt>
                <c:pt idx="1274">
                  <c:v>0.34304346313048539</c:v>
                </c:pt>
                <c:pt idx="1275">
                  <c:v>0.34346042026392432</c:v>
                </c:pt>
                <c:pt idx="1276">
                  <c:v>0.34387737739736352</c:v>
                </c:pt>
                <c:pt idx="1277">
                  <c:v>0.3442943345308021</c:v>
                </c:pt>
                <c:pt idx="1278">
                  <c:v>0.34471129166424125</c:v>
                </c:pt>
                <c:pt idx="1279">
                  <c:v>0.34512824879768017</c:v>
                </c:pt>
                <c:pt idx="1280">
                  <c:v>0.34554520593111893</c:v>
                </c:pt>
                <c:pt idx="1281">
                  <c:v>0.34596216306455818</c:v>
                </c:pt>
                <c:pt idx="1282">
                  <c:v>0.34637912019799705</c:v>
                </c:pt>
                <c:pt idx="1283">
                  <c:v>0.34679607733143586</c:v>
                </c:pt>
                <c:pt idx="1284">
                  <c:v>0.34721303446487484</c:v>
                </c:pt>
                <c:pt idx="1285">
                  <c:v>0.34762999159831381</c:v>
                </c:pt>
                <c:pt idx="1286">
                  <c:v>0.34804694873175268</c:v>
                </c:pt>
                <c:pt idx="1287">
                  <c:v>0.34846390586519177</c:v>
                </c:pt>
                <c:pt idx="1288">
                  <c:v>0.34888086299863091</c:v>
                </c:pt>
                <c:pt idx="1289">
                  <c:v>0.34929782013206956</c:v>
                </c:pt>
                <c:pt idx="1290">
                  <c:v>0.34971477726550876</c:v>
                </c:pt>
                <c:pt idx="1291">
                  <c:v>0.35013173439894746</c:v>
                </c:pt>
                <c:pt idx="1292">
                  <c:v>0.35054869153238655</c:v>
                </c:pt>
                <c:pt idx="1293">
                  <c:v>0.35096564866582541</c:v>
                </c:pt>
                <c:pt idx="1294">
                  <c:v>0.35138260579926461</c:v>
                </c:pt>
                <c:pt idx="1295">
                  <c:v>0.35179956293270331</c:v>
                </c:pt>
                <c:pt idx="1296">
                  <c:v>0.35221652006614235</c:v>
                </c:pt>
                <c:pt idx="1297">
                  <c:v>0.35263347719958127</c:v>
                </c:pt>
                <c:pt idx="1298">
                  <c:v>0.35305043433302025</c:v>
                </c:pt>
                <c:pt idx="1299">
                  <c:v>0.35346739146645922</c:v>
                </c:pt>
                <c:pt idx="1300">
                  <c:v>0.35388434859989826</c:v>
                </c:pt>
                <c:pt idx="1301">
                  <c:v>0.35430130573333701</c:v>
                </c:pt>
                <c:pt idx="1302">
                  <c:v>0.3547182628667761</c:v>
                </c:pt>
                <c:pt idx="1303">
                  <c:v>0.35513522000021475</c:v>
                </c:pt>
                <c:pt idx="1304">
                  <c:v>0.35555217713365406</c:v>
                </c:pt>
                <c:pt idx="1305">
                  <c:v>0.35596913426709281</c:v>
                </c:pt>
                <c:pt idx="1306">
                  <c:v>0.3563860914005319</c:v>
                </c:pt>
                <c:pt idx="1307">
                  <c:v>0.35680304853397071</c:v>
                </c:pt>
                <c:pt idx="1308">
                  <c:v>0.35722000566740986</c:v>
                </c:pt>
                <c:pt idx="1309">
                  <c:v>0.35763696280084883</c:v>
                </c:pt>
                <c:pt idx="1310">
                  <c:v>0.35805391993428781</c:v>
                </c:pt>
                <c:pt idx="1311">
                  <c:v>0.35847087706772673</c:v>
                </c:pt>
                <c:pt idx="1312">
                  <c:v>0.35888783420116555</c:v>
                </c:pt>
                <c:pt idx="1313">
                  <c:v>0.35930479133460475</c:v>
                </c:pt>
                <c:pt idx="1314">
                  <c:v>0.35972174846804333</c:v>
                </c:pt>
                <c:pt idx="1315">
                  <c:v>0.36013870560148231</c:v>
                </c:pt>
                <c:pt idx="1316">
                  <c:v>0.36055566273492146</c:v>
                </c:pt>
                <c:pt idx="1317">
                  <c:v>0.36097261986836038</c:v>
                </c:pt>
                <c:pt idx="1318">
                  <c:v>0.36138957700179936</c:v>
                </c:pt>
                <c:pt idx="1319">
                  <c:v>0.36180653413523828</c:v>
                </c:pt>
                <c:pt idx="1320">
                  <c:v>0.36222349126867726</c:v>
                </c:pt>
                <c:pt idx="1321">
                  <c:v>0.3626404484021159</c:v>
                </c:pt>
                <c:pt idx="1322">
                  <c:v>0.36307344234837952</c:v>
                </c:pt>
                <c:pt idx="1323">
                  <c:v>0.36350643629464335</c:v>
                </c:pt>
                <c:pt idx="1324">
                  <c:v>0.36393943024090658</c:v>
                </c:pt>
                <c:pt idx="1325">
                  <c:v>0.36437242418717036</c:v>
                </c:pt>
                <c:pt idx="1326">
                  <c:v>0.36480541813343376</c:v>
                </c:pt>
                <c:pt idx="1327">
                  <c:v>0.36523841207969726</c:v>
                </c:pt>
                <c:pt idx="1328">
                  <c:v>0.36567140602596082</c:v>
                </c:pt>
                <c:pt idx="1329">
                  <c:v>0.36610439997222444</c:v>
                </c:pt>
                <c:pt idx="1330">
                  <c:v>0.36653739391848789</c:v>
                </c:pt>
                <c:pt idx="1331">
                  <c:v>0.36697038786475167</c:v>
                </c:pt>
                <c:pt idx="1332">
                  <c:v>0.36740338181101495</c:v>
                </c:pt>
                <c:pt idx="1333">
                  <c:v>0.36783637575727857</c:v>
                </c:pt>
                <c:pt idx="1334">
                  <c:v>0.36826936970354202</c:v>
                </c:pt>
                <c:pt idx="1335">
                  <c:v>0.36870236364980563</c:v>
                </c:pt>
                <c:pt idx="1336">
                  <c:v>0.3691353575960688</c:v>
                </c:pt>
                <c:pt idx="1337">
                  <c:v>0.36956835154233247</c:v>
                </c:pt>
                <c:pt idx="1338">
                  <c:v>0.37000134548859587</c:v>
                </c:pt>
                <c:pt idx="1339">
                  <c:v>0.37043433943485976</c:v>
                </c:pt>
                <c:pt idx="1340">
                  <c:v>0.37086733338112315</c:v>
                </c:pt>
                <c:pt idx="1341">
                  <c:v>0.37130032732738677</c:v>
                </c:pt>
                <c:pt idx="1342">
                  <c:v>0.37173332127365022</c:v>
                </c:pt>
                <c:pt idx="1343">
                  <c:v>0.37216631521991383</c:v>
                </c:pt>
                <c:pt idx="1344">
                  <c:v>0.37259930916617712</c:v>
                </c:pt>
                <c:pt idx="1345">
                  <c:v>0.37303230311244095</c:v>
                </c:pt>
                <c:pt idx="1346">
                  <c:v>0.37346529705870435</c:v>
                </c:pt>
                <c:pt idx="1347">
                  <c:v>0.37389829100496802</c:v>
                </c:pt>
                <c:pt idx="1348">
                  <c:v>0.3743312849512313</c:v>
                </c:pt>
                <c:pt idx="1349">
                  <c:v>0.37476427889749492</c:v>
                </c:pt>
                <c:pt idx="1350">
                  <c:v>0.37519727284375831</c:v>
                </c:pt>
                <c:pt idx="1351">
                  <c:v>0.37563026679002182</c:v>
                </c:pt>
                <c:pt idx="1352">
                  <c:v>0.37606326073628532</c:v>
                </c:pt>
                <c:pt idx="1353">
                  <c:v>0.37649625468254888</c:v>
                </c:pt>
                <c:pt idx="1354">
                  <c:v>0.3769292486288125</c:v>
                </c:pt>
                <c:pt idx="1355">
                  <c:v>0.37736224257507606</c:v>
                </c:pt>
                <c:pt idx="1356">
                  <c:v>0.37779523652133923</c:v>
                </c:pt>
                <c:pt idx="1357">
                  <c:v>0.37822823046760307</c:v>
                </c:pt>
                <c:pt idx="1358">
                  <c:v>0.37866122441386652</c:v>
                </c:pt>
                <c:pt idx="1359">
                  <c:v>0.37909421836013008</c:v>
                </c:pt>
                <c:pt idx="1360">
                  <c:v>0.37952721230639358</c:v>
                </c:pt>
                <c:pt idx="1361">
                  <c:v>0.37996020625265742</c:v>
                </c:pt>
                <c:pt idx="1362">
                  <c:v>0.38039320019892076</c:v>
                </c:pt>
                <c:pt idx="1363">
                  <c:v>0.38082619414518437</c:v>
                </c:pt>
                <c:pt idx="1364">
                  <c:v>0.38125918809144782</c:v>
                </c:pt>
                <c:pt idx="1365">
                  <c:v>0.38169218203771133</c:v>
                </c:pt>
                <c:pt idx="1366">
                  <c:v>0.38212517598397494</c:v>
                </c:pt>
                <c:pt idx="1367">
                  <c:v>0.3825581699302385</c:v>
                </c:pt>
                <c:pt idx="1368">
                  <c:v>0.38299116387650189</c:v>
                </c:pt>
                <c:pt idx="1369">
                  <c:v>0.38342415782276557</c:v>
                </c:pt>
                <c:pt idx="1370">
                  <c:v>0.38385715176902896</c:v>
                </c:pt>
                <c:pt idx="1371">
                  <c:v>0.38429014571529235</c:v>
                </c:pt>
                <c:pt idx="1372">
                  <c:v>0.38472313966155591</c:v>
                </c:pt>
                <c:pt idx="1373">
                  <c:v>0.38515613360781953</c:v>
                </c:pt>
                <c:pt idx="1374">
                  <c:v>0.38558912755408303</c:v>
                </c:pt>
                <c:pt idx="1375">
                  <c:v>0.38602212150034665</c:v>
                </c:pt>
                <c:pt idx="1376">
                  <c:v>0.3864551154466101</c:v>
                </c:pt>
                <c:pt idx="1377">
                  <c:v>0.38690414620569824</c:v>
                </c:pt>
                <c:pt idx="1378">
                  <c:v>0.38735317696478638</c:v>
                </c:pt>
                <c:pt idx="1379">
                  <c:v>0.38780220772387453</c:v>
                </c:pt>
                <c:pt idx="1380">
                  <c:v>0.38825123848296239</c:v>
                </c:pt>
                <c:pt idx="1381">
                  <c:v>0.38870026924205087</c:v>
                </c:pt>
                <c:pt idx="1382">
                  <c:v>0.38914930000113851</c:v>
                </c:pt>
                <c:pt idx="1383">
                  <c:v>0.38959833076022682</c:v>
                </c:pt>
                <c:pt idx="1384">
                  <c:v>0.39004736151931496</c:v>
                </c:pt>
                <c:pt idx="1385">
                  <c:v>0.39049639227840316</c:v>
                </c:pt>
                <c:pt idx="1386">
                  <c:v>0.39094542303749108</c:v>
                </c:pt>
                <c:pt idx="1387">
                  <c:v>0.39139445379657928</c:v>
                </c:pt>
                <c:pt idx="1388">
                  <c:v>0.39184348455566742</c:v>
                </c:pt>
                <c:pt idx="1389">
                  <c:v>0.39229251531475556</c:v>
                </c:pt>
                <c:pt idx="1390">
                  <c:v>0.39274154607384348</c:v>
                </c:pt>
                <c:pt idx="1391">
                  <c:v>0.39319057683293163</c:v>
                </c:pt>
                <c:pt idx="1392">
                  <c:v>0.39363960759201977</c:v>
                </c:pt>
                <c:pt idx="1393">
                  <c:v>0.39408863835110791</c:v>
                </c:pt>
                <c:pt idx="1394">
                  <c:v>0.39453766911019594</c:v>
                </c:pt>
                <c:pt idx="1395">
                  <c:v>0.39498669986928431</c:v>
                </c:pt>
                <c:pt idx="1396">
                  <c:v>0.39543573062837201</c:v>
                </c:pt>
                <c:pt idx="1397">
                  <c:v>0.39588476138746059</c:v>
                </c:pt>
                <c:pt idx="1398">
                  <c:v>0.39633379214654846</c:v>
                </c:pt>
                <c:pt idx="1399">
                  <c:v>0.39678282290563655</c:v>
                </c:pt>
                <c:pt idx="1400">
                  <c:v>0.39723185366472447</c:v>
                </c:pt>
                <c:pt idx="1401">
                  <c:v>0.39768088442381277</c:v>
                </c:pt>
                <c:pt idx="1402">
                  <c:v>0.39812991518290092</c:v>
                </c:pt>
                <c:pt idx="1403">
                  <c:v>0.398578945941989</c:v>
                </c:pt>
                <c:pt idx="1404">
                  <c:v>0.39902797670107704</c:v>
                </c:pt>
                <c:pt idx="1405">
                  <c:v>0.39947700746016507</c:v>
                </c:pt>
                <c:pt idx="1406">
                  <c:v>0.39992603821925338</c:v>
                </c:pt>
                <c:pt idx="1407">
                  <c:v>0.40037506897834135</c:v>
                </c:pt>
                <c:pt idx="1408">
                  <c:v>0.40082409973742944</c:v>
                </c:pt>
                <c:pt idx="1409">
                  <c:v>0.40127313049651719</c:v>
                </c:pt>
                <c:pt idx="1410">
                  <c:v>0.40172216125560573</c:v>
                </c:pt>
                <c:pt idx="1411">
                  <c:v>0.4021711920146937</c:v>
                </c:pt>
                <c:pt idx="1412">
                  <c:v>0.40262022277378168</c:v>
                </c:pt>
                <c:pt idx="1413">
                  <c:v>0.40306925353286982</c:v>
                </c:pt>
                <c:pt idx="1414">
                  <c:v>0.40351828429195796</c:v>
                </c:pt>
                <c:pt idx="1415">
                  <c:v>0.40396731505104611</c:v>
                </c:pt>
                <c:pt idx="1416">
                  <c:v>0.40441634581013408</c:v>
                </c:pt>
                <c:pt idx="1417">
                  <c:v>0.40486537656922228</c:v>
                </c:pt>
                <c:pt idx="1418">
                  <c:v>0.40531440732831042</c:v>
                </c:pt>
                <c:pt idx="1419">
                  <c:v>0.40576343808739829</c:v>
                </c:pt>
                <c:pt idx="1420">
                  <c:v>0.40621246884648665</c:v>
                </c:pt>
                <c:pt idx="1421">
                  <c:v>0.40666149960557468</c:v>
                </c:pt>
                <c:pt idx="1422">
                  <c:v>0.40711053036466294</c:v>
                </c:pt>
                <c:pt idx="1423">
                  <c:v>0.40755956112375091</c:v>
                </c:pt>
                <c:pt idx="1424">
                  <c:v>0.40800859188283911</c:v>
                </c:pt>
                <c:pt idx="1425">
                  <c:v>0.40845762264192687</c:v>
                </c:pt>
                <c:pt idx="1426">
                  <c:v>0.40890665340101506</c:v>
                </c:pt>
                <c:pt idx="1427">
                  <c:v>0.40935568416010332</c:v>
                </c:pt>
                <c:pt idx="1428">
                  <c:v>0.40980471491919146</c:v>
                </c:pt>
                <c:pt idx="1429">
                  <c:v>0.41025374567827927</c:v>
                </c:pt>
                <c:pt idx="1430">
                  <c:v>0.41070277643736747</c:v>
                </c:pt>
                <c:pt idx="1431">
                  <c:v>0.41115180719645578</c:v>
                </c:pt>
                <c:pt idx="1432">
                  <c:v>0.41160083795554392</c:v>
                </c:pt>
                <c:pt idx="1433">
                  <c:v>0.41204986871463195</c:v>
                </c:pt>
                <c:pt idx="1434">
                  <c:v>0.41249889947371998</c:v>
                </c:pt>
                <c:pt idx="1435">
                  <c:v>0.41294793023280812</c:v>
                </c:pt>
                <c:pt idx="1436">
                  <c:v>0.41339696099189632</c:v>
                </c:pt>
                <c:pt idx="1437">
                  <c:v>0.41384599175098435</c:v>
                </c:pt>
                <c:pt idx="1438">
                  <c:v>0.41431105932289697</c:v>
                </c:pt>
                <c:pt idx="1439">
                  <c:v>0.41477612689480975</c:v>
                </c:pt>
                <c:pt idx="1440">
                  <c:v>0.41524119446672214</c:v>
                </c:pt>
                <c:pt idx="1441">
                  <c:v>0.41570626203863492</c:v>
                </c:pt>
                <c:pt idx="1442">
                  <c:v>0.4161713296105477</c:v>
                </c:pt>
                <c:pt idx="1443">
                  <c:v>0.41663639718246043</c:v>
                </c:pt>
                <c:pt idx="1444">
                  <c:v>0.41710146475437304</c:v>
                </c:pt>
                <c:pt idx="1445">
                  <c:v>0.41756653232628571</c:v>
                </c:pt>
                <c:pt idx="1446">
                  <c:v>0.41803159989819827</c:v>
                </c:pt>
                <c:pt idx="1447">
                  <c:v>0.41849666747011111</c:v>
                </c:pt>
                <c:pt idx="1448">
                  <c:v>0.41896173504202378</c:v>
                </c:pt>
                <c:pt idx="1449">
                  <c:v>0.41942680261393644</c:v>
                </c:pt>
                <c:pt idx="1450">
                  <c:v>0.41989187018584923</c:v>
                </c:pt>
                <c:pt idx="1451">
                  <c:v>0.42035693775776189</c:v>
                </c:pt>
                <c:pt idx="1452">
                  <c:v>0.42082200532967473</c:v>
                </c:pt>
                <c:pt idx="1453">
                  <c:v>0.42128707290158707</c:v>
                </c:pt>
                <c:pt idx="1454">
                  <c:v>0.42175214047349974</c:v>
                </c:pt>
                <c:pt idx="1455">
                  <c:v>0.42221720804541241</c:v>
                </c:pt>
                <c:pt idx="1456">
                  <c:v>0.42268227561732524</c:v>
                </c:pt>
                <c:pt idx="1457">
                  <c:v>0.4231473431892378</c:v>
                </c:pt>
                <c:pt idx="1458">
                  <c:v>0.42361241076115047</c:v>
                </c:pt>
                <c:pt idx="1459">
                  <c:v>0.42407747833306336</c:v>
                </c:pt>
                <c:pt idx="1460">
                  <c:v>0.42454254590497592</c:v>
                </c:pt>
                <c:pt idx="1461">
                  <c:v>0.42500761347688848</c:v>
                </c:pt>
                <c:pt idx="1462">
                  <c:v>0.42547268104880143</c:v>
                </c:pt>
                <c:pt idx="1463">
                  <c:v>0.42593774862071376</c:v>
                </c:pt>
                <c:pt idx="1464">
                  <c:v>0.42640281619262677</c:v>
                </c:pt>
                <c:pt idx="1465">
                  <c:v>0.42686788376453938</c:v>
                </c:pt>
                <c:pt idx="1466">
                  <c:v>0.42733295133645205</c:v>
                </c:pt>
                <c:pt idx="1467">
                  <c:v>0.42779801890836455</c:v>
                </c:pt>
                <c:pt idx="1468">
                  <c:v>0.42826308648027717</c:v>
                </c:pt>
                <c:pt idx="1469">
                  <c:v>0.42872815405218984</c:v>
                </c:pt>
                <c:pt idx="1470">
                  <c:v>0.42919322162410262</c:v>
                </c:pt>
                <c:pt idx="1471">
                  <c:v>0.42965828919601545</c:v>
                </c:pt>
                <c:pt idx="1472">
                  <c:v>0.4301233567679279</c:v>
                </c:pt>
                <c:pt idx="1473">
                  <c:v>0.43058842433984096</c:v>
                </c:pt>
                <c:pt idx="1474">
                  <c:v>0.43105349191175341</c:v>
                </c:pt>
                <c:pt idx="1475">
                  <c:v>0.43151855948366602</c:v>
                </c:pt>
                <c:pt idx="1476">
                  <c:v>0.43198362705557886</c:v>
                </c:pt>
                <c:pt idx="1477">
                  <c:v>0.43244869462749141</c:v>
                </c:pt>
                <c:pt idx="1478">
                  <c:v>0.4329137621994042</c:v>
                </c:pt>
                <c:pt idx="1479">
                  <c:v>0.43337882977131686</c:v>
                </c:pt>
                <c:pt idx="1480">
                  <c:v>0.43384389734322942</c:v>
                </c:pt>
                <c:pt idx="1481">
                  <c:v>0.43430896491514226</c:v>
                </c:pt>
                <c:pt idx="1482">
                  <c:v>0.43477403248705482</c:v>
                </c:pt>
                <c:pt idx="1483">
                  <c:v>0.43523910005896727</c:v>
                </c:pt>
                <c:pt idx="1484">
                  <c:v>0.43570416763088027</c:v>
                </c:pt>
                <c:pt idx="1485">
                  <c:v>0.43616923520279283</c:v>
                </c:pt>
                <c:pt idx="1486">
                  <c:v>0.4366343027747055</c:v>
                </c:pt>
                <c:pt idx="1487">
                  <c:v>0.43709937034661817</c:v>
                </c:pt>
                <c:pt idx="1488">
                  <c:v>0.43756443791853089</c:v>
                </c:pt>
                <c:pt idx="1489">
                  <c:v>0.43802950549044367</c:v>
                </c:pt>
                <c:pt idx="1490">
                  <c:v>0.4384945730623564</c:v>
                </c:pt>
                <c:pt idx="1491">
                  <c:v>0.43895964063426895</c:v>
                </c:pt>
                <c:pt idx="1492">
                  <c:v>0.43942470820618157</c:v>
                </c:pt>
                <c:pt idx="1493">
                  <c:v>0.43988977577809429</c:v>
                </c:pt>
                <c:pt idx="1494">
                  <c:v>0.44035484335000696</c:v>
                </c:pt>
                <c:pt idx="1495">
                  <c:v>0.44081991092191952</c:v>
                </c:pt>
                <c:pt idx="1496">
                  <c:v>0.4412849784938323</c:v>
                </c:pt>
                <c:pt idx="1497">
                  <c:v>0.44176608287856939</c:v>
                </c:pt>
                <c:pt idx="1498">
                  <c:v>0.44224718726330664</c:v>
                </c:pt>
                <c:pt idx="1499">
                  <c:v>0.44272829164804406</c:v>
                </c:pt>
                <c:pt idx="1500">
                  <c:v>0.4432093960327812</c:v>
                </c:pt>
                <c:pt idx="1501">
                  <c:v>0.44369050041751829</c:v>
                </c:pt>
                <c:pt idx="1502">
                  <c:v>0.44417160480225576</c:v>
                </c:pt>
                <c:pt idx="1503">
                  <c:v>0.44465270918699296</c:v>
                </c:pt>
                <c:pt idx="1504">
                  <c:v>0.4451338135717301</c:v>
                </c:pt>
                <c:pt idx="1505">
                  <c:v>0.44561491795646752</c:v>
                </c:pt>
                <c:pt idx="1506">
                  <c:v>0.44609602234120466</c:v>
                </c:pt>
                <c:pt idx="1507">
                  <c:v>0.44657712672594191</c:v>
                </c:pt>
                <c:pt idx="1508">
                  <c:v>0.44705823111067933</c:v>
                </c:pt>
                <c:pt idx="1509">
                  <c:v>0.44753933549541636</c:v>
                </c:pt>
                <c:pt idx="1510">
                  <c:v>0.44802043988015378</c:v>
                </c:pt>
                <c:pt idx="1511">
                  <c:v>0.44850154426489092</c:v>
                </c:pt>
                <c:pt idx="1512">
                  <c:v>0.44898264864962834</c:v>
                </c:pt>
                <c:pt idx="1513">
                  <c:v>0.44946375303436548</c:v>
                </c:pt>
                <c:pt idx="1514">
                  <c:v>0.44994485741910267</c:v>
                </c:pt>
                <c:pt idx="1515">
                  <c:v>0.45042596180384004</c:v>
                </c:pt>
                <c:pt idx="1516">
                  <c:v>0.45090706618857734</c:v>
                </c:pt>
                <c:pt idx="1517">
                  <c:v>0.45138817057331448</c:v>
                </c:pt>
                <c:pt idx="1518">
                  <c:v>0.45186927495805185</c:v>
                </c:pt>
                <c:pt idx="1519">
                  <c:v>0.45235037934278916</c:v>
                </c:pt>
                <c:pt idx="1520">
                  <c:v>0.4528314837275263</c:v>
                </c:pt>
                <c:pt idx="1521">
                  <c:v>0.45331258811226371</c:v>
                </c:pt>
                <c:pt idx="1522">
                  <c:v>0.45379369249700069</c:v>
                </c:pt>
                <c:pt idx="1523">
                  <c:v>0.45427479688173794</c:v>
                </c:pt>
                <c:pt idx="1524">
                  <c:v>0.4547559012664753</c:v>
                </c:pt>
                <c:pt idx="1525">
                  <c:v>0.45523700565121239</c:v>
                </c:pt>
                <c:pt idx="1526">
                  <c:v>0.45571811003594981</c:v>
                </c:pt>
                <c:pt idx="1527">
                  <c:v>0.45619921442068684</c:v>
                </c:pt>
                <c:pt idx="1528">
                  <c:v>0.45668031880542431</c:v>
                </c:pt>
                <c:pt idx="1529">
                  <c:v>0.45716142319016151</c:v>
                </c:pt>
                <c:pt idx="1530">
                  <c:v>0.45764252757489882</c:v>
                </c:pt>
                <c:pt idx="1531">
                  <c:v>0.45812363195963607</c:v>
                </c:pt>
                <c:pt idx="1532">
                  <c:v>0.45860473634437332</c:v>
                </c:pt>
                <c:pt idx="1533">
                  <c:v>0.45908584072911052</c:v>
                </c:pt>
                <c:pt idx="1534">
                  <c:v>0.45956694511384794</c:v>
                </c:pt>
                <c:pt idx="1535">
                  <c:v>0.46004804949858485</c:v>
                </c:pt>
                <c:pt idx="1536">
                  <c:v>0.46052915388332222</c:v>
                </c:pt>
                <c:pt idx="1537">
                  <c:v>0.46101025826805958</c:v>
                </c:pt>
                <c:pt idx="1538">
                  <c:v>0.46149136265279678</c:v>
                </c:pt>
                <c:pt idx="1539">
                  <c:v>0.46197246703753414</c:v>
                </c:pt>
                <c:pt idx="1540">
                  <c:v>0.46245357142227139</c:v>
                </c:pt>
                <c:pt idx="1541">
                  <c:v>0.46293467580700876</c:v>
                </c:pt>
                <c:pt idx="1542">
                  <c:v>0.46341578019174595</c:v>
                </c:pt>
                <c:pt idx="1543">
                  <c:v>0.46389688457648298</c:v>
                </c:pt>
                <c:pt idx="1544">
                  <c:v>0.4643779889612204</c:v>
                </c:pt>
                <c:pt idx="1545">
                  <c:v>0.46485909334595776</c:v>
                </c:pt>
                <c:pt idx="1546">
                  <c:v>0.46534019773069496</c:v>
                </c:pt>
                <c:pt idx="1547">
                  <c:v>0.4658213021154321</c:v>
                </c:pt>
                <c:pt idx="1548">
                  <c:v>0.4663024065001693</c:v>
                </c:pt>
                <c:pt idx="1549">
                  <c:v>0.46678351088490666</c:v>
                </c:pt>
                <c:pt idx="1550">
                  <c:v>0.46726461526964402</c:v>
                </c:pt>
                <c:pt idx="1551">
                  <c:v>0.467745719654381</c:v>
                </c:pt>
                <c:pt idx="1552">
                  <c:v>0.46822682403911831</c:v>
                </c:pt>
                <c:pt idx="1553">
                  <c:v>0.46870792842385556</c:v>
                </c:pt>
                <c:pt idx="1554">
                  <c:v>0.46918903280859275</c:v>
                </c:pt>
                <c:pt idx="1555">
                  <c:v>0.46967013719333001</c:v>
                </c:pt>
                <c:pt idx="1556">
                  <c:v>0.47015124157806726</c:v>
                </c:pt>
                <c:pt idx="1557">
                  <c:v>0.47063234596280468</c:v>
                </c:pt>
                <c:pt idx="1558">
                  <c:v>0.47111345034754182</c:v>
                </c:pt>
                <c:pt idx="1559">
                  <c:v>0.47159455473227907</c:v>
                </c:pt>
                <c:pt idx="1560">
                  <c:v>0.47207565911701632</c:v>
                </c:pt>
                <c:pt idx="1561">
                  <c:v>0.47255676350175363</c:v>
                </c:pt>
                <c:pt idx="1562">
                  <c:v>0.47303786788649088</c:v>
                </c:pt>
                <c:pt idx="1563">
                  <c:v>0.47353500908405272</c:v>
                </c:pt>
                <c:pt idx="1564">
                  <c:v>0.47403215028161444</c:v>
                </c:pt>
                <c:pt idx="1565">
                  <c:v>0.47452929147917638</c:v>
                </c:pt>
                <c:pt idx="1566">
                  <c:v>0.47502643267673811</c:v>
                </c:pt>
                <c:pt idx="1567">
                  <c:v>0.47552357387430011</c:v>
                </c:pt>
                <c:pt idx="1568">
                  <c:v>0.476020715071862</c:v>
                </c:pt>
                <c:pt idx="1569">
                  <c:v>0.47651785626942372</c:v>
                </c:pt>
                <c:pt idx="1570">
                  <c:v>0.4770149974669855</c:v>
                </c:pt>
                <c:pt idx="1571">
                  <c:v>0.47751213866454739</c:v>
                </c:pt>
                <c:pt idx="1572">
                  <c:v>0.47800927986210917</c:v>
                </c:pt>
                <c:pt idx="1573">
                  <c:v>0.47850642105967112</c:v>
                </c:pt>
                <c:pt idx="1574">
                  <c:v>0.47900356225723284</c:v>
                </c:pt>
                <c:pt idx="1575">
                  <c:v>0.47950070345479467</c:v>
                </c:pt>
                <c:pt idx="1576">
                  <c:v>0.47999784465235634</c:v>
                </c:pt>
                <c:pt idx="1577">
                  <c:v>0.48049498584991845</c:v>
                </c:pt>
                <c:pt idx="1578">
                  <c:v>0.48099212704748018</c:v>
                </c:pt>
                <c:pt idx="1579">
                  <c:v>0.48148926824504207</c:v>
                </c:pt>
                <c:pt idx="1580">
                  <c:v>0.4819864094426039</c:v>
                </c:pt>
                <c:pt idx="1581">
                  <c:v>0.48248355064016551</c:v>
                </c:pt>
                <c:pt idx="1582">
                  <c:v>0.48298069183772757</c:v>
                </c:pt>
                <c:pt idx="1583">
                  <c:v>0.48347783303528935</c:v>
                </c:pt>
                <c:pt idx="1584">
                  <c:v>0.48397497423285141</c:v>
                </c:pt>
                <c:pt idx="1585">
                  <c:v>0.48447211543041291</c:v>
                </c:pt>
                <c:pt idx="1586">
                  <c:v>0.48496925662797474</c:v>
                </c:pt>
                <c:pt idx="1587">
                  <c:v>0.48546639782553663</c:v>
                </c:pt>
                <c:pt idx="1588">
                  <c:v>0.4859635390230983</c:v>
                </c:pt>
                <c:pt idx="1589">
                  <c:v>0.48646068022066041</c:v>
                </c:pt>
                <c:pt idx="1590">
                  <c:v>0.48695782141822197</c:v>
                </c:pt>
                <c:pt idx="1591">
                  <c:v>0.48745496261578392</c:v>
                </c:pt>
                <c:pt idx="1592">
                  <c:v>0.48795210381334575</c:v>
                </c:pt>
                <c:pt idx="1593">
                  <c:v>0.48844924501090742</c:v>
                </c:pt>
                <c:pt idx="1594">
                  <c:v>0.48894638620846942</c:v>
                </c:pt>
                <c:pt idx="1595">
                  <c:v>0.48944352740603109</c:v>
                </c:pt>
                <c:pt idx="1596">
                  <c:v>0.48994066860359287</c:v>
                </c:pt>
                <c:pt idx="1597">
                  <c:v>0.49043780980115481</c:v>
                </c:pt>
                <c:pt idx="1598">
                  <c:v>0.4909349509987167</c:v>
                </c:pt>
                <c:pt idx="1599">
                  <c:v>0.49143209219627837</c:v>
                </c:pt>
                <c:pt idx="1600">
                  <c:v>0.49192923339384059</c:v>
                </c:pt>
                <c:pt idx="1601">
                  <c:v>0.49242637459140226</c:v>
                </c:pt>
                <c:pt idx="1602">
                  <c:v>0.49292351578896404</c:v>
                </c:pt>
                <c:pt idx="1603">
                  <c:v>0.49342065698652582</c:v>
                </c:pt>
                <c:pt idx="1604">
                  <c:v>0.49391779818408776</c:v>
                </c:pt>
                <c:pt idx="1605">
                  <c:v>0.4944149393816496</c:v>
                </c:pt>
                <c:pt idx="1606">
                  <c:v>0.49491208057921138</c:v>
                </c:pt>
                <c:pt idx="1607">
                  <c:v>0.49540922177677316</c:v>
                </c:pt>
                <c:pt idx="1608">
                  <c:v>0.49590636297433494</c:v>
                </c:pt>
                <c:pt idx="1609">
                  <c:v>0.49640350417189683</c:v>
                </c:pt>
                <c:pt idx="1610">
                  <c:v>0.49690064536945883</c:v>
                </c:pt>
                <c:pt idx="1611">
                  <c:v>0.49739778656702038</c:v>
                </c:pt>
                <c:pt idx="1612">
                  <c:v>0.49789492776458233</c:v>
                </c:pt>
                <c:pt idx="1613">
                  <c:v>0.49839206896214422</c:v>
                </c:pt>
                <c:pt idx="1614">
                  <c:v>0.498889210159706</c:v>
                </c:pt>
                <c:pt idx="1615">
                  <c:v>0.49938635135726794</c:v>
                </c:pt>
                <c:pt idx="1616">
                  <c:v>0.49988349255482972</c:v>
                </c:pt>
                <c:pt idx="1617">
                  <c:v>0.50038063375239128</c:v>
                </c:pt>
                <c:pt idx="1618">
                  <c:v>0.50087777494995289</c:v>
                </c:pt>
                <c:pt idx="1619">
                  <c:v>0.50137491614751495</c:v>
                </c:pt>
                <c:pt idx="1620">
                  <c:v>0.50187205734507701</c:v>
                </c:pt>
                <c:pt idx="1621">
                  <c:v>0.50236919854263828</c:v>
                </c:pt>
                <c:pt idx="1622">
                  <c:v>0.50286633974020001</c:v>
                </c:pt>
                <c:pt idx="1623">
                  <c:v>0.50336348093776184</c:v>
                </c:pt>
                <c:pt idx="1624">
                  <c:v>0.50386062213532401</c:v>
                </c:pt>
                <c:pt idx="1625">
                  <c:v>0.50435776333288596</c:v>
                </c:pt>
                <c:pt idx="1626">
                  <c:v>0.50485490453044779</c:v>
                </c:pt>
                <c:pt idx="1627">
                  <c:v>0.50535204572800929</c:v>
                </c:pt>
                <c:pt idx="1628">
                  <c:v>0.50584918692557168</c:v>
                </c:pt>
                <c:pt idx="1629">
                  <c:v>0.50634632812313318</c:v>
                </c:pt>
                <c:pt idx="1630">
                  <c:v>0.50684346932069502</c:v>
                </c:pt>
                <c:pt idx="1631">
                  <c:v>0.50734061051825685</c:v>
                </c:pt>
                <c:pt idx="1632">
                  <c:v>0.50783775171581857</c:v>
                </c:pt>
                <c:pt idx="1633">
                  <c:v>0.50833489291338063</c:v>
                </c:pt>
                <c:pt idx="1634">
                  <c:v>0.50883203411094236</c:v>
                </c:pt>
                <c:pt idx="1635">
                  <c:v>0.50932917530850441</c:v>
                </c:pt>
                <c:pt idx="1636">
                  <c:v>0.50982631650606602</c:v>
                </c:pt>
                <c:pt idx="1637">
                  <c:v>0.51032345770362753</c:v>
                </c:pt>
                <c:pt idx="1638">
                  <c:v>0.51083663571401428</c:v>
                </c:pt>
                <c:pt idx="1639">
                  <c:v>0.51134981372440091</c:v>
                </c:pt>
                <c:pt idx="1640">
                  <c:v>0.51186299173478689</c:v>
                </c:pt>
                <c:pt idx="1641">
                  <c:v>0.51237616974517319</c:v>
                </c:pt>
                <c:pt idx="1642">
                  <c:v>0.51288934775555961</c:v>
                </c:pt>
                <c:pt idx="1643">
                  <c:v>0.51340252576594558</c:v>
                </c:pt>
                <c:pt idx="1644">
                  <c:v>0.51391570377633256</c:v>
                </c:pt>
                <c:pt idx="1645">
                  <c:v>0.51442888178671875</c:v>
                </c:pt>
                <c:pt idx="1646">
                  <c:v>0.5149420597971055</c:v>
                </c:pt>
                <c:pt idx="1647">
                  <c:v>0.51545523780749181</c:v>
                </c:pt>
                <c:pt idx="1648">
                  <c:v>0.51596841581787833</c:v>
                </c:pt>
                <c:pt idx="1649">
                  <c:v>0.51648159382826431</c:v>
                </c:pt>
                <c:pt idx="1650">
                  <c:v>0.51699477183865106</c:v>
                </c:pt>
                <c:pt idx="1651">
                  <c:v>0.51750794984903725</c:v>
                </c:pt>
                <c:pt idx="1652">
                  <c:v>0.51802112785942389</c:v>
                </c:pt>
                <c:pt idx="1653">
                  <c:v>0.51853430586981009</c:v>
                </c:pt>
                <c:pt idx="1654">
                  <c:v>0.51904748388019673</c:v>
                </c:pt>
                <c:pt idx="1655">
                  <c:v>0.51956066189058281</c:v>
                </c:pt>
                <c:pt idx="1656">
                  <c:v>0.52007383990096923</c:v>
                </c:pt>
                <c:pt idx="1657">
                  <c:v>0.52058701791135553</c:v>
                </c:pt>
                <c:pt idx="1658">
                  <c:v>0.52110019592174206</c:v>
                </c:pt>
                <c:pt idx="1659">
                  <c:v>0.52161337393212859</c:v>
                </c:pt>
                <c:pt idx="1660">
                  <c:v>0.52212655194251478</c:v>
                </c:pt>
                <c:pt idx="1661">
                  <c:v>0.52263972995290131</c:v>
                </c:pt>
                <c:pt idx="1662">
                  <c:v>0.52315290796328762</c:v>
                </c:pt>
                <c:pt idx="1663">
                  <c:v>0.52366608597367426</c:v>
                </c:pt>
                <c:pt idx="1664">
                  <c:v>0.52417926398406067</c:v>
                </c:pt>
                <c:pt idx="1665">
                  <c:v>0.52469244199444709</c:v>
                </c:pt>
                <c:pt idx="1666">
                  <c:v>0.52520562000483362</c:v>
                </c:pt>
                <c:pt idx="1667">
                  <c:v>0.5257187980152197</c:v>
                </c:pt>
                <c:pt idx="1668">
                  <c:v>0.52623197602560623</c:v>
                </c:pt>
                <c:pt idx="1669">
                  <c:v>0.52674515403599298</c:v>
                </c:pt>
                <c:pt idx="1670">
                  <c:v>0.52725833204637929</c:v>
                </c:pt>
                <c:pt idx="1671">
                  <c:v>0.5277715100567657</c:v>
                </c:pt>
                <c:pt idx="1672">
                  <c:v>0.52828468806715168</c:v>
                </c:pt>
                <c:pt idx="1673">
                  <c:v>0.52879786607753854</c:v>
                </c:pt>
                <c:pt idx="1674">
                  <c:v>0.5293110440879244</c:v>
                </c:pt>
                <c:pt idx="1675">
                  <c:v>0.52982422209831148</c:v>
                </c:pt>
                <c:pt idx="1676">
                  <c:v>0.53033740010869768</c:v>
                </c:pt>
                <c:pt idx="1677">
                  <c:v>0.5308505781190842</c:v>
                </c:pt>
                <c:pt idx="1678">
                  <c:v>0.53136375612947051</c:v>
                </c:pt>
                <c:pt idx="1679">
                  <c:v>0.53187693413985671</c:v>
                </c:pt>
                <c:pt idx="1680">
                  <c:v>0.53239011215024312</c:v>
                </c:pt>
                <c:pt idx="1681">
                  <c:v>0.53290329016062954</c:v>
                </c:pt>
                <c:pt idx="1682">
                  <c:v>0.53341646817101562</c:v>
                </c:pt>
                <c:pt idx="1683">
                  <c:v>0.53392964618140271</c:v>
                </c:pt>
                <c:pt idx="1684">
                  <c:v>0.53444282419178879</c:v>
                </c:pt>
                <c:pt idx="1685">
                  <c:v>0.53495600220217532</c:v>
                </c:pt>
                <c:pt idx="1686">
                  <c:v>0.53546918021256129</c:v>
                </c:pt>
                <c:pt idx="1687">
                  <c:v>0.53598235822294749</c:v>
                </c:pt>
                <c:pt idx="1688">
                  <c:v>0.53649553623333468</c:v>
                </c:pt>
                <c:pt idx="1689">
                  <c:v>0.53700871424372099</c:v>
                </c:pt>
                <c:pt idx="1690">
                  <c:v>0.53752189225410762</c:v>
                </c:pt>
                <c:pt idx="1691">
                  <c:v>0.53803507026449382</c:v>
                </c:pt>
                <c:pt idx="1692">
                  <c:v>0.53854824827488024</c:v>
                </c:pt>
                <c:pt idx="1693">
                  <c:v>0.53906142628526632</c:v>
                </c:pt>
                <c:pt idx="1694">
                  <c:v>0.53957460429565263</c:v>
                </c:pt>
                <c:pt idx="1695">
                  <c:v>0.54008778230603893</c:v>
                </c:pt>
                <c:pt idx="1696">
                  <c:v>0.54060096031642568</c:v>
                </c:pt>
                <c:pt idx="1697">
                  <c:v>0.54111413832681199</c:v>
                </c:pt>
                <c:pt idx="1698">
                  <c:v>0.54162731633719874</c:v>
                </c:pt>
                <c:pt idx="1699">
                  <c:v>0.54214049434758493</c:v>
                </c:pt>
                <c:pt idx="1700">
                  <c:v>0.54265367235797135</c:v>
                </c:pt>
                <c:pt idx="1701">
                  <c:v>0.54316685036835755</c:v>
                </c:pt>
                <c:pt idx="1702">
                  <c:v>0.54368002837874418</c:v>
                </c:pt>
                <c:pt idx="1703">
                  <c:v>0.54419320638913071</c:v>
                </c:pt>
                <c:pt idx="1704">
                  <c:v>0.5447063843995168</c:v>
                </c:pt>
                <c:pt idx="1705">
                  <c:v>0.54521956240990321</c:v>
                </c:pt>
                <c:pt idx="1706">
                  <c:v>0.54574877723311455</c:v>
                </c:pt>
                <c:pt idx="1707">
                  <c:v>0.54627799205632521</c:v>
                </c:pt>
                <c:pt idx="1708">
                  <c:v>0.54680720687953632</c:v>
                </c:pt>
                <c:pt idx="1709">
                  <c:v>0.54733642170274666</c:v>
                </c:pt>
                <c:pt idx="1710">
                  <c:v>0.54786563652595832</c:v>
                </c:pt>
                <c:pt idx="1711">
                  <c:v>0.54839485134916932</c:v>
                </c:pt>
                <c:pt idx="1712">
                  <c:v>0.54892406617238021</c:v>
                </c:pt>
                <c:pt idx="1713">
                  <c:v>0.54945328099559099</c:v>
                </c:pt>
                <c:pt idx="1714">
                  <c:v>0.54998249581880199</c:v>
                </c:pt>
                <c:pt idx="1715">
                  <c:v>0.55051171064201287</c:v>
                </c:pt>
                <c:pt idx="1716">
                  <c:v>0.55104092546522399</c:v>
                </c:pt>
                <c:pt idx="1717">
                  <c:v>0.55157014028843487</c:v>
                </c:pt>
                <c:pt idx="1718">
                  <c:v>0.55209935511164587</c:v>
                </c:pt>
                <c:pt idx="1719">
                  <c:v>0.55262856993485687</c:v>
                </c:pt>
                <c:pt idx="1720">
                  <c:v>0.55315778475806765</c:v>
                </c:pt>
                <c:pt idx="1721">
                  <c:v>0.55368699958127876</c:v>
                </c:pt>
                <c:pt idx="1722">
                  <c:v>0.55421621440449009</c:v>
                </c:pt>
                <c:pt idx="1723">
                  <c:v>0.55474542922770098</c:v>
                </c:pt>
                <c:pt idx="1724">
                  <c:v>0.55527464405091176</c:v>
                </c:pt>
                <c:pt idx="1725">
                  <c:v>0.55580385887412298</c:v>
                </c:pt>
                <c:pt idx="1726">
                  <c:v>0.55633307369733376</c:v>
                </c:pt>
                <c:pt idx="1727">
                  <c:v>0.55686228852054453</c:v>
                </c:pt>
                <c:pt idx="1728">
                  <c:v>0.55739150334375598</c:v>
                </c:pt>
                <c:pt idx="1729">
                  <c:v>0.55792071816696653</c:v>
                </c:pt>
                <c:pt idx="1730">
                  <c:v>0.55844993299017798</c:v>
                </c:pt>
                <c:pt idx="1731">
                  <c:v>0.55897914781338864</c:v>
                </c:pt>
                <c:pt idx="1732">
                  <c:v>0.55950836263659964</c:v>
                </c:pt>
                <c:pt idx="1733">
                  <c:v>0.56003757745981064</c:v>
                </c:pt>
                <c:pt idx="1734">
                  <c:v>0.56056679228302153</c:v>
                </c:pt>
                <c:pt idx="1735">
                  <c:v>0.56109600710623253</c:v>
                </c:pt>
                <c:pt idx="1736">
                  <c:v>0.56162522192944364</c:v>
                </c:pt>
                <c:pt idx="1737">
                  <c:v>0.56215443675265453</c:v>
                </c:pt>
                <c:pt idx="1738">
                  <c:v>0.56268365157586564</c:v>
                </c:pt>
                <c:pt idx="1739">
                  <c:v>0.56321286639907664</c:v>
                </c:pt>
                <c:pt idx="1740">
                  <c:v>0.56374208122228742</c:v>
                </c:pt>
                <c:pt idx="1741">
                  <c:v>0.56427129604549875</c:v>
                </c:pt>
                <c:pt idx="1742">
                  <c:v>0.56480051086870953</c:v>
                </c:pt>
                <c:pt idx="1743">
                  <c:v>0.5653297256919203</c:v>
                </c:pt>
                <c:pt idx="1744">
                  <c:v>0.56585894051513153</c:v>
                </c:pt>
                <c:pt idx="1745">
                  <c:v>0.56638815533834219</c:v>
                </c:pt>
                <c:pt idx="1746">
                  <c:v>0.5669173701615533</c:v>
                </c:pt>
                <c:pt idx="1747">
                  <c:v>0.56744658498476397</c:v>
                </c:pt>
                <c:pt idx="1748">
                  <c:v>0.56797579980797519</c:v>
                </c:pt>
                <c:pt idx="1749">
                  <c:v>0.56850501463118663</c:v>
                </c:pt>
                <c:pt idx="1750">
                  <c:v>0.56903422945439741</c:v>
                </c:pt>
                <c:pt idx="1751">
                  <c:v>0.56956344427760786</c:v>
                </c:pt>
                <c:pt idx="1752">
                  <c:v>0.57009265910081941</c:v>
                </c:pt>
                <c:pt idx="1753">
                  <c:v>0.57062187392403052</c:v>
                </c:pt>
                <c:pt idx="1754">
                  <c:v>0.57115108874724085</c:v>
                </c:pt>
                <c:pt idx="1755">
                  <c:v>0.5716803035704523</c:v>
                </c:pt>
                <c:pt idx="1756">
                  <c:v>0.5722095183936633</c:v>
                </c:pt>
                <c:pt idx="1757">
                  <c:v>0.57273873321687441</c:v>
                </c:pt>
                <c:pt idx="1758">
                  <c:v>0.57326794804008496</c:v>
                </c:pt>
                <c:pt idx="1759">
                  <c:v>0.57379716286329618</c:v>
                </c:pt>
                <c:pt idx="1760">
                  <c:v>0.57432637768650685</c:v>
                </c:pt>
                <c:pt idx="1761">
                  <c:v>0.5748555925097184</c:v>
                </c:pt>
                <c:pt idx="1762">
                  <c:v>0.57538480733292863</c:v>
                </c:pt>
                <c:pt idx="1763">
                  <c:v>0.57591402215613985</c:v>
                </c:pt>
                <c:pt idx="1764">
                  <c:v>0.57645927379217565</c:v>
                </c:pt>
                <c:pt idx="1765">
                  <c:v>0.57700452542821101</c:v>
                </c:pt>
                <c:pt idx="1766">
                  <c:v>0.57754977706424671</c:v>
                </c:pt>
                <c:pt idx="1767">
                  <c:v>0.57809502870028229</c:v>
                </c:pt>
                <c:pt idx="1768">
                  <c:v>0.57864028033631765</c:v>
                </c:pt>
                <c:pt idx="1769">
                  <c:v>0.57918553197235301</c:v>
                </c:pt>
                <c:pt idx="1770">
                  <c:v>0.57973078360838903</c:v>
                </c:pt>
                <c:pt idx="1771">
                  <c:v>0.58027603524442428</c:v>
                </c:pt>
                <c:pt idx="1772">
                  <c:v>0.58082128688045986</c:v>
                </c:pt>
                <c:pt idx="1773">
                  <c:v>0.58136653851649511</c:v>
                </c:pt>
                <c:pt idx="1774">
                  <c:v>0.58191179015253069</c:v>
                </c:pt>
                <c:pt idx="1775">
                  <c:v>0.58245704178856628</c:v>
                </c:pt>
                <c:pt idx="1776">
                  <c:v>0.58300229342460208</c:v>
                </c:pt>
                <c:pt idx="1777">
                  <c:v>0.58354754506063711</c:v>
                </c:pt>
                <c:pt idx="1778">
                  <c:v>0.58409279669667313</c:v>
                </c:pt>
                <c:pt idx="1779">
                  <c:v>0.58463804833270849</c:v>
                </c:pt>
                <c:pt idx="1780">
                  <c:v>0.58518329996874408</c:v>
                </c:pt>
                <c:pt idx="1781">
                  <c:v>0.58572855160477999</c:v>
                </c:pt>
                <c:pt idx="1782">
                  <c:v>0.58627380324081535</c:v>
                </c:pt>
                <c:pt idx="1783">
                  <c:v>0.58681905487685071</c:v>
                </c:pt>
                <c:pt idx="1784">
                  <c:v>0.5873643065128864</c:v>
                </c:pt>
                <c:pt idx="1785">
                  <c:v>0.5879095581489221</c:v>
                </c:pt>
                <c:pt idx="1786">
                  <c:v>0.58845480978495734</c:v>
                </c:pt>
                <c:pt idx="1787">
                  <c:v>0.58900006142099293</c:v>
                </c:pt>
                <c:pt idx="1788">
                  <c:v>0.58954531305702851</c:v>
                </c:pt>
                <c:pt idx="1789">
                  <c:v>0.5900905646930642</c:v>
                </c:pt>
                <c:pt idx="1790">
                  <c:v>0.59063581632910023</c:v>
                </c:pt>
                <c:pt idx="1791">
                  <c:v>0.59118106796513537</c:v>
                </c:pt>
                <c:pt idx="1792">
                  <c:v>0.59172631960117084</c:v>
                </c:pt>
                <c:pt idx="1793">
                  <c:v>0.5922715712372062</c:v>
                </c:pt>
                <c:pt idx="1794">
                  <c:v>0.59281682287324178</c:v>
                </c:pt>
                <c:pt idx="1795">
                  <c:v>0.59336207450927758</c:v>
                </c:pt>
                <c:pt idx="1796">
                  <c:v>0.59390732614531316</c:v>
                </c:pt>
                <c:pt idx="1797">
                  <c:v>0.59445257778134808</c:v>
                </c:pt>
                <c:pt idx="1798">
                  <c:v>0.59499782941738422</c:v>
                </c:pt>
                <c:pt idx="1799">
                  <c:v>0.59554308105341958</c:v>
                </c:pt>
                <c:pt idx="1800">
                  <c:v>0.59608833268945549</c:v>
                </c:pt>
                <c:pt idx="1801">
                  <c:v>0.59663358432549063</c:v>
                </c:pt>
                <c:pt idx="1802">
                  <c:v>0.59717883596152643</c:v>
                </c:pt>
                <c:pt idx="1803">
                  <c:v>0.5977240875975619</c:v>
                </c:pt>
                <c:pt idx="1804">
                  <c:v>0.5982693392335976</c:v>
                </c:pt>
                <c:pt idx="1805">
                  <c:v>0.59881459086963285</c:v>
                </c:pt>
                <c:pt idx="1806">
                  <c:v>0.59935984250566854</c:v>
                </c:pt>
                <c:pt idx="1807">
                  <c:v>0.59990509414170412</c:v>
                </c:pt>
                <c:pt idx="1808">
                  <c:v>0.60045034577773937</c:v>
                </c:pt>
                <c:pt idx="1809">
                  <c:v>0.60099559741377584</c:v>
                </c:pt>
                <c:pt idx="1810">
                  <c:v>0.60154084904981109</c:v>
                </c:pt>
                <c:pt idx="1811">
                  <c:v>0.60208610068584645</c:v>
                </c:pt>
                <c:pt idx="1812">
                  <c:v>0.60263135232188236</c:v>
                </c:pt>
                <c:pt idx="1813">
                  <c:v>0.6031766039579175</c:v>
                </c:pt>
                <c:pt idx="1814">
                  <c:v>0.60372185559395342</c:v>
                </c:pt>
                <c:pt idx="1815">
                  <c:v>0.60426710722998855</c:v>
                </c:pt>
                <c:pt idx="1816">
                  <c:v>0.60481235886602391</c:v>
                </c:pt>
                <c:pt idx="1817">
                  <c:v>0.60535761050205972</c:v>
                </c:pt>
                <c:pt idx="1818">
                  <c:v>0.60590286213809563</c:v>
                </c:pt>
                <c:pt idx="1819">
                  <c:v>0.60644811377413099</c:v>
                </c:pt>
                <c:pt idx="1820">
                  <c:v>0.60699336541016635</c:v>
                </c:pt>
                <c:pt idx="1821">
                  <c:v>0.60753861704620193</c:v>
                </c:pt>
                <c:pt idx="1822">
                  <c:v>0.60808386868223752</c:v>
                </c:pt>
                <c:pt idx="1823">
                  <c:v>0.60862912031827343</c:v>
                </c:pt>
                <c:pt idx="1824">
                  <c:v>0.60919040876713315</c:v>
                </c:pt>
                <c:pt idx="1825">
                  <c:v>0.60975169721599365</c:v>
                </c:pt>
                <c:pt idx="1826">
                  <c:v>0.61031298566485337</c:v>
                </c:pt>
                <c:pt idx="1827">
                  <c:v>0.61087427411371398</c:v>
                </c:pt>
                <c:pt idx="1828">
                  <c:v>0.61143556256257392</c:v>
                </c:pt>
                <c:pt idx="1829">
                  <c:v>0.61199685101143375</c:v>
                </c:pt>
                <c:pt idx="1830">
                  <c:v>0.61255813946029392</c:v>
                </c:pt>
                <c:pt idx="1831">
                  <c:v>0.61311942790915419</c:v>
                </c:pt>
                <c:pt idx="1832">
                  <c:v>0.61368071635801469</c:v>
                </c:pt>
                <c:pt idx="1833">
                  <c:v>0.61424200480687452</c:v>
                </c:pt>
                <c:pt idx="1834">
                  <c:v>0.6148032932557348</c:v>
                </c:pt>
                <c:pt idx="1835">
                  <c:v>0.61536458170459452</c:v>
                </c:pt>
                <c:pt idx="1836">
                  <c:v>0.61592587015345512</c:v>
                </c:pt>
                <c:pt idx="1837">
                  <c:v>0.61648715860231462</c:v>
                </c:pt>
                <c:pt idx="1838">
                  <c:v>0.61704844705117534</c:v>
                </c:pt>
                <c:pt idx="1839">
                  <c:v>0.61760973550003551</c:v>
                </c:pt>
                <c:pt idx="1840">
                  <c:v>0.61817102394889567</c:v>
                </c:pt>
                <c:pt idx="1841">
                  <c:v>0.6187323123977555</c:v>
                </c:pt>
                <c:pt idx="1842">
                  <c:v>0.61929360084661544</c:v>
                </c:pt>
                <c:pt idx="1843">
                  <c:v>0.61985488929547583</c:v>
                </c:pt>
                <c:pt idx="1844">
                  <c:v>0.62041617774433544</c:v>
                </c:pt>
                <c:pt idx="1845">
                  <c:v>0.62097746619319627</c:v>
                </c:pt>
                <c:pt idx="1846">
                  <c:v>0.62153875464205588</c:v>
                </c:pt>
                <c:pt idx="1847">
                  <c:v>0.62210004309091604</c:v>
                </c:pt>
                <c:pt idx="1848">
                  <c:v>0.62266133153977654</c:v>
                </c:pt>
                <c:pt idx="1849">
                  <c:v>0.62322261998863648</c:v>
                </c:pt>
                <c:pt idx="1850">
                  <c:v>0.62378390843749665</c:v>
                </c:pt>
                <c:pt idx="1851">
                  <c:v>0.6243451968863567</c:v>
                </c:pt>
                <c:pt idx="1852">
                  <c:v>0.62490648533521653</c:v>
                </c:pt>
                <c:pt idx="1853">
                  <c:v>0.62546777378407692</c:v>
                </c:pt>
                <c:pt idx="1854">
                  <c:v>0.62602906223293719</c:v>
                </c:pt>
                <c:pt idx="1855">
                  <c:v>0.62659035068179736</c:v>
                </c:pt>
                <c:pt idx="1856">
                  <c:v>0.62715163913065741</c:v>
                </c:pt>
                <c:pt idx="1857">
                  <c:v>0.62771292757951769</c:v>
                </c:pt>
                <c:pt idx="1858">
                  <c:v>0.62827421602837807</c:v>
                </c:pt>
                <c:pt idx="1859">
                  <c:v>0.62883550447723768</c:v>
                </c:pt>
                <c:pt idx="1860">
                  <c:v>0.62939679292609774</c:v>
                </c:pt>
                <c:pt idx="1861">
                  <c:v>0.62995808137495779</c:v>
                </c:pt>
                <c:pt idx="1862">
                  <c:v>0.63051936982381773</c:v>
                </c:pt>
                <c:pt idx="1863">
                  <c:v>0.63108065827267834</c:v>
                </c:pt>
                <c:pt idx="1864">
                  <c:v>0.63164194672153862</c:v>
                </c:pt>
                <c:pt idx="1865">
                  <c:v>0.63220323517039856</c:v>
                </c:pt>
                <c:pt idx="1866">
                  <c:v>0.63276452361925861</c:v>
                </c:pt>
                <c:pt idx="1867">
                  <c:v>0.63332581206811922</c:v>
                </c:pt>
                <c:pt idx="1868">
                  <c:v>0.63388710051697872</c:v>
                </c:pt>
                <c:pt idx="1869">
                  <c:v>0.63444838896583888</c:v>
                </c:pt>
                <c:pt idx="1870">
                  <c:v>0.6350096774146996</c:v>
                </c:pt>
                <c:pt idx="1871">
                  <c:v>0.6355709658635591</c:v>
                </c:pt>
                <c:pt idx="1872">
                  <c:v>0.63613225431241949</c:v>
                </c:pt>
                <c:pt idx="1873">
                  <c:v>0.63669354276127965</c:v>
                </c:pt>
                <c:pt idx="1874">
                  <c:v>0.63725483121013982</c:v>
                </c:pt>
                <c:pt idx="1875">
                  <c:v>0.63781611965899965</c:v>
                </c:pt>
                <c:pt idx="1876">
                  <c:v>0.63839344492068462</c:v>
                </c:pt>
                <c:pt idx="1877">
                  <c:v>0.63897077018236903</c:v>
                </c:pt>
                <c:pt idx="1878">
                  <c:v>0.639548095444054</c:v>
                </c:pt>
                <c:pt idx="1879">
                  <c:v>0.64012542070573863</c:v>
                </c:pt>
                <c:pt idx="1880">
                  <c:v>0.64070274596742283</c:v>
                </c:pt>
                <c:pt idx="1881">
                  <c:v>0.64128007122910802</c:v>
                </c:pt>
                <c:pt idx="1882">
                  <c:v>0.64185739649079299</c:v>
                </c:pt>
                <c:pt idx="1883">
                  <c:v>0.64243472175247729</c:v>
                </c:pt>
                <c:pt idx="1884">
                  <c:v>0.64301204701416192</c:v>
                </c:pt>
                <c:pt idx="1885">
                  <c:v>0.64358937227584689</c:v>
                </c:pt>
                <c:pt idx="1886">
                  <c:v>0.64416669753753164</c:v>
                </c:pt>
                <c:pt idx="1887">
                  <c:v>0.64474402279921639</c:v>
                </c:pt>
                <c:pt idx="1888">
                  <c:v>0.6453213480609008</c:v>
                </c:pt>
                <c:pt idx="1889">
                  <c:v>0.64589867332258621</c:v>
                </c:pt>
                <c:pt idx="1890">
                  <c:v>0.64647599858427063</c:v>
                </c:pt>
                <c:pt idx="1891">
                  <c:v>0.6470533238459546</c:v>
                </c:pt>
                <c:pt idx="1892">
                  <c:v>0.64763064910763968</c:v>
                </c:pt>
                <c:pt idx="1893">
                  <c:v>0.64820797436932442</c:v>
                </c:pt>
                <c:pt idx="1894">
                  <c:v>0.64878529963100928</c:v>
                </c:pt>
                <c:pt idx="1895">
                  <c:v>0.64936262489269359</c:v>
                </c:pt>
                <c:pt idx="1896">
                  <c:v>0.64993995015437878</c:v>
                </c:pt>
                <c:pt idx="1897">
                  <c:v>0.65051727541606308</c:v>
                </c:pt>
                <c:pt idx="1898">
                  <c:v>0.65109460067774805</c:v>
                </c:pt>
                <c:pt idx="1899">
                  <c:v>0.65167192593943291</c:v>
                </c:pt>
                <c:pt idx="1900">
                  <c:v>0.65224925120111765</c:v>
                </c:pt>
                <c:pt idx="1901">
                  <c:v>0.65282657646280218</c:v>
                </c:pt>
                <c:pt idx="1902">
                  <c:v>0.6534039017244867</c:v>
                </c:pt>
                <c:pt idx="1903">
                  <c:v>0.65398122698617167</c:v>
                </c:pt>
                <c:pt idx="1904">
                  <c:v>0.6545585522478562</c:v>
                </c:pt>
                <c:pt idx="1905">
                  <c:v>0.65513587750954116</c:v>
                </c:pt>
                <c:pt idx="1906">
                  <c:v>0.65571320277122558</c:v>
                </c:pt>
                <c:pt idx="1907">
                  <c:v>0.6562905280329101</c:v>
                </c:pt>
                <c:pt idx="1908">
                  <c:v>0.65686785329459541</c:v>
                </c:pt>
                <c:pt idx="1909">
                  <c:v>0.65744517855627982</c:v>
                </c:pt>
                <c:pt idx="1910">
                  <c:v>0.65802250381796401</c:v>
                </c:pt>
                <c:pt idx="1911">
                  <c:v>0.6585998290796492</c:v>
                </c:pt>
                <c:pt idx="1912">
                  <c:v>0.65917715434133362</c:v>
                </c:pt>
                <c:pt idx="1913">
                  <c:v>0.65975447960301892</c:v>
                </c:pt>
                <c:pt idx="1914">
                  <c:v>0.66033180486470322</c:v>
                </c:pt>
                <c:pt idx="1915">
                  <c:v>0.66090913012638808</c:v>
                </c:pt>
                <c:pt idx="1916">
                  <c:v>0.66148645538807271</c:v>
                </c:pt>
                <c:pt idx="1917">
                  <c:v>0.66206378064975713</c:v>
                </c:pt>
                <c:pt idx="1918">
                  <c:v>0.6626411059114421</c:v>
                </c:pt>
                <c:pt idx="1919">
                  <c:v>0.66321843117312684</c:v>
                </c:pt>
                <c:pt idx="1920">
                  <c:v>0.66379575643481203</c:v>
                </c:pt>
                <c:pt idx="1921">
                  <c:v>0.66437308169649623</c:v>
                </c:pt>
                <c:pt idx="1922">
                  <c:v>0.66495040695818119</c:v>
                </c:pt>
                <c:pt idx="1923">
                  <c:v>0.66552773221986572</c:v>
                </c:pt>
                <c:pt idx="1924">
                  <c:v>0.66610505748155047</c:v>
                </c:pt>
                <c:pt idx="1925">
                  <c:v>0.66668238274323466</c:v>
                </c:pt>
                <c:pt idx="1926">
                  <c:v>0.66725970800491963</c:v>
                </c:pt>
                <c:pt idx="1927">
                  <c:v>0.66783703326660449</c:v>
                </c:pt>
                <c:pt idx="1928">
                  <c:v>0.66841435852828901</c:v>
                </c:pt>
                <c:pt idx="1929">
                  <c:v>0.66899168378997398</c:v>
                </c:pt>
                <c:pt idx="1930">
                  <c:v>0.66956900905165828</c:v>
                </c:pt>
                <c:pt idx="1931">
                  <c:v>0.67014633431334325</c:v>
                </c:pt>
                <c:pt idx="1932">
                  <c:v>0.67072365957502811</c:v>
                </c:pt>
                <c:pt idx="1933">
                  <c:v>0.67130098483671241</c:v>
                </c:pt>
                <c:pt idx="1934">
                  <c:v>0.67187831009839782</c:v>
                </c:pt>
                <c:pt idx="1935">
                  <c:v>0.67245563536008224</c:v>
                </c:pt>
                <c:pt idx="1936">
                  <c:v>0.67303296062176643</c:v>
                </c:pt>
                <c:pt idx="1937">
                  <c:v>0.6736102858834514</c:v>
                </c:pt>
                <c:pt idx="1938">
                  <c:v>0.67418761114513603</c:v>
                </c:pt>
                <c:pt idx="1939">
                  <c:v>0.67476493640682111</c:v>
                </c:pt>
                <c:pt idx="1940">
                  <c:v>0.67534226166850575</c:v>
                </c:pt>
                <c:pt idx="1941">
                  <c:v>0.67591958693019016</c:v>
                </c:pt>
                <c:pt idx="1942">
                  <c:v>0.67649691219187513</c:v>
                </c:pt>
                <c:pt idx="1943">
                  <c:v>0.67709027426638446</c:v>
                </c:pt>
                <c:pt idx="1944">
                  <c:v>0.67768363634089401</c:v>
                </c:pt>
                <c:pt idx="1945">
                  <c:v>0.67827699841540279</c:v>
                </c:pt>
                <c:pt idx="1946">
                  <c:v>0.67887036048991201</c:v>
                </c:pt>
                <c:pt idx="1947">
                  <c:v>0.67946372256442134</c:v>
                </c:pt>
                <c:pt idx="1948">
                  <c:v>0.68005708463893033</c:v>
                </c:pt>
                <c:pt idx="1949">
                  <c:v>0.68065044671343977</c:v>
                </c:pt>
                <c:pt idx="1950">
                  <c:v>0.68124380878794866</c:v>
                </c:pt>
                <c:pt idx="1951">
                  <c:v>0.68183717086245799</c:v>
                </c:pt>
                <c:pt idx="1952">
                  <c:v>0.68243053293696732</c:v>
                </c:pt>
                <c:pt idx="1953">
                  <c:v>0.68302389501147698</c:v>
                </c:pt>
                <c:pt idx="1954">
                  <c:v>0.6836172570859862</c:v>
                </c:pt>
                <c:pt idx="1955">
                  <c:v>0.68421061916049553</c:v>
                </c:pt>
                <c:pt idx="1956">
                  <c:v>0.68480398123500452</c:v>
                </c:pt>
                <c:pt idx="1957">
                  <c:v>0.68539734330951385</c:v>
                </c:pt>
                <c:pt idx="1958">
                  <c:v>0.68599070538402329</c:v>
                </c:pt>
                <c:pt idx="1959">
                  <c:v>0.68658406745853262</c:v>
                </c:pt>
                <c:pt idx="1960">
                  <c:v>0.68717742953304173</c:v>
                </c:pt>
                <c:pt idx="1961">
                  <c:v>0.68777079160755095</c:v>
                </c:pt>
                <c:pt idx="1962">
                  <c:v>0.68836415368206016</c:v>
                </c:pt>
                <c:pt idx="1963">
                  <c:v>0.68895751575656949</c:v>
                </c:pt>
                <c:pt idx="1964">
                  <c:v>0.68955087783107882</c:v>
                </c:pt>
                <c:pt idx="1965">
                  <c:v>0.69014423990558849</c:v>
                </c:pt>
                <c:pt idx="1966">
                  <c:v>0.69073760198009748</c:v>
                </c:pt>
                <c:pt idx="1967">
                  <c:v>0.69133096405460659</c:v>
                </c:pt>
                <c:pt idx="1968">
                  <c:v>0.69192432612911614</c:v>
                </c:pt>
                <c:pt idx="1969">
                  <c:v>0.69251768820362503</c:v>
                </c:pt>
                <c:pt idx="1970">
                  <c:v>0.6931110502781348</c:v>
                </c:pt>
                <c:pt idx="1971">
                  <c:v>0.69370441235264391</c:v>
                </c:pt>
                <c:pt idx="1972">
                  <c:v>0.69429777442715301</c:v>
                </c:pt>
                <c:pt idx="1973">
                  <c:v>0.69489113650166257</c:v>
                </c:pt>
                <c:pt idx="1974">
                  <c:v>0.69548449857617189</c:v>
                </c:pt>
                <c:pt idx="1975">
                  <c:v>0.696077860650681</c:v>
                </c:pt>
                <c:pt idx="1976">
                  <c:v>0.69667122272519055</c:v>
                </c:pt>
                <c:pt idx="1977">
                  <c:v>0.69726458479969922</c:v>
                </c:pt>
                <c:pt idx="1978">
                  <c:v>0.69785794687420877</c:v>
                </c:pt>
                <c:pt idx="1979">
                  <c:v>0.69845130894871787</c:v>
                </c:pt>
                <c:pt idx="1980">
                  <c:v>0.69904467102322743</c:v>
                </c:pt>
                <c:pt idx="1981">
                  <c:v>0.69963803309773664</c:v>
                </c:pt>
                <c:pt idx="1982">
                  <c:v>0.70023139517224553</c:v>
                </c:pt>
                <c:pt idx="1983">
                  <c:v>0.7008247572467553</c:v>
                </c:pt>
                <c:pt idx="1984">
                  <c:v>0.70141811932126408</c:v>
                </c:pt>
                <c:pt idx="1985">
                  <c:v>0.70201148139577363</c:v>
                </c:pt>
                <c:pt idx="1986">
                  <c:v>0.7026048434702834</c:v>
                </c:pt>
                <c:pt idx="1987">
                  <c:v>0.70319820554479262</c:v>
                </c:pt>
                <c:pt idx="1988">
                  <c:v>0.70379156761930173</c:v>
                </c:pt>
                <c:pt idx="1989">
                  <c:v>0.70438492969381072</c:v>
                </c:pt>
                <c:pt idx="1990">
                  <c:v>0.70497829176832005</c:v>
                </c:pt>
                <c:pt idx="1991">
                  <c:v>0.7055716538428296</c:v>
                </c:pt>
                <c:pt idx="1992">
                  <c:v>0.70616501591733849</c:v>
                </c:pt>
                <c:pt idx="1993">
                  <c:v>0.70675837799184782</c:v>
                </c:pt>
                <c:pt idx="1994">
                  <c:v>0.70735174006635693</c:v>
                </c:pt>
                <c:pt idx="1995">
                  <c:v>0.70794510214086681</c:v>
                </c:pt>
                <c:pt idx="1996">
                  <c:v>0.7085384642153757</c:v>
                </c:pt>
                <c:pt idx="1997">
                  <c:v>0.70913182628988536</c:v>
                </c:pt>
                <c:pt idx="1998">
                  <c:v>0.70972518836439447</c:v>
                </c:pt>
                <c:pt idx="1999">
                  <c:v>0.71031855043890368</c:v>
                </c:pt>
                <c:pt idx="2000">
                  <c:v>0.71091191251341324</c:v>
                </c:pt>
                <c:pt idx="2001">
                  <c:v>0.71150527458792201</c:v>
                </c:pt>
                <c:pt idx="2002">
                  <c:v>0.71209863666243189</c:v>
                </c:pt>
                <c:pt idx="2003">
                  <c:v>0.71269199873694067</c:v>
                </c:pt>
                <c:pt idx="2004">
                  <c:v>0.71328536081144966</c:v>
                </c:pt>
                <c:pt idx="2005">
                  <c:v>0.7138787228859591</c:v>
                </c:pt>
                <c:pt idx="2006">
                  <c:v>0.71447208496046821</c:v>
                </c:pt>
                <c:pt idx="2007">
                  <c:v>0.71508148384780235</c:v>
                </c:pt>
                <c:pt idx="2008">
                  <c:v>0.71569088273513648</c:v>
                </c:pt>
                <c:pt idx="2009">
                  <c:v>0.71630028162246973</c:v>
                </c:pt>
                <c:pt idx="2010">
                  <c:v>0.7169096805098043</c:v>
                </c:pt>
                <c:pt idx="2011">
                  <c:v>0.71751907939713766</c:v>
                </c:pt>
                <c:pt idx="2012">
                  <c:v>0.71812847828447213</c:v>
                </c:pt>
                <c:pt idx="2013">
                  <c:v>0.71873787717180582</c:v>
                </c:pt>
                <c:pt idx="2014">
                  <c:v>0.71934727605913973</c:v>
                </c:pt>
                <c:pt idx="2015">
                  <c:v>0.71995667494647331</c:v>
                </c:pt>
                <c:pt idx="2016">
                  <c:v>0.720566073833807</c:v>
                </c:pt>
                <c:pt idx="2017">
                  <c:v>0.72117547272114102</c:v>
                </c:pt>
                <c:pt idx="2018">
                  <c:v>0.72178487160847515</c:v>
                </c:pt>
                <c:pt idx="2019">
                  <c:v>0.72239427049580884</c:v>
                </c:pt>
                <c:pt idx="2020">
                  <c:v>0.72300366938314264</c:v>
                </c:pt>
                <c:pt idx="2021">
                  <c:v>0.72361306827047656</c:v>
                </c:pt>
                <c:pt idx="2022">
                  <c:v>0.72422246715781002</c:v>
                </c:pt>
                <c:pt idx="2023">
                  <c:v>0.72483186604514416</c:v>
                </c:pt>
                <c:pt idx="2024">
                  <c:v>0.72544126493247785</c:v>
                </c:pt>
                <c:pt idx="2025">
                  <c:v>0.72605066381981165</c:v>
                </c:pt>
                <c:pt idx="2026">
                  <c:v>0.72666006270714567</c:v>
                </c:pt>
                <c:pt idx="2027">
                  <c:v>0.7272694615944798</c:v>
                </c:pt>
                <c:pt idx="2028">
                  <c:v>0.72787886048181361</c:v>
                </c:pt>
                <c:pt idx="2029">
                  <c:v>0.7284882593691473</c:v>
                </c:pt>
                <c:pt idx="2030">
                  <c:v>0.72909765825648132</c:v>
                </c:pt>
                <c:pt idx="2031">
                  <c:v>0.72970705714381523</c:v>
                </c:pt>
                <c:pt idx="2032">
                  <c:v>0.7303164560311487</c:v>
                </c:pt>
                <c:pt idx="2033">
                  <c:v>0.73092585491848305</c:v>
                </c:pt>
                <c:pt idx="2034">
                  <c:v>0.73153525380581652</c:v>
                </c:pt>
                <c:pt idx="2035">
                  <c:v>0.73214465269315088</c:v>
                </c:pt>
                <c:pt idx="2036">
                  <c:v>0.73275405158048446</c:v>
                </c:pt>
                <c:pt idx="2037">
                  <c:v>0.73336345046781792</c:v>
                </c:pt>
                <c:pt idx="2038">
                  <c:v>0.73397284935515172</c:v>
                </c:pt>
                <c:pt idx="2039">
                  <c:v>0.73458224824248552</c:v>
                </c:pt>
                <c:pt idx="2040">
                  <c:v>0.73519164712981988</c:v>
                </c:pt>
                <c:pt idx="2041">
                  <c:v>0.73580104601715346</c:v>
                </c:pt>
                <c:pt idx="2042">
                  <c:v>0.73641044490448715</c:v>
                </c:pt>
                <c:pt idx="2043">
                  <c:v>0.73701984379182095</c:v>
                </c:pt>
                <c:pt idx="2044">
                  <c:v>0.73762924267915553</c:v>
                </c:pt>
                <c:pt idx="2045">
                  <c:v>0.738238641566489</c:v>
                </c:pt>
                <c:pt idx="2046">
                  <c:v>0.73884804045382302</c:v>
                </c:pt>
                <c:pt idx="2047">
                  <c:v>0.7394574393411566</c:v>
                </c:pt>
                <c:pt idx="2048">
                  <c:v>0.74006683822849073</c:v>
                </c:pt>
                <c:pt idx="2049">
                  <c:v>0.74067623711582453</c:v>
                </c:pt>
                <c:pt idx="2050">
                  <c:v>0.74128563600315844</c:v>
                </c:pt>
                <c:pt idx="2051">
                  <c:v>0.74189503489049224</c:v>
                </c:pt>
                <c:pt idx="2052">
                  <c:v>0.7425044337778256</c:v>
                </c:pt>
                <c:pt idx="2053">
                  <c:v>0.74311383266515985</c:v>
                </c:pt>
                <c:pt idx="2054">
                  <c:v>0.74372323155249376</c:v>
                </c:pt>
                <c:pt idx="2055">
                  <c:v>0.74433263043982745</c:v>
                </c:pt>
                <c:pt idx="2056">
                  <c:v>0.74494202932716114</c:v>
                </c:pt>
                <c:pt idx="2057">
                  <c:v>0.74555142821449516</c:v>
                </c:pt>
                <c:pt idx="2058">
                  <c:v>0.74616082710182885</c:v>
                </c:pt>
                <c:pt idx="2059">
                  <c:v>0.74677022598916265</c:v>
                </c:pt>
                <c:pt idx="2060">
                  <c:v>0.74737962487649678</c:v>
                </c:pt>
                <c:pt idx="2061">
                  <c:v>0.74798902376383081</c:v>
                </c:pt>
                <c:pt idx="2062">
                  <c:v>0.74859842265116461</c:v>
                </c:pt>
                <c:pt idx="2063">
                  <c:v>0.74920782153849852</c:v>
                </c:pt>
                <c:pt idx="2064">
                  <c:v>0.74981722042583221</c:v>
                </c:pt>
                <c:pt idx="2065">
                  <c:v>0.7504266193131659</c:v>
                </c:pt>
                <c:pt idx="2066">
                  <c:v>0.75105205501332439</c:v>
                </c:pt>
                <c:pt idx="2067">
                  <c:v>0.751677490713483</c:v>
                </c:pt>
                <c:pt idx="2068">
                  <c:v>0.75230292641364105</c:v>
                </c:pt>
                <c:pt idx="2069">
                  <c:v>0.75292836211379977</c:v>
                </c:pt>
                <c:pt idx="2070">
                  <c:v>0.7535537978139577</c:v>
                </c:pt>
                <c:pt idx="2071">
                  <c:v>0.75417923351411686</c:v>
                </c:pt>
                <c:pt idx="2072">
                  <c:v>0.75480466921427503</c:v>
                </c:pt>
                <c:pt idx="2073">
                  <c:v>0.75543010491443319</c:v>
                </c:pt>
                <c:pt idx="2074">
                  <c:v>0.75605554061459213</c:v>
                </c:pt>
                <c:pt idx="2075">
                  <c:v>0.75668097631475051</c:v>
                </c:pt>
                <c:pt idx="2076">
                  <c:v>0.75730641201490878</c:v>
                </c:pt>
                <c:pt idx="2077">
                  <c:v>0.75793184771506683</c:v>
                </c:pt>
                <c:pt idx="2078">
                  <c:v>0.75855728341522533</c:v>
                </c:pt>
                <c:pt idx="2079">
                  <c:v>0.75918271911538371</c:v>
                </c:pt>
                <c:pt idx="2080">
                  <c:v>0.75980815481554242</c:v>
                </c:pt>
                <c:pt idx="2081">
                  <c:v>0.7604335905157007</c:v>
                </c:pt>
                <c:pt idx="2082">
                  <c:v>0.76105902621585952</c:v>
                </c:pt>
                <c:pt idx="2083">
                  <c:v>0.76168446191601769</c:v>
                </c:pt>
                <c:pt idx="2084">
                  <c:v>0.76230989761617662</c:v>
                </c:pt>
                <c:pt idx="2085">
                  <c:v>0.76293533331633456</c:v>
                </c:pt>
                <c:pt idx="2086">
                  <c:v>0.7635607690164925</c:v>
                </c:pt>
                <c:pt idx="2087">
                  <c:v>0.76418620471665089</c:v>
                </c:pt>
                <c:pt idx="2088">
                  <c:v>0.76481164041680982</c:v>
                </c:pt>
                <c:pt idx="2089">
                  <c:v>0.76543707611696798</c:v>
                </c:pt>
                <c:pt idx="2090">
                  <c:v>0.76606251181712648</c:v>
                </c:pt>
                <c:pt idx="2091">
                  <c:v>0.76668794751728508</c:v>
                </c:pt>
                <c:pt idx="2092">
                  <c:v>0.76731338321744336</c:v>
                </c:pt>
                <c:pt idx="2093">
                  <c:v>0.76793881891760174</c:v>
                </c:pt>
                <c:pt idx="2094">
                  <c:v>0.76856425461776012</c:v>
                </c:pt>
                <c:pt idx="2095">
                  <c:v>0.76918969031791862</c:v>
                </c:pt>
                <c:pt idx="2096">
                  <c:v>0.76981512601807744</c:v>
                </c:pt>
                <c:pt idx="2097">
                  <c:v>0.77044056171823549</c:v>
                </c:pt>
                <c:pt idx="2098">
                  <c:v>0.77106599741839432</c:v>
                </c:pt>
                <c:pt idx="2099">
                  <c:v>0.77169143311855304</c:v>
                </c:pt>
                <c:pt idx="2100">
                  <c:v>0.77231686881871076</c:v>
                </c:pt>
                <c:pt idx="2101">
                  <c:v>0.77294230451886936</c:v>
                </c:pt>
                <c:pt idx="2102">
                  <c:v>0.77356774021902752</c:v>
                </c:pt>
                <c:pt idx="2103">
                  <c:v>0.77419317591918624</c:v>
                </c:pt>
                <c:pt idx="2104">
                  <c:v>0.77481861161934473</c:v>
                </c:pt>
                <c:pt idx="2105">
                  <c:v>0.77544404731950334</c:v>
                </c:pt>
                <c:pt idx="2106">
                  <c:v>0.7760694830196615</c:v>
                </c:pt>
                <c:pt idx="2107">
                  <c:v>0.77669491871982022</c:v>
                </c:pt>
                <c:pt idx="2108">
                  <c:v>0.77732035441997849</c:v>
                </c:pt>
                <c:pt idx="2109">
                  <c:v>0.77794579012013698</c:v>
                </c:pt>
                <c:pt idx="2110">
                  <c:v>0.77857122582029492</c:v>
                </c:pt>
                <c:pt idx="2111">
                  <c:v>0.77919666152045364</c:v>
                </c:pt>
                <c:pt idx="2112">
                  <c:v>0.77982209722061202</c:v>
                </c:pt>
                <c:pt idx="2113">
                  <c:v>0.78044753292077051</c:v>
                </c:pt>
                <c:pt idx="2114">
                  <c:v>0.78107296862092856</c:v>
                </c:pt>
                <c:pt idx="2115">
                  <c:v>0.78169840432108761</c:v>
                </c:pt>
                <c:pt idx="2116">
                  <c:v>0.78232384002124522</c:v>
                </c:pt>
                <c:pt idx="2117">
                  <c:v>0.78294927572140405</c:v>
                </c:pt>
                <c:pt idx="2118">
                  <c:v>0.78357471142156232</c:v>
                </c:pt>
                <c:pt idx="2119">
                  <c:v>0.7842001471217207</c:v>
                </c:pt>
                <c:pt idx="2120">
                  <c:v>0.78484161963470422</c:v>
                </c:pt>
                <c:pt idx="2121">
                  <c:v>0.78548309214768686</c:v>
                </c:pt>
                <c:pt idx="2122">
                  <c:v>0.7861245646606696</c:v>
                </c:pt>
                <c:pt idx="2123">
                  <c:v>0.7867660371736529</c:v>
                </c:pt>
                <c:pt idx="2124">
                  <c:v>0.78740750968663553</c:v>
                </c:pt>
                <c:pt idx="2125">
                  <c:v>0.78804898219961894</c:v>
                </c:pt>
                <c:pt idx="2126">
                  <c:v>0.7886904547126018</c:v>
                </c:pt>
                <c:pt idx="2127">
                  <c:v>0.78933192722558509</c:v>
                </c:pt>
                <c:pt idx="2128">
                  <c:v>0.78997339973856762</c:v>
                </c:pt>
                <c:pt idx="2129">
                  <c:v>0.79061487225155114</c:v>
                </c:pt>
                <c:pt idx="2130">
                  <c:v>0.79125634476453366</c:v>
                </c:pt>
                <c:pt idx="2131">
                  <c:v>0.7918978172775174</c:v>
                </c:pt>
                <c:pt idx="2132">
                  <c:v>0.79253928979049959</c:v>
                </c:pt>
                <c:pt idx="2133">
                  <c:v>0.79318076230348311</c:v>
                </c:pt>
                <c:pt idx="2134">
                  <c:v>0.79382223481646563</c:v>
                </c:pt>
                <c:pt idx="2135">
                  <c:v>0.79446370732944871</c:v>
                </c:pt>
                <c:pt idx="2136">
                  <c:v>0.79510517984243168</c:v>
                </c:pt>
                <c:pt idx="2137">
                  <c:v>0.79574665235541542</c:v>
                </c:pt>
                <c:pt idx="2138">
                  <c:v>0.79638812486839761</c:v>
                </c:pt>
                <c:pt idx="2139">
                  <c:v>0.79702959738138124</c:v>
                </c:pt>
                <c:pt idx="2140">
                  <c:v>0.79767106989436387</c:v>
                </c:pt>
                <c:pt idx="2141">
                  <c:v>0.7983125424073465</c:v>
                </c:pt>
                <c:pt idx="2142">
                  <c:v>0.79895401492032991</c:v>
                </c:pt>
                <c:pt idx="2143">
                  <c:v>0.79959548743331321</c:v>
                </c:pt>
                <c:pt idx="2144">
                  <c:v>0.8002369599462954</c:v>
                </c:pt>
                <c:pt idx="2145">
                  <c:v>0.80087843245927948</c:v>
                </c:pt>
                <c:pt idx="2146">
                  <c:v>0.80151990497226144</c:v>
                </c:pt>
                <c:pt idx="2147">
                  <c:v>0.80216137748524496</c:v>
                </c:pt>
                <c:pt idx="2148">
                  <c:v>0.80280284999822771</c:v>
                </c:pt>
                <c:pt idx="2149">
                  <c:v>0.80344432251121101</c:v>
                </c:pt>
                <c:pt idx="2150">
                  <c:v>0.80408579502419419</c:v>
                </c:pt>
                <c:pt idx="2151">
                  <c:v>0.80472726753717738</c:v>
                </c:pt>
                <c:pt idx="2152">
                  <c:v>0.80536874005015968</c:v>
                </c:pt>
                <c:pt idx="2153">
                  <c:v>0.80601021256314342</c:v>
                </c:pt>
                <c:pt idx="2154">
                  <c:v>0.80665168507612595</c:v>
                </c:pt>
                <c:pt idx="2155">
                  <c:v>0.80729315758910924</c:v>
                </c:pt>
                <c:pt idx="2156">
                  <c:v>0.80793463010209221</c:v>
                </c:pt>
                <c:pt idx="2157">
                  <c:v>0.80857610261507529</c:v>
                </c:pt>
                <c:pt idx="2158">
                  <c:v>0.8092175751280577</c:v>
                </c:pt>
                <c:pt idx="2159">
                  <c:v>0.80985904764104122</c:v>
                </c:pt>
                <c:pt idx="2160">
                  <c:v>0.81050052015402396</c:v>
                </c:pt>
                <c:pt idx="2161">
                  <c:v>0.81114199266700726</c:v>
                </c:pt>
                <c:pt idx="2162">
                  <c:v>0.81178346517999</c:v>
                </c:pt>
                <c:pt idx="2163">
                  <c:v>0.8124249376929733</c:v>
                </c:pt>
                <c:pt idx="2164">
                  <c:v>0.81306641020595571</c:v>
                </c:pt>
                <c:pt idx="2165">
                  <c:v>0.81370788271893901</c:v>
                </c:pt>
                <c:pt idx="2166">
                  <c:v>0.81436539204474667</c:v>
                </c:pt>
                <c:pt idx="2167">
                  <c:v>0.81502290137055422</c:v>
                </c:pt>
                <c:pt idx="2168">
                  <c:v>0.81568041069636188</c:v>
                </c:pt>
                <c:pt idx="2169">
                  <c:v>0.81633792002216909</c:v>
                </c:pt>
                <c:pt idx="2170">
                  <c:v>0.81699542934797709</c:v>
                </c:pt>
                <c:pt idx="2171">
                  <c:v>0.81765293867378486</c:v>
                </c:pt>
                <c:pt idx="2172">
                  <c:v>0.81831044799959218</c:v>
                </c:pt>
                <c:pt idx="2173">
                  <c:v>0.81896795732539962</c:v>
                </c:pt>
                <c:pt idx="2174">
                  <c:v>0.81962546665120761</c:v>
                </c:pt>
                <c:pt idx="2175">
                  <c:v>0.82028297597701438</c:v>
                </c:pt>
                <c:pt idx="2176">
                  <c:v>0.82094048530282249</c:v>
                </c:pt>
                <c:pt idx="2177">
                  <c:v>0.82159799462862992</c:v>
                </c:pt>
                <c:pt idx="2178">
                  <c:v>0.82225550395443769</c:v>
                </c:pt>
                <c:pt idx="2179">
                  <c:v>0.82291301328024513</c:v>
                </c:pt>
                <c:pt idx="2180">
                  <c:v>0.82357052260605268</c:v>
                </c:pt>
                <c:pt idx="2181">
                  <c:v>0.82422803193186023</c:v>
                </c:pt>
                <c:pt idx="2182">
                  <c:v>0.82488554125766766</c:v>
                </c:pt>
                <c:pt idx="2183">
                  <c:v>0.82554305058347577</c:v>
                </c:pt>
                <c:pt idx="2184">
                  <c:v>0.82620055990928298</c:v>
                </c:pt>
                <c:pt idx="2185">
                  <c:v>0.82685806923509064</c:v>
                </c:pt>
                <c:pt idx="2186">
                  <c:v>0.82751557856089841</c:v>
                </c:pt>
                <c:pt idx="2187">
                  <c:v>0.82817308788670552</c:v>
                </c:pt>
                <c:pt idx="2188">
                  <c:v>0.82883059721251351</c:v>
                </c:pt>
                <c:pt idx="2189">
                  <c:v>0.82948810653832084</c:v>
                </c:pt>
                <c:pt idx="2190">
                  <c:v>0.83014561586412883</c:v>
                </c:pt>
                <c:pt idx="2191">
                  <c:v>0.83080312518993571</c:v>
                </c:pt>
                <c:pt idx="2192">
                  <c:v>0.8314606345157437</c:v>
                </c:pt>
                <c:pt idx="2193">
                  <c:v>0.83211814384155092</c:v>
                </c:pt>
                <c:pt idx="2194">
                  <c:v>0.83277565316735902</c:v>
                </c:pt>
                <c:pt idx="2195">
                  <c:v>0.83343316249316624</c:v>
                </c:pt>
                <c:pt idx="2196">
                  <c:v>0.83409067181897412</c:v>
                </c:pt>
                <c:pt idx="2197">
                  <c:v>0.83474818114478178</c:v>
                </c:pt>
                <c:pt idx="2198">
                  <c:v>0.83540569047058943</c:v>
                </c:pt>
                <c:pt idx="2199">
                  <c:v>0.83606319979639632</c:v>
                </c:pt>
                <c:pt idx="2200">
                  <c:v>0.8367207091222042</c:v>
                </c:pt>
                <c:pt idx="2201">
                  <c:v>0.8373782184480123</c:v>
                </c:pt>
                <c:pt idx="2202">
                  <c:v>0.83803572777381952</c:v>
                </c:pt>
                <c:pt idx="2203">
                  <c:v>0.83869323709962729</c:v>
                </c:pt>
                <c:pt idx="2204">
                  <c:v>0.83935074642543461</c:v>
                </c:pt>
                <c:pt idx="2205">
                  <c:v>0.84000825575124216</c:v>
                </c:pt>
                <c:pt idx="2206">
                  <c:v>0.84066576507704949</c:v>
                </c:pt>
                <c:pt idx="2207">
                  <c:v>0.84132327440285748</c:v>
                </c:pt>
                <c:pt idx="2208">
                  <c:v>0.84198078372866458</c:v>
                </c:pt>
                <c:pt idx="2209">
                  <c:v>0.84263829305447302</c:v>
                </c:pt>
                <c:pt idx="2210">
                  <c:v>0.84329580238028035</c:v>
                </c:pt>
                <c:pt idx="2211">
                  <c:v>0.84395331170608767</c:v>
                </c:pt>
                <c:pt idx="2212">
                  <c:v>0.84461082103189522</c:v>
                </c:pt>
                <c:pt idx="2213">
                  <c:v>0.84526833035770266</c:v>
                </c:pt>
                <c:pt idx="2214">
                  <c:v>0.84592583968351087</c:v>
                </c:pt>
                <c:pt idx="2215">
                  <c:v>0.84658334900931753</c:v>
                </c:pt>
                <c:pt idx="2216">
                  <c:v>0.84724085833512586</c:v>
                </c:pt>
                <c:pt idx="2217">
                  <c:v>0.84789836766093318</c:v>
                </c:pt>
                <c:pt idx="2218">
                  <c:v>0.84855587698674062</c:v>
                </c:pt>
                <c:pt idx="2219">
                  <c:v>0.84921338631254817</c:v>
                </c:pt>
                <c:pt idx="2220">
                  <c:v>0.84987089563835605</c:v>
                </c:pt>
                <c:pt idx="2221">
                  <c:v>0.85052840496416349</c:v>
                </c:pt>
                <c:pt idx="2222">
                  <c:v>0.85118591428997115</c:v>
                </c:pt>
                <c:pt idx="2223">
                  <c:v>0.85184342361577903</c:v>
                </c:pt>
                <c:pt idx="2224">
                  <c:v>0.85251696975441038</c:v>
                </c:pt>
                <c:pt idx="2225">
                  <c:v>0.85319051589304273</c:v>
                </c:pt>
                <c:pt idx="2226">
                  <c:v>0.8538640620316752</c:v>
                </c:pt>
                <c:pt idx="2227">
                  <c:v>0.85453760817030722</c:v>
                </c:pt>
                <c:pt idx="2228">
                  <c:v>0.85521115430893924</c:v>
                </c:pt>
                <c:pt idx="2229">
                  <c:v>0.85588470044757181</c:v>
                </c:pt>
                <c:pt idx="2230">
                  <c:v>0.85655824658620361</c:v>
                </c:pt>
                <c:pt idx="2231">
                  <c:v>0.85723179272483574</c:v>
                </c:pt>
                <c:pt idx="2232">
                  <c:v>0.85790533886346798</c:v>
                </c:pt>
                <c:pt idx="2233">
                  <c:v>0.8585788850021</c:v>
                </c:pt>
                <c:pt idx="2234">
                  <c:v>0.85925243114073224</c:v>
                </c:pt>
                <c:pt idx="2235">
                  <c:v>0.85992597727936471</c:v>
                </c:pt>
                <c:pt idx="2236">
                  <c:v>0.86059952341799661</c:v>
                </c:pt>
                <c:pt idx="2237">
                  <c:v>0.86127306955662852</c:v>
                </c:pt>
                <c:pt idx="2238">
                  <c:v>0.86194661569526099</c:v>
                </c:pt>
                <c:pt idx="2239">
                  <c:v>0.86262016183389312</c:v>
                </c:pt>
                <c:pt idx="2240">
                  <c:v>0.86329370797252514</c:v>
                </c:pt>
                <c:pt idx="2241">
                  <c:v>0.8639672541111576</c:v>
                </c:pt>
                <c:pt idx="2242">
                  <c:v>0.86464080024978995</c:v>
                </c:pt>
                <c:pt idx="2243">
                  <c:v>0.86531434638842164</c:v>
                </c:pt>
                <c:pt idx="2244">
                  <c:v>0.86598789252705388</c:v>
                </c:pt>
                <c:pt idx="2245">
                  <c:v>0.86666143866568635</c:v>
                </c:pt>
                <c:pt idx="2246">
                  <c:v>0.8673349848043177</c:v>
                </c:pt>
                <c:pt idx="2247">
                  <c:v>0.86800853094295016</c:v>
                </c:pt>
                <c:pt idx="2248">
                  <c:v>0.86868207708158274</c:v>
                </c:pt>
                <c:pt idx="2249">
                  <c:v>0.86935562322021465</c:v>
                </c:pt>
                <c:pt idx="2250">
                  <c:v>0.87002916935884689</c:v>
                </c:pt>
                <c:pt idx="2251">
                  <c:v>0.87070271549747891</c:v>
                </c:pt>
                <c:pt idx="2252">
                  <c:v>0.87137626163611093</c:v>
                </c:pt>
                <c:pt idx="2253">
                  <c:v>0.8720498077747435</c:v>
                </c:pt>
                <c:pt idx="2254">
                  <c:v>0.87272335391337563</c:v>
                </c:pt>
                <c:pt idx="2255">
                  <c:v>0.87339690005200732</c:v>
                </c:pt>
                <c:pt idx="2256">
                  <c:v>0.87407044619063989</c:v>
                </c:pt>
                <c:pt idx="2257">
                  <c:v>0.87474399232927225</c:v>
                </c:pt>
                <c:pt idx="2258">
                  <c:v>0.8754175384679036</c:v>
                </c:pt>
                <c:pt idx="2259">
                  <c:v>0.87609108460653651</c:v>
                </c:pt>
                <c:pt idx="2260">
                  <c:v>0.87676463074516831</c:v>
                </c:pt>
                <c:pt idx="2261">
                  <c:v>0.87743817688380055</c:v>
                </c:pt>
                <c:pt idx="2262">
                  <c:v>0.87811172302243234</c:v>
                </c:pt>
                <c:pt idx="2263">
                  <c:v>0.8787852691610647</c:v>
                </c:pt>
                <c:pt idx="2264">
                  <c:v>0.87945881529969705</c:v>
                </c:pt>
                <c:pt idx="2265">
                  <c:v>0.8801323614383284</c:v>
                </c:pt>
                <c:pt idx="2266">
                  <c:v>0.88080590757696109</c:v>
                </c:pt>
                <c:pt idx="2267">
                  <c:v>0.88147945371559344</c:v>
                </c:pt>
                <c:pt idx="2268">
                  <c:v>0.88215299985422491</c:v>
                </c:pt>
                <c:pt idx="2269">
                  <c:v>0.88282654599285726</c:v>
                </c:pt>
                <c:pt idx="2270">
                  <c:v>0.88350009213148972</c:v>
                </c:pt>
                <c:pt idx="2271">
                  <c:v>0.88417363827012185</c:v>
                </c:pt>
                <c:pt idx="2272">
                  <c:v>0.88484718440875398</c:v>
                </c:pt>
                <c:pt idx="2273">
                  <c:v>0.88552073054738623</c:v>
                </c:pt>
                <c:pt idx="2274">
                  <c:v>0.88619427668601858</c:v>
                </c:pt>
                <c:pt idx="2275">
                  <c:v>0.88686782282465049</c:v>
                </c:pt>
                <c:pt idx="2276">
                  <c:v>0.88754136896328251</c:v>
                </c:pt>
                <c:pt idx="2277">
                  <c:v>0.88821491510191442</c:v>
                </c:pt>
                <c:pt idx="2278">
                  <c:v>0.88888846124054699</c:v>
                </c:pt>
                <c:pt idx="2279">
                  <c:v>0.88956200737917901</c:v>
                </c:pt>
                <c:pt idx="2280">
                  <c:v>0.89023555351781125</c:v>
                </c:pt>
                <c:pt idx="2281">
                  <c:v>0.89090909965644349</c:v>
                </c:pt>
                <c:pt idx="2282">
                  <c:v>0.89159868260790009</c:v>
                </c:pt>
                <c:pt idx="2283">
                  <c:v>0.89228826555935659</c:v>
                </c:pt>
                <c:pt idx="2284">
                  <c:v>0.89297784851081363</c:v>
                </c:pt>
                <c:pt idx="2285">
                  <c:v>0.89366743146227035</c:v>
                </c:pt>
                <c:pt idx="2286">
                  <c:v>0.89435701441372695</c:v>
                </c:pt>
                <c:pt idx="2287">
                  <c:v>0.89504659736518399</c:v>
                </c:pt>
                <c:pt idx="2288">
                  <c:v>0.89573618031664026</c:v>
                </c:pt>
                <c:pt idx="2289">
                  <c:v>0.89642576326809742</c:v>
                </c:pt>
                <c:pt idx="2290">
                  <c:v>0.89711534621955391</c:v>
                </c:pt>
                <c:pt idx="2291">
                  <c:v>0.89780492917101051</c:v>
                </c:pt>
                <c:pt idx="2292">
                  <c:v>0.89849451212246734</c:v>
                </c:pt>
                <c:pt idx="2293">
                  <c:v>0.89918409507392416</c:v>
                </c:pt>
                <c:pt idx="2294">
                  <c:v>0.89987367802538099</c:v>
                </c:pt>
                <c:pt idx="2295">
                  <c:v>0.90056326097683737</c:v>
                </c:pt>
                <c:pt idx="2296">
                  <c:v>0.90125284392829419</c:v>
                </c:pt>
                <c:pt idx="2297">
                  <c:v>0.90194242687975101</c:v>
                </c:pt>
                <c:pt idx="2298">
                  <c:v>0.90263200983120739</c:v>
                </c:pt>
                <c:pt idx="2299">
                  <c:v>0.90332159278266422</c:v>
                </c:pt>
                <c:pt idx="2300">
                  <c:v>0.90401117573412126</c:v>
                </c:pt>
                <c:pt idx="2301">
                  <c:v>0.90470075868557831</c:v>
                </c:pt>
                <c:pt idx="2302">
                  <c:v>0.90539034163703458</c:v>
                </c:pt>
                <c:pt idx="2303">
                  <c:v>0.90607992458849174</c:v>
                </c:pt>
                <c:pt idx="2304">
                  <c:v>0.90676950753994812</c:v>
                </c:pt>
                <c:pt idx="2305">
                  <c:v>0.90745909049140483</c:v>
                </c:pt>
                <c:pt idx="2306">
                  <c:v>0.90814867344286165</c:v>
                </c:pt>
                <c:pt idx="2307">
                  <c:v>0.9088382563943187</c:v>
                </c:pt>
                <c:pt idx="2308">
                  <c:v>0.9095278393457753</c:v>
                </c:pt>
                <c:pt idx="2309">
                  <c:v>0.91021742229723157</c:v>
                </c:pt>
                <c:pt idx="2310">
                  <c:v>0.91090700524868862</c:v>
                </c:pt>
                <c:pt idx="2311">
                  <c:v>0.91159658820014489</c:v>
                </c:pt>
                <c:pt idx="2312">
                  <c:v>0.91228617115160149</c:v>
                </c:pt>
                <c:pt idx="2313">
                  <c:v>0.91297575410305898</c:v>
                </c:pt>
                <c:pt idx="2314">
                  <c:v>0.9136653370545158</c:v>
                </c:pt>
                <c:pt idx="2315">
                  <c:v>0.91435492000597218</c:v>
                </c:pt>
                <c:pt idx="2316">
                  <c:v>0.91504450295742878</c:v>
                </c:pt>
                <c:pt idx="2317">
                  <c:v>0.91573408590888561</c:v>
                </c:pt>
                <c:pt idx="2318">
                  <c:v>0.9164236688603421</c:v>
                </c:pt>
                <c:pt idx="2319">
                  <c:v>0.9171132518117987</c:v>
                </c:pt>
                <c:pt idx="2320">
                  <c:v>0.91780283476325553</c:v>
                </c:pt>
                <c:pt idx="2321">
                  <c:v>0.91849241771471235</c:v>
                </c:pt>
                <c:pt idx="2322">
                  <c:v>0.91918200066616917</c:v>
                </c:pt>
                <c:pt idx="2323">
                  <c:v>0.919871583617626</c:v>
                </c:pt>
                <c:pt idx="2324">
                  <c:v>0.9205611665690826</c:v>
                </c:pt>
                <c:pt idx="2325">
                  <c:v>0.92125074952053942</c:v>
                </c:pt>
                <c:pt idx="2326">
                  <c:v>0.92194033247199658</c:v>
                </c:pt>
                <c:pt idx="2327">
                  <c:v>0.92262991542345318</c:v>
                </c:pt>
                <c:pt idx="2328">
                  <c:v>0.92331949837490968</c:v>
                </c:pt>
                <c:pt idx="2329">
                  <c:v>0.92400908132636628</c:v>
                </c:pt>
                <c:pt idx="2330">
                  <c:v>0.92471470109064757</c:v>
                </c:pt>
                <c:pt idx="2331">
                  <c:v>0.92542032085492876</c:v>
                </c:pt>
                <c:pt idx="2332">
                  <c:v>0.92612594061921039</c:v>
                </c:pt>
                <c:pt idx="2333">
                  <c:v>0.9268315603834919</c:v>
                </c:pt>
                <c:pt idx="2334">
                  <c:v>0.92753718014777264</c:v>
                </c:pt>
                <c:pt idx="2335">
                  <c:v>0.92824279991205361</c:v>
                </c:pt>
                <c:pt idx="2336">
                  <c:v>0.92894841967633579</c:v>
                </c:pt>
                <c:pt idx="2337">
                  <c:v>0.92965403944061664</c:v>
                </c:pt>
                <c:pt idx="2338">
                  <c:v>0.93035965920489838</c:v>
                </c:pt>
                <c:pt idx="2339">
                  <c:v>0.93106527896917968</c:v>
                </c:pt>
                <c:pt idx="2340">
                  <c:v>0.93177089873346064</c:v>
                </c:pt>
                <c:pt idx="2341">
                  <c:v>0.93247651849774171</c:v>
                </c:pt>
                <c:pt idx="2342">
                  <c:v>0.93318213826202312</c:v>
                </c:pt>
                <c:pt idx="2343">
                  <c:v>0.93388775802630453</c:v>
                </c:pt>
                <c:pt idx="2344">
                  <c:v>0.93459337779058582</c:v>
                </c:pt>
                <c:pt idx="2345">
                  <c:v>0.93529899755486745</c:v>
                </c:pt>
                <c:pt idx="2346">
                  <c:v>0.93600461731914875</c:v>
                </c:pt>
                <c:pt idx="2347">
                  <c:v>0.93671023708343004</c:v>
                </c:pt>
                <c:pt idx="2348">
                  <c:v>0.93741585684771112</c:v>
                </c:pt>
                <c:pt idx="2349">
                  <c:v>0.93812147661199274</c:v>
                </c:pt>
                <c:pt idx="2350">
                  <c:v>0.93882709637627393</c:v>
                </c:pt>
                <c:pt idx="2351">
                  <c:v>0.93953271614055489</c:v>
                </c:pt>
                <c:pt idx="2352">
                  <c:v>0.9402383359048363</c:v>
                </c:pt>
                <c:pt idx="2353">
                  <c:v>0.94094395566911793</c:v>
                </c:pt>
                <c:pt idx="2354">
                  <c:v>0.94164957543339922</c:v>
                </c:pt>
                <c:pt idx="2355">
                  <c:v>0.94235519519768018</c:v>
                </c:pt>
                <c:pt idx="2356">
                  <c:v>0.94306081496196148</c:v>
                </c:pt>
                <c:pt idx="2357">
                  <c:v>0.94376643472624255</c:v>
                </c:pt>
                <c:pt idx="2358">
                  <c:v>0.94447205449052429</c:v>
                </c:pt>
                <c:pt idx="2359">
                  <c:v>0.94517767425480581</c:v>
                </c:pt>
                <c:pt idx="2360">
                  <c:v>0.94588329401908688</c:v>
                </c:pt>
                <c:pt idx="2361">
                  <c:v>0.94658891378336807</c:v>
                </c:pt>
                <c:pt idx="2362">
                  <c:v>0.94729453354764959</c:v>
                </c:pt>
                <c:pt idx="2363">
                  <c:v>0.94800015331193055</c:v>
                </c:pt>
                <c:pt idx="2364">
                  <c:v>0.94870577307621218</c:v>
                </c:pt>
                <c:pt idx="2365">
                  <c:v>0.94941139284049314</c:v>
                </c:pt>
                <c:pt idx="2366">
                  <c:v>0.95011701260477488</c:v>
                </c:pt>
                <c:pt idx="2367">
                  <c:v>0.95082263236905606</c:v>
                </c:pt>
                <c:pt idx="2368">
                  <c:v>0.95152825213333725</c:v>
                </c:pt>
                <c:pt idx="2369">
                  <c:v>0.95223387189761821</c:v>
                </c:pt>
                <c:pt idx="2370">
                  <c:v>0.95293949166189995</c:v>
                </c:pt>
                <c:pt idx="2371">
                  <c:v>0.95364511142618147</c:v>
                </c:pt>
                <c:pt idx="2372">
                  <c:v>0.95435073119046232</c:v>
                </c:pt>
                <c:pt idx="2373">
                  <c:v>0.9550563509547435</c:v>
                </c:pt>
                <c:pt idx="2374">
                  <c:v>0.95576197071902491</c:v>
                </c:pt>
                <c:pt idx="2375">
                  <c:v>0.95646759048330621</c:v>
                </c:pt>
                <c:pt idx="2376">
                  <c:v>0.95717321024758784</c:v>
                </c:pt>
                <c:pt idx="2377">
                  <c:v>0.95787883001186902</c:v>
                </c:pt>
                <c:pt idx="2378">
                  <c:v>0.95858444977614998</c:v>
                </c:pt>
                <c:pt idx="2379">
                  <c:v>0.95929006954043161</c:v>
                </c:pt>
                <c:pt idx="2380">
                  <c:v>0.95999568930471291</c:v>
                </c:pt>
                <c:pt idx="2381">
                  <c:v>0.96071734588181856</c:v>
                </c:pt>
                <c:pt idx="2382">
                  <c:v>0.96143900245892466</c:v>
                </c:pt>
                <c:pt idx="2383">
                  <c:v>0.96216065903603032</c:v>
                </c:pt>
                <c:pt idx="2384">
                  <c:v>0.96288231561313653</c:v>
                </c:pt>
                <c:pt idx="2385">
                  <c:v>0.96360397219024241</c:v>
                </c:pt>
                <c:pt idx="2386">
                  <c:v>0.96432562876734773</c:v>
                </c:pt>
                <c:pt idx="2387">
                  <c:v>0.96504728534445394</c:v>
                </c:pt>
                <c:pt idx="2388">
                  <c:v>0.9657689419215596</c:v>
                </c:pt>
                <c:pt idx="2389">
                  <c:v>0.9664905984986657</c:v>
                </c:pt>
                <c:pt idx="2390">
                  <c:v>0.96721225507577169</c:v>
                </c:pt>
                <c:pt idx="2391">
                  <c:v>0.96793391165287779</c:v>
                </c:pt>
                <c:pt idx="2392">
                  <c:v>0.96865556822998344</c:v>
                </c:pt>
                <c:pt idx="2393">
                  <c:v>0.96937722480708921</c:v>
                </c:pt>
                <c:pt idx="2394">
                  <c:v>0.97009888138419553</c:v>
                </c:pt>
                <c:pt idx="2395">
                  <c:v>0.97082053796130108</c:v>
                </c:pt>
                <c:pt idx="2396">
                  <c:v>0.97154219453840684</c:v>
                </c:pt>
                <c:pt idx="2397">
                  <c:v>0.97226385111551272</c:v>
                </c:pt>
                <c:pt idx="2398">
                  <c:v>0.9729855076926186</c:v>
                </c:pt>
                <c:pt idx="2399">
                  <c:v>0.9737071642697247</c:v>
                </c:pt>
                <c:pt idx="2400">
                  <c:v>0.97442882084683058</c:v>
                </c:pt>
                <c:pt idx="2401">
                  <c:v>0.97515047742393635</c:v>
                </c:pt>
                <c:pt idx="2402">
                  <c:v>0.97587213400104211</c:v>
                </c:pt>
                <c:pt idx="2403">
                  <c:v>0.97659379057814821</c:v>
                </c:pt>
                <c:pt idx="2404">
                  <c:v>0.97731544715525376</c:v>
                </c:pt>
                <c:pt idx="2405">
                  <c:v>0.9780371037323593</c:v>
                </c:pt>
                <c:pt idx="2406">
                  <c:v>0.97875876030946563</c:v>
                </c:pt>
                <c:pt idx="2407">
                  <c:v>0.97948041688657173</c:v>
                </c:pt>
                <c:pt idx="2408">
                  <c:v>0.98020207346367749</c:v>
                </c:pt>
                <c:pt idx="2409">
                  <c:v>0.98092373004078348</c:v>
                </c:pt>
                <c:pt idx="2410">
                  <c:v>0.98164538661788936</c:v>
                </c:pt>
                <c:pt idx="2411">
                  <c:v>0.98236704319499468</c:v>
                </c:pt>
                <c:pt idx="2412">
                  <c:v>0.98308869977210067</c:v>
                </c:pt>
                <c:pt idx="2413">
                  <c:v>0.98381035634920677</c:v>
                </c:pt>
                <c:pt idx="2414">
                  <c:v>0.98453201292631232</c:v>
                </c:pt>
                <c:pt idx="2415">
                  <c:v>0.98525366950341853</c:v>
                </c:pt>
                <c:pt idx="2416">
                  <c:v>0.98597532608052463</c:v>
                </c:pt>
                <c:pt idx="2417">
                  <c:v>0.98669698265763017</c:v>
                </c:pt>
                <c:pt idx="2418">
                  <c:v>0.98741863923473616</c:v>
                </c:pt>
                <c:pt idx="2419">
                  <c:v>0.98814029581184182</c:v>
                </c:pt>
                <c:pt idx="2420">
                  <c:v>0.98886195238894781</c:v>
                </c:pt>
                <c:pt idx="2421">
                  <c:v>0.98958360896605346</c:v>
                </c:pt>
                <c:pt idx="2422">
                  <c:v>0.99030526554315967</c:v>
                </c:pt>
                <c:pt idx="2423">
                  <c:v>0.99102692212026522</c:v>
                </c:pt>
                <c:pt idx="2424">
                  <c:v>0.99174857869737165</c:v>
                </c:pt>
                <c:pt idx="2425">
                  <c:v>0.99248627208730167</c:v>
                </c:pt>
                <c:pt idx="2426">
                  <c:v>0.9932239654772318</c:v>
                </c:pt>
                <c:pt idx="2427">
                  <c:v>0.99396165886716259</c:v>
                </c:pt>
                <c:pt idx="2428">
                  <c:v>0.99469935225709372</c:v>
                </c:pt>
                <c:pt idx="2429">
                  <c:v>0.9954370456470234</c:v>
                </c:pt>
                <c:pt idx="2430">
                  <c:v>0.99617473903695386</c:v>
                </c:pt>
                <c:pt idx="2431">
                  <c:v>0.99691243242688465</c:v>
                </c:pt>
                <c:pt idx="2432">
                  <c:v>0.99765012581681478</c:v>
                </c:pt>
                <c:pt idx="2433">
                  <c:v>0.99838781920674557</c:v>
                </c:pt>
                <c:pt idx="2434">
                  <c:v>0.99912551259667615</c:v>
                </c:pt>
                <c:pt idx="2435">
                  <c:v>0.99986320598660616</c:v>
                </c:pt>
                <c:pt idx="2436">
                  <c:v>1.0006008993765374</c:v>
                </c:pt>
                <c:pt idx="2437">
                  <c:v>1.0013385927664669</c:v>
                </c:pt>
                <c:pt idx="2438">
                  <c:v>1.0020762861563977</c:v>
                </c:pt>
                <c:pt idx="2439">
                  <c:v>1.0028139795463287</c:v>
                </c:pt>
                <c:pt idx="2440">
                  <c:v>1.0035516729362588</c:v>
                </c:pt>
                <c:pt idx="2441">
                  <c:v>1.0042893663261891</c:v>
                </c:pt>
                <c:pt idx="2442">
                  <c:v>1.0050270597161195</c:v>
                </c:pt>
                <c:pt idx="2443">
                  <c:v>1.0057647531060494</c:v>
                </c:pt>
                <c:pt idx="2444">
                  <c:v>1.0065024464959804</c:v>
                </c:pt>
                <c:pt idx="2445">
                  <c:v>1.0072401398859114</c:v>
                </c:pt>
                <c:pt idx="2446">
                  <c:v>1.0079778332758413</c:v>
                </c:pt>
                <c:pt idx="2447">
                  <c:v>1.0087155266657728</c:v>
                </c:pt>
                <c:pt idx="2448">
                  <c:v>1.0094532200557023</c:v>
                </c:pt>
                <c:pt idx="2449">
                  <c:v>1.0101909134456326</c:v>
                </c:pt>
                <c:pt idx="2450">
                  <c:v>1.0109286068355632</c:v>
                </c:pt>
                <c:pt idx="2451">
                  <c:v>1.0116663002254926</c:v>
                </c:pt>
                <c:pt idx="2452">
                  <c:v>1.0124039936154239</c:v>
                </c:pt>
                <c:pt idx="2453">
                  <c:v>1.0131416870053536</c:v>
                </c:pt>
                <c:pt idx="2454">
                  <c:v>1.0138793803952846</c:v>
                </c:pt>
                <c:pt idx="2455">
                  <c:v>1.0146170737852163</c:v>
                </c:pt>
                <c:pt idx="2456">
                  <c:v>1.0153547671751455</c:v>
                </c:pt>
                <c:pt idx="2457">
                  <c:v>1.0160924605650763</c:v>
                </c:pt>
                <c:pt idx="2458">
                  <c:v>1.0168301539550066</c:v>
                </c:pt>
                <c:pt idx="2459">
                  <c:v>1.0175678473449368</c:v>
                </c:pt>
                <c:pt idx="2460">
                  <c:v>1.018305540734868</c:v>
                </c:pt>
                <c:pt idx="2461">
                  <c:v>1.0190432341247979</c:v>
                </c:pt>
                <c:pt idx="2462">
                  <c:v>1.0197809275147285</c:v>
                </c:pt>
                <c:pt idx="2463">
                  <c:v>1.0205186209046591</c:v>
                </c:pt>
                <c:pt idx="2464">
                  <c:v>1.0212563142945896</c:v>
                </c:pt>
                <c:pt idx="2465">
                  <c:v>1.0219940076845191</c:v>
                </c:pt>
                <c:pt idx="2466">
                  <c:v>1.0227317010744497</c:v>
                </c:pt>
                <c:pt idx="2467">
                  <c:v>1.02346939446438</c:v>
                </c:pt>
                <c:pt idx="2468">
                  <c:v>1.0242070878543115</c:v>
                </c:pt>
                <c:pt idx="2469">
                  <c:v>1.0249447812442418</c:v>
                </c:pt>
                <c:pt idx="2470">
                  <c:v>1.0256824746341722</c:v>
                </c:pt>
                <c:pt idx="2471">
                  <c:v>1.0264201680241023</c:v>
                </c:pt>
                <c:pt idx="2472">
                  <c:v>1.0271578614140335</c:v>
                </c:pt>
                <c:pt idx="2473">
                  <c:v>1.0278955548039637</c:v>
                </c:pt>
                <c:pt idx="2474">
                  <c:v>1.0286332481938938</c:v>
                </c:pt>
                <c:pt idx="2475">
                  <c:v>1.029370941583825</c:v>
                </c:pt>
                <c:pt idx="2476">
                  <c:v>1.0301086349737556</c:v>
                </c:pt>
                <c:pt idx="2477">
                  <c:v>1.0308463283636855</c:v>
                </c:pt>
                <c:pt idx="2478">
                  <c:v>1.0315840217536161</c:v>
                </c:pt>
                <c:pt idx="2479">
                  <c:v>1.032321715143546</c:v>
                </c:pt>
                <c:pt idx="2480">
                  <c:v>1.0330594085334768</c:v>
                </c:pt>
                <c:pt idx="2481">
                  <c:v>1.0337971019234071</c:v>
                </c:pt>
                <c:pt idx="2482">
                  <c:v>1.0345347953133373</c:v>
                </c:pt>
                <c:pt idx="2483">
                  <c:v>1.035272488703268</c:v>
                </c:pt>
                <c:pt idx="2484">
                  <c:v>1.0360101820931986</c:v>
                </c:pt>
                <c:pt idx="2485">
                  <c:v>1.0367478754831294</c:v>
                </c:pt>
                <c:pt idx="2486">
                  <c:v>1.0374855688730602</c:v>
                </c:pt>
                <c:pt idx="2487">
                  <c:v>1.0382232622629894</c:v>
                </c:pt>
                <c:pt idx="2488">
                  <c:v>1.03896095565292</c:v>
                </c:pt>
                <c:pt idx="2489">
                  <c:v>1.0396986490428504</c:v>
                </c:pt>
                <c:pt idx="2490">
                  <c:v>1.0404363424327812</c:v>
                </c:pt>
                <c:pt idx="2491">
                  <c:v>1.0411900726355359</c:v>
                </c:pt>
                <c:pt idx="2492">
                  <c:v>1.0419438028382915</c:v>
                </c:pt>
                <c:pt idx="2493">
                  <c:v>1.0426975330410468</c:v>
                </c:pt>
                <c:pt idx="2494">
                  <c:v>1.0434512632438013</c:v>
                </c:pt>
                <c:pt idx="2495">
                  <c:v>1.0442049934465565</c:v>
                </c:pt>
                <c:pt idx="2496">
                  <c:v>1.0449587236493119</c:v>
                </c:pt>
                <c:pt idx="2497">
                  <c:v>1.0457124538520666</c:v>
                </c:pt>
                <c:pt idx="2498">
                  <c:v>1.0464661840548215</c:v>
                </c:pt>
                <c:pt idx="2499">
                  <c:v>1.0472199142575764</c:v>
                </c:pt>
                <c:pt idx="2500">
                  <c:v>1.0479736444603316</c:v>
                </c:pt>
                <c:pt idx="2501">
                  <c:v>1.0487273746630867</c:v>
                </c:pt>
                <c:pt idx="2502">
                  <c:v>1.0494811048658419</c:v>
                </c:pt>
                <c:pt idx="2503">
                  <c:v>1.0502348350685966</c:v>
                </c:pt>
                <c:pt idx="2504">
                  <c:v>1.0509885652713524</c:v>
                </c:pt>
                <c:pt idx="2505">
                  <c:v>1.0517422954741058</c:v>
                </c:pt>
                <c:pt idx="2506">
                  <c:v>1.0524960256768621</c:v>
                </c:pt>
                <c:pt idx="2507">
                  <c:v>1.0532497558796163</c:v>
                </c:pt>
                <c:pt idx="2508">
                  <c:v>1.0540034860823717</c:v>
                </c:pt>
                <c:pt idx="2509">
                  <c:v>1.0547572162851269</c:v>
                </c:pt>
                <c:pt idx="2510">
                  <c:v>1.055510946487882</c:v>
                </c:pt>
                <c:pt idx="2511">
                  <c:v>1.0562646766906365</c:v>
                </c:pt>
                <c:pt idx="2512">
                  <c:v>1.0570184068933921</c:v>
                </c:pt>
                <c:pt idx="2513">
                  <c:v>1.057772137096147</c:v>
                </c:pt>
                <c:pt idx="2514">
                  <c:v>1.058525867298902</c:v>
                </c:pt>
                <c:pt idx="2515">
                  <c:v>1.0592795975016565</c:v>
                </c:pt>
                <c:pt idx="2516">
                  <c:v>1.0600333277044118</c:v>
                </c:pt>
                <c:pt idx="2517">
                  <c:v>1.060787057907167</c:v>
                </c:pt>
                <c:pt idx="2518">
                  <c:v>1.0615407881099215</c:v>
                </c:pt>
                <c:pt idx="2519">
                  <c:v>1.0622945183126766</c:v>
                </c:pt>
                <c:pt idx="2520">
                  <c:v>1.0630482485154318</c:v>
                </c:pt>
                <c:pt idx="2521">
                  <c:v>1.0638019787181872</c:v>
                </c:pt>
                <c:pt idx="2522">
                  <c:v>1.0645557089209423</c:v>
                </c:pt>
                <c:pt idx="2523">
                  <c:v>1.0653094391236972</c:v>
                </c:pt>
                <c:pt idx="2524">
                  <c:v>1.0660631693264526</c:v>
                </c:pt>
                <c:pt idx="2525">
                  <c:v>1.0668168995292073</c:v>
                </c:pt>
                <c:pt idx="2526">
                  <c:v>1.0675706297319625</c:v>
                </c:pt>
                <c:pt idx="2527">
                  <c:v>1.0683243599347172</c:v>
                </c:pt>
                <c:pt idx="2528">
                  <c:v>1.0690780901374717</c:v>
                </c:pt>
                <c:pt idx="2529">
                  <c:v>1.0698318203402275</c:v>
                </c:pt>
                <c:pt idx="2530">
                  <c:v>1.0705855505429824</c:v>
                </c:pt>
                <c:pt idx="2531">
                  <c:v>1.0713392807457374</c:v>
                </c:pt>
                <c:pt idx="2532">
                  <c:v>1.0720930109484921</c:v>
                </c:pt>
                <c:pt idx="2533">
                  <c:v>1.0728467411512479</c:v>
                </c:pt>
                <c:pt idx="2534">
                  <c:v>1.0736004713540026</c:v>
                </c:pt>
                <c:pt idx="2535">
                  <c:v>1.0743542015567582</c:v>
                </c:pt>
                <c:pt idx="2536">
                  <c:v>1.0751079317595129</c:v>
                </c:pt>
                <c:pt idx="2537">
                  <c:v>1.0758616619622676</c:v>
                </c:pt>
                <c:pt idx="2538">
                  <c:v>1.0766153921650228</c:v>
                </c:pt>
                <c:pt idx="2539">
                  <c:v>1.0773691223677777</c:v>
                </c:pt>
                <c:pt idx="2540">
                  <c:v>1.0781228525705326</c:v>
                </c:pt>
                <c:pt idx="2541">
                  <c:v>1.078876582773288</c:v>
                </c:pt>
                <c:pt idx="2542">
                  <c:v>1.0796303129760423</c:v>
                </c:pt>
                <c:pt idx="2543">
                  <c:v>1.0803840431787981</c:v>
                </c:pt>
                <c:pt idx="2544">
                  <c:v>1.0811377733815533</c:v>
                </c:pt>
                <c:pt idx="2545">
                  <c:v>1.0818915035843075</c:v>
                </c:pt>
                <c:pt idx="2546">
                  <c:v>1.082661270599887</c:v>
                </c:pt>
                <c:pt idx="2547">
                  <c:v>1.0834310376154668</c:v>
                </c:pt>
                <c:pt idx="2548">
                  <c:v>1.084200804631047</c:v>
                </c:pt>
                <c:pt idx="2549">
                  <c:v>1.0849705716466267</c:v>
                </c:pt>
                <c:pt idx="2550">
                  <c:v>1.085740338662206</c:v>
                </c:pt>
                <c:pt idx="2551">
                  <c:v>1.0865101056777859</c:v>
                </c:pt>
                <c:pt idx="2552">
                  <c:v>1.087279872693365</c:v>
                </c:pt>
                <c:pt idx="2553">
                  <c:v>1.0880496397089445</c:v>
                </c:pt>
                <c:pt idx="2554">
                  <c:v>1.0888194067245243</c:v>
                </c:pt>
                <c:pt idx="2555">
                  <c:v>1.089589173740104</c:v>
                </c:pt>
                <c:pt idx="2556">
                  <c:v>1.090358940755684</c:v>
                </c:pt>
                <c:pt idx="2557">
                  <c:v>1.091128707771263</c:v>
                </c:pt>
                <c:pt idx="2558">
                  <c:v>1.0918984747868432</c:v>
                </c:pt>
                <c:pt idx="2559">
                  <c:v>1.0926682418024218</c:v>
                </c:pt>
                <c:pt idx="2560">
                  <c:v>1.093438008818002</c:v>
                </c:pt>
                <c:pt idx="2561">
                  <c:v>1.0942077758335822</c:v>
                </c:pt>
                <c:pt idx="2562">
                  <c:v>1.094977542849161</c:v>
                </c:pt>
                <c:pt idx="2563">
                  <c:v>1.0957473098647412</c:v>
                </c:pt>
                <c:pt idx="2564">
                  <c:v>1.0965170768803207</c:v>
                </c:pt>
                <c:pt idx="2565">
                  <c:v>1.0972868438959</c:v>
                </c:pt>
                <c:pt idx="2566">
                  <c:v>1.0980566109114795</c:v>
                </c:pt>
                <c:pt idx="2567">
                  <c:v>1.0988263779270586</c:v>
                </c:pt>
                <c:pt idx="2568">
                  <c:v>1.0995961449426388</c:v>
                </c:pt>
                <c:pt idx="2569">
                  <c:v>1.1003659119582188</c:v>
                </c:pt>
                <c:pt idx="2570">
                  <c:v>1.101135678973798</c:v>
                </c:pt>
                <c:pt idx="2571">
                  <c:v>1.1019054459893776</c:v>
                </c:pt>
                <c:pt idx="2572">
                  <c:v>1.1026752130049566</c:v>
                </c:pt>
                <c:pt idx="2573">
                  <c:v>1.1034449800205368</c:v>
                </c:pt>
                <c:pt idx="2574">
                  <c:v>1.1042147470361159</c:v>
                </c:pt>
                <c:pt idx="2575">
                  <c:v>1.1049845140516961</c:v>
                </c:pt>
                <c:pt idx="2576">
                  <c:v>1.1057542810672754</c:v>
                </c:pt>
                <c:pt idx="2577">
                  <c:v>1.1065240480828546</c:v>
                </c:pt>
                <c:pt idx="2578">
                  <c:v>1.1072938150984344</c:v>
                </c:pt>
                <c:pt idx="2579">
                  <c:v>1.1080635821140139</c:v>
                </c:pt>
                <c:pt idx="2580">
                  <c:v>1.1088333491295939</c:v>
                </c:pt>
                <c:pt idx="2581">
                  <c:v>1.1096031161451736</c:v>
                </c:pt>
                <c:pt idx="2582">
                  <c:v>1.1103728831607536</c:v>
                </c:pt>
                <c:pt idx="2583">
                  <c:v>1.1111586869891574</c:v>
                </c:pt>
                <c:pt idx="2584">
                  <c:v>1.1119444908175611</c:v>
                </c:pt>
                <c:pt idx="2585">
                  <c:v>1.1127302946459658</c:v>
                </c:pt>
                <c:pt idx="2586">
                  <c:v>1.1135160984743695</c:v>
                </c:pt>
                <c:pt idx="2587">
                  <c:v>1.114301902302774</c:v>
                </c:pt>
                <c:pt idx="2588">
                  <c:v>1.1150877061311781</c:v>
                </c:pt>
                <c:pt idx="2589">
                  <c:v>1.1158735099595825</c:v>
                </c:pt>
                <c:pt idx="2590">
                  <c:v>1.1166593137879866</c:v>
                </c:pt>
                <c:pt idx="2591">
                  <c:v>1.1174451176163909</c:v>
                </c:pt>
                <c:pt idx="2592">
                  <c:v>1.1182309214447959</c:v>
                </c:pt>
                <c:pt idx="2593">
                  <c:v>1.1190167252731991</c:v>
                </c:pt>
                <c:pt idx="2594">
                  <c:v>1.1198025291016043</c:v>
                </c:pt>
                <c:pt idx="2595">
                  <c:v>1.1205883329300079</c:v>
                </c:pt>
                <c:pt idx="2596">
                  <c:v>1.121374136758412</c:v>
                </c:pt>
                <c:pt idx="2597">
                  <c:v>1.1221599405868166</c:v>
                </c:pt>
                <c:pt idx="2598">
                  <c:v>1.1229457444152207</c:v>
                </c:pt>
                <c:pt idx="2599">
                  <c:v>1.1237315482436239</c:v>
                </c:pt>
                <c:pt idx="2600">
                  <c:v>1.1245173520720284</c:v>
                </c:pt>
                <c:pt idx="2601">
                  <c:v>1.1253031559004321</c:v>
                </c:pt>
                <c:pt idx="2602">
                  <c:v>1.1260889597288377</c:v>
                </c:pt>
                <c:pt idx="2603">
                  <c:v>1.1268747635572409</c:v>
                </c:pt>
                <c:pt idx="2604">
                  <c:v>1.127660567385645</c:v>
                </c:pt>
                <c:pt idx="2605">
                  <c:v>1.1284463712140491</c:v>
                </c:pt>
                <c:pt idx="2606">
                  <c:v>1.1292321750424534</c:v>
                </c:pt>
                <c:pt idx="2607">
                  <c:v>1.1300179788708584</c:v>
                </c:pt>
                <c:pt idx="2608">
                  <c:v>1.1308037826992619</c:v>
                </c:pt>
                <c:pt idx="2609">
                  <c:v>1.1315895865276659</c:v>
                </c:pt>
                <c:pt idx="2610">
                  <c:v>1.13237539035607</c:v>
                </c:pt>
                <c:pt idx="2611">
                  <c:v>1.1331611941844737</c:v>
                </c:pt>
                <c:pt idx="2612">
                  <c:v>1.133946998012878</c:v>
                </c:pt>
                <c:pt idx="2613">
                  <c:v>1.1347328018412837</c:v>
                </c:pt>
                <c:pt idx="2614">
                  <c:v>1.1355186056696864</c:v>
                </c:pt>
                <c:pt idx="2615">
                  <c:v>1.1363044094980916</c:v>
                </c:pt>
                <c:pt idx="2616">
                  <c:v>1.1370902133264946</c:v>
                </c:pt>
                <c:pt idx="2617">
                  <c:v>1.1378760171548989</c:v>
                </c:pt>
                <c:pt idx="2618">
                  <c:v>1.1386618209833039</c:v>
                </c:pt>
                <c:pt idx="2619">
                  <c:v>1.1394476248117089</c:v>
                </c:pt>
                <c:pt idx="2620">
                  <c:v>1.1402334286401121</c:v>
                </c:pt>
                <c:pt idx="2621">
                  <c:v>1.1410192324685162</c:v>
                </c:pt>
                <c:pt idx="2622">
                  <c:v>1.1418050362969203</c:v>
                </c:pt>
                <c:pt idx="2623">
                  <c:v>1.1425908401253244</c:v>
                </c:pt>
                <c:pt idx="2624">
                  <c:v>1.1433766439537287</c:v>
                </c:pt>
                <c:pt idx="2625">
                  <c:v>1.1441624477821328</c:v>
                </c:pt>
                <c:pt idx="2626">
                  <c:v>1.1449482516105371</c:v>
                </c:pt>
                <c:pt idx="2627">
                  <c:v>1.1457340554389408</c:v>
                </c:pt>
                <c:pt idx="2628">
                  <c:v>1.1465198592673453</c:v>
                </c:pt>
                <c:pt idx="2629">
                  <c:v>1.1473056630957499</c:v>
                </c:pt>
                <c:pt idx="2630">
                  <c:v>1.148091466924154</c:v>
                </c:pt>
                <c:pt idx="2631">
                  <c:v>1.1488772707525581</c:v>
                </c:pt>
                <c:pt idx="2632">
                  <c:v>1.1496630745809622</c:v>
                </c:pt>
                <c:pt idx="2633">
                  <c:v>1.1504488784093663</c:v>
                </c:pt>
                <c:pt idx="2634">
                  <c:v>1.1512346822377697</c:v>
                </c:pt>
                <c:pt idx="2635">
                  <c:v>1.1520204860661747</c:v>
                </c:pt>
                <c:pt idx="2636">
                  <c:v>1.1528062898945788</c:v>
                </c:pt>
                <c:pt idx="2637">
                  <c:v>1.1535920937229827</c:v>
                </c:pt>
                <c:pt idx="2638">
                  <c:v>1.1543939343642124</c:v>
                </c:pt>
                <c:pt idx="2639">
                  <c:v>1.15519577500544</c:v>
                </c:pt>
                <c:pt idx="2640">
                  <c:v>1.1559976156466687</c:v>
                </c:pt>
                <c:pt idx="2641">
                  <c:v>1.1567994562878978</c:v>
                </c:pt>
                <c:pt idx="2642">
                  <c:v>1.1576012969291258</c:v>
                </c:pt>
                <c:pt idx="2643">
                  <c:v>1.1584031375703558</c:v>
                </c:pt>
                <c:pt idx="2644">
                  <c:v>1.1592049782115843</c:v>
                </c:pt>
                <c:pt idx="2645">
                  <c:v>1.1600068188528134</c:v>
                </c:pt>
                <c:pt idx="2646">
                  <c:v>1.1608086594940419</c:v>
                </c:pt>
                <c:pt idx="2647">
                  <c:v>1.161610500135271</c:v>
                </c:pt>
                <c:pt idx="2648">
                  <c:v>1.1624123407764997</c:v>
                </c:pt>
                <c:pt idx="2649">
                  <c:v>1.1632141814177281</c:v>
                </c:pt>
                <c:pt idx="2650">
                  <c:v>1.1640160220589573</c:v>
                </c:pt>
                <c:pt idx="2651">
                  <c:v>1.1648178627001859</c:v>
                </c:pt>
                <c:pt idx="2652">
                  <c:v>1.1656197033414144</c:v>
                </c:pt>
                <c:pt idx="2653">
                  <c:v>1.1664215439826431</c:v>
                </c:pt>
                <c:pt idx="2654">
                  <c:v>1.167223384623872</c:v>
                </c:pt>
                <c:pt idx="2655">
                  <c:v>1.1680252252651004</c:v>
                </c:pt>
                <c:pt idx="2656">
                  <c:v>1.16882706590633</c:v>
                </c:pt>
                <c:pt idx="2657">
                  <c:v>1.169628906547558</c:v>
                </c:pt>
                <c:pt idx="2658">
                  <c:v>1.1704307471887867</c:v>
                </c:pt>
                <c:pt idx="2659">
                  <c:v>1.171232587830016</c:v>
                </c:pt>
                <c:pt idx="2660">
                  <c:v>1.1720344284712447</c:v>
                </c:pt>
                <c:pt idx="2661">
                  <c:v>1.1728362691124732</c:v>
                </c:pt>
                <c:pt idx="2662">
                  <c:v>1.1736381097537025</c:v>
                </c:pt>
                <c:pt idx="2663">
                  <c:v>1.1744399503949301</c:v>
                </c:pt>
                <c:pt idx="2664">
                  <c:v>1.1752417910361592</c:v>
                </c:pt>
                <c:pt idx="2665">
                  <c:v>1.1760436316773881</c:v>
                </c:pt>
                <c:pt idx="2666">
                  <c:v>1.1768454723186172</c:v>
                </c:pt>
                <c:pt idx="2667">
                  <c:v>1.1776473129598457</c:v>
                </c:pt>
                <c:pt idx="2668">
                  <c:v>1.1784491536010748</c:v>
                </c:pt>
                <c:pt idx="2669">
                  <c:v>1.1792509942423035</c:v>
                </c:pt>
                <c:pt idx="2670">
                  <c:v>1.1800528348835331</c:v>
                </c:pt>
                <c:pt idx="2671">
                  <c:v>1.1808546755247606</c:v>
                </c:pt>
                <c:pt idx="2672">
                  <c:v>1.1816565161659893</c:v>
                </c:pt>
                <c:pt idx="2673">
                  <c:v>1.1824583568072184</c:v>
                </c:pt>
                <c:pt idx="2674">
                  <c:v>1.1832601974484465</c:v>
                </c:pt>
                <c:pt idx="2675">
                  <c:v>1.184062038089676</c:v>
                </c:pt>
                <c:pt idx="2676">
                  <c:v>1.1848638787309045</c:v>
                </c:pt>
                <c:pt idx="2677">
                  <c:v>1.1856657193721332</c:v>
                </c:pt>
                <c:pt idx="2678">
                  <c:v>1.1864675600133625</c:v>
                </c:pt>
                <c:pt idx="2679">
                  <c:v>1.1872694006545901</c:v>
                </c:pt>
                <c:pt idx="2680">
                  <c:v>1.1880712412958199</c:v>
                </c:pt>
                <c:pt idx="2681">
                  <c:v>1.1888891187498727</c:v>
                </c:pt>
                <c:pt idx="2682">
                  <c:v>1.1897069962039259</c:v>
                </c:pt>
                <c:pt idx="2683">
                  <c:v>1.1905248736579794</c:v>
                </c:pt>
                <c:pt idx="2684">
                  <c:v>1.1913427511120327</c:v>
                </c:pt>
                <c:pt idx="2685">
                  <c:v>1.1921606285660866</c:v>
                </c:pt>
                <c:pt idx="2686">
                  <c:v>1.1929785060201399</c:v>
                </c:pt>
                <c:pt idx="2687">
                  <c:v>1.1937963834741918</c:v>
                </c:pt>
                <c:pt idx="2688">
                  <c:v>1.1946142609282464</c:v>
                </c:pt>
                <c:pt idx="2689">
                  <c:v>1.1954321383822997</c:v>
                </c:pt>
                <c:pt idx="2690">
                  <c:v>1.1962500158363532</c:v>
                </c:pt>
                <c:pt idx="2691">
                  <c:v>1.197067893290406</c:v>
                </c:pt>
                <c:pt idx="2692">
                  <c:v>1.1978857707444592</c:v>
                </c:pt>
                <c:pt idx="2693">
                  <c:v>1.1987036481985127</c:v>
                </c:pt>
                <c:pt idx="2694">
                  <c:v>1.199521525652566</c:v>
                </c:pt>
                <c:pt idx="2695">
                  <c:v>1.2003394031066195</c:v>
                </c:pt>
                <c:pt idx="2696">
                  <c:v>1.2011572805606723</c:v>
                </c:pt>
                <c:pt idx="2697">
                  <c:v>1.2019751580147258</c:v>
                </c:pt>
                <c:pt idx="2698">
                  <c:v>1.2027930354687792</c:v>
                </c:pt>
                <c:pt idx="2699">
                  <c:v>1.2036109129228321</c:v>
                </c:pt>
                <c:pt idx="2700">
                  <c:v>1.2044287903768858</c:v>
                </c:pt>
                <c:pt idx="2701">
                  <c:v>1.2052466678309388</c:v>
                </c:pt>
                <c:pt idx="2702">
                  <c:v>1.2060645452849916</c:v>
                </c:pt>
                <c:pt idx="2703">
                  <c:v>1.206882422739046</c:v>
                </c:pt>
                <c:pt idx="2704">
                  <c:v>1.2077003001930988</c:v>
                </c:pt>
                <c:pt idx="2705">
                  <c:v>1.2085181776471523</c:v>
                </c:pt>
                <c:pt idx="2706">
                  <c:v>1.2093360551012058</c:v>
                </c:pt>
                <c:pt idx="2707">
                  <c:v>1.2101539325552597</c:v>
                </c:pt>
                <c:pt idx="2708">
                  <c:v>1.2109718100093116</c:v>
                </c:pt>
                <c:pt idx="2709">
                  <c:v>1.2117896874633654</c:v>
                </c:pt>
                <c:pt idx="2710">
                  <c:v>1.2126075649174197</c:v>
                </c:pt>
                <c:pt idx="2711">
                  <c:v>1.2134254423714717</c:v>
                </c:pt>
                <c:pt idx="2712">
                  <c:v>1.214243319825526</c:v>
                </c:pt>
                <c:pt idx="2713">
                  <c:v>1.2150611972795784</c:v>
                </c:pt>
                <c:pt idx="2714">
                  <c:v>1.2158790747336321</c:v>
                </c:pt>
                <c:pt idx="2715">
                  <c:v>1.2166969521876854</c:v>
                </c:pt>
                <c:pt idx="2716">
                  <c:v>1.2175148296417397</c:v>
                </c:pt>
                <c:pt idx="2717">
                  <c:v>1.2183327070957926</c:v>
                </c:pt>
                <c:pt idx="2718">
                  <c:v>1.219150584549846</c:v>
                </c:pt>
                <c:pt idx="2719">
                  <c:v>1.2199684620038986</c:v>
                </c:pt>
                <c:pt idx="2720">
                  <c:v>1.2207863394579526</c:v>
                </c:pt>
                <c:pt idx="2721">
                  <c:v>1.2216042169120054</c:v>
                </c:pt>
                <c:pt idx="2722">
                  <c:v>1.2224220943660591</c:v>
                </c:pt>
                <c:pt idx="2723">
                  <c:v>1.2232399718201126</c:v>
                </c:pt>
                <c:pt idx="2724">
                  <c:v>1.2240578492741661</c:v>
                </c:pt>
                <c:pt idx="2725">
                  <c:v>1.2248757267282195</c:v>
                </c:pt>
                <c:pt idx="2726">
                  <c:v>1.2256936041822721</c:v>
                </c:pt>
                <c:pt idx="2727">
                  <c:v>1.2265114816363261</c:v>
                </c:pt>
                <c:pt idx="2728">
                  <c:v>1.2273293590903784</c:v>
                </c:pt>
                <c:pt idx="2729">
                  <c:v>1.2281472365444324</c:v>
                </c:pt>
                <c:pt idx="2730">
                  <c:v>1.2289651139984858</c:v>
                </c:pt>
                <c:pt idx="2731">
                  <c:v>1.2297829914525391</c:v>
                </c:pt>
                <c:pt idx="2732">
                  <c:v>1.2306008689065928</c:v>
                </c:pt>
                <c:pt idx="2733">
                  <c:v>1.2314187463606459</c:v>
                </c:pt>
                <c:pt idx="2734">
                  <c:v>1.2322366238146987</c:v>
                </c:pt>
                <c:pt idx="2735">
                  <c:v>1.2330545012687528</c:v>
                </c:pt>
                <c:pt idx="2736">
                  <c:v>1.2338723787228059</c:v>
                </c:pt>
                <c:pt idx="2737">
                  <c:v>1.2347062929896828</c:v>
                </c:pt>
                <c:pt idx="2738">
                  <c:v>1.2355402072565616</c:v>
                </c:pt>
                <c:pt idx="2739">
                  <c:v>1.2363741215234401</c:v>
                </c:pt>
                <c:pt idx="2740">
                  <c:v>1.2372080357903175</c:v>
                </c:pt>
                <c:pt idx="2741">
                  <c:v>1.2380419500571949</c:v>
                </c:pt>
                <c:pt idx="2742">
                  <c:v>1.2388758643240736</c:v>
                </c:pt>
                <c:pt idx="2743">
                  <c:v>1.2397097785909506</c:v>
                </c:pt>
                <c:pt idx="2744">
                  <c:v>1.2405436928578286</c:v>
                </c:pt>
                <c:pt idx="2745">
                  <c:v>1.2413776071247065</c:v>
                </c:pt>
                <c:pt idx="2746">
                  <c:v>1.2422115213915854</c:v>
                </c:pt>
                <c:pt idx="2747">
                  <c:v>1.2430454356584626</c:v>
                </c:pt>
                <c:pt idx="2748">
                  <c:v>1.2438793499253402</c:v>
                </c:pt>
                <c:pt idx="2749">
                  <c:v>1.2447132641922185</c:v>
                </c:pt>
                <c:pt idx="2750">
                  <c:v>1.2455471784590959</c:v>
                </c:pt>
                <c:pt idx="2751">
                  <c:v>1.246381092725974</c:v>
                </c:pt>
                <c:pt idx="2752">
                  <c:v>1.2472150069928523</c:v>
                </c:pt>
                <c:pt idx="2753">
                  <c:v>1.2480489212597305</c:v>
                </c:pt>
                <c:pt idx="2754">
                  <c:v>1.2488828355266086</c:v>
                </c:pt>
                <c:pt idx="2755">
                  <c:v>1.2497167497934858</c:v>
                </c:pt>
                <c:pt idx="2756">
                  <c:v>1.2505506640603641</c:v>
                </c:pt>
                <c:pt idx="2757">
                  <c:v>1.2513845783272419</c:v>
                </c:pt>
                <c:pt idx="2758">
                  <c:v>1.2522184925941191</c:v>
                </c:pt>
                <c:pt idx="2759">
                  <c:v>1.2530524068609978</c:v>
                </c:pt>
                <c:pt idx="2760">
                  <c:v>1.2538863211278755</c:v>
                </c:pt>
                <c:pt idx="2761">
                  <c:v>1.2547202353947529</c:v>
                </c:pt>
                <c:pt idx="2762">
                  <c:v>1.2555541496616311</c:v>
                </c:pt>
                <c:pt idx="2763">
                  <c:v>1.2563880639285101</c:v>
                </c:pt>
                <c:pt idx="2764">
                  <c:v>1.2572219781953866</c:v>
                </c:pt>
                <c:pt idx="2765">
                  <c:v>1.2580558924622649</c:v>
                </c:pt>
                <c:pt idx="2766">
                  <c:v>1.258889806729143</c:v>
                </c:pt>
                <c:pt idx="2767">
                  <c:v>1.2597237209960208</c:v>
                </c:pt>
                <c:pt idx="2768">
                  <c:v>1.2605576352628987</c:v>
                </c:pt>
                <c:pt idx="2769">
                  <c:v>1.2613915495297763</c:v>
                </c:pt>
                <c:pt idx="2770">
                  <c:v>1.262225463796655</c:v>
                </c:pt>
                <c:pt idx="2771">
                  <c:v>1.2630593780635324</c:v>
                </c:pt>
                <c:pt idx="2772">
                  <c:v>1.2638932923304091</c:v>
                </c:pt>
                <c:pt idx="2773">
                  <c:v>1.2647272065972879</c:v>
                </c:pt>
                <c:pt idx="2774">
                  <c:v>1.2655611208641657</c:v>
                </c:pt>
                <c:pt idx="2775">
                  <c:v>1.266395035131044</c:v>
                </c:pt>
                <c:pt idx="2776">
                  <c:v>1.2672289493979219</c:v>
                </c:pt>
                <c:pt idx="2777">
                  <c:v>1.2680789004776243</c:v>
                </c:pt>
                <c:pt idx="2778">
                  <c:v>1.2689288515573263</c:v>
                </c:pt>
                <c:pt idx="2779">
                  <c:v>1.2697788026370294</c:v>
                </c:pt>
                <c:pt idx="2780">
                  <c:v>1.270628753716732</c:v>
                </c:pt>
                <c:pt idx="2781">
                  <c:v>1.2714787047964342</c:v>
                </c:pt>
                <c:pt idx="2782">
                  <c:v>1.2723286558761362</c:v>
                </c:pt>
                <c:pt idx="2783">
                  <c:v>1.2731786069558393</c:v>
                </c:pt>
                <c:pt idx="2784">
                  <c:v>1.2740285580355417</c:v>
                </c:pt>
                <c:pt idx="2785">
                  <c:v>1.2748785091152441</c:v>
                </c:pt>
                <c:pt idx="2786">
                  <c:v>1.2757284601949459</c:v>
                </c:pt>
                <c:pt idx="2787">
                  <c:v>1.2765784112746492</c:v>
                </c:pt>
                <c:pt idx="2788">
                  <c:v>1.2774283623543512</c:v>
                </c:pt>
                <c:pt idx="2789">
                  <c:v>1.2782783134340538</c:v>
                </c:pt>
                <c:pt idx="2790">
                  <c:v>1.2791282645137565</c:v>
                </c:pt>
                <c:pt idx="2791">
                  <c:v>1.2799782155934583</c:v>
                </c:pt>
                <c:pt idx="2792">
                  <c:v>1.280828166673162</c:v>
                </c:pt>
                <c:pt idx="2793">
                  <c:v>1.2816781177528638</c:v>
                </c:pt>
                <c:pt idx="2794">
                  <c:v>1.2825280688325664</c:v>
                </c:pt>
                <c:pt idx="2795">
                  <c:v>1.2833780199122691</c:v>
                </c:pt>
                <c:pt idx="2796">
                  <c:v>1.2842279709919719</c:v>
                </c:pt>
                <c:pt idx="2797">
                  <c:v>1.2850779220716744</c:v>
                </c:pt>
                <c:pt idx="2798">
                  <c:v>1.2859278731513764</c:v>
                </c:pt>
                <c:pt idx="2799">
                  <c:v>1.2867778242310799</c:v>
                </c:pt>
                <c:pt idx="2800">
                  <c:v>1.2876277753107814</c:v>
                </c:pt>
                <c:pt idx="2801">
                  <c:v>1.2884777263904841</c:v>
                </c:pt>
                <c:pt idx="2802">
                  <c:v>1.2893276774701856</c:v>
                </c:pt>
                <c:pt idx="2803">
                  <c:v>1.2901776285498889</c:v>
                </c:pt>
                <c:pt idx="2804">
                  <c:v>1.2910275796295918</c:v>
                </c:pt>
                <c:pt idx="2805">
                  <c:v>1.291877530709294</c:v>
                </c:pt>
                <c:pt idx="2806">
                  <c:v>1.2927274817889962</c:v>
                </c:pt>
                <c:pt idx="2807">
                  <c:v>1.2935774328686989</c:v>
                </c:pt>
                <c:pt idx="2808">
                  <c:v>1.2944273839484013</c:v>
                </c:pt>
                <c:pt idx="2809">
                  <c:v>1.2952773350281037</c:v>
                </c:pt>
                <c:pt idx="2810">
                  <c:v>1.2961272861078059</c:v>
                </c:pt>
                <c:pt idx="2811">
                  <c:v>1.2969772371875088</c:v>
                </c:pt>
                <c:pt idx="2812">
                  <c:v>1.2978271882672112</c:v>
                </c:pt>
                <c:pt idx="2813">
                  <c:v>1.2986771393469143</c:v>
                </c:pt>
                <c:pt idx="2814">
                  <c:v>1.2995431272394402</c:v>
                </c:pt>
                <c:pt idx="2815">
                  <c:v>1.3004091151319679</c:v>
                </c:pt>
                <c:pt idx="2816">
                  <c:v>1.3012751030244945</c:v>
                </c:pt>
                <c:pt idx="2817">
                  <c:v>1.3021410909170219</c:v>
                </c:pt>
                <c:pt idx="2818">
                  <c:v>1.3030070788095489</c:v>
                </c:pt>
                <c:pt idx="2819">
                  <c:v>1.3038730667020759</c:v>
                </c:pt>
                <c:pt idx="2820">
                  <c:v>1.3047390545946032</c:v>
                </c:pt>
                <c:pt idx="2821">
                  <c:v>1.3056050424871297</c:v>
                </c:pt>
                <c:pt idx="2822">
                  <c:v>1.3064710303796572</c:v>
                </c:pt>
                <c:pt idx="2823">
                  <c:v>1.3073370182721837</c:v>
                </c:pt>
                <c:pt idx="2824">
                  <c:v>1.3082030061647116</c:v>
                </c:pt>
                <c:pt idx="2825">
                  <c:v>1.3090689940572382</c:v>
                </c:pt>
                <c:pt idx="2826">
                  <c:v>1.3099349819497654</c:v>
                </c:pt>
                <c:pt idx="2827">
                  <c:v>1.3108009698422929</c:v>
                </c:pt>
                <c:pt idx="2828">
                  <c:v>1.311666957734819</c:v>
                </c:pt>
                <c:pt idx="2829">
                  <c:v>1.3125329456273465</c:v>
                </c:pt>
                <c:pt idx="2830">
                  <c:v>1.3133989335198735</c:v>
                </c:pt>
                <c:pt idx="2831">
                  <c:v>1.3142649214124007</c:v>
                </c:pt>
                <c:pt idx="2832">
                  <c:v>1.3151309093049277</c:v>
                </c:pt>
                <c:pt idx="2833">
                  <c:v>1.3159968971974534</c:v>
                </c:pt>
                <c:pt idx="2834">
                  <c:v>1.3168628850899813</c:v>
                </c:pt>
                <c:pt idx="2835">
                  <c:v>1.3177288729825083</c:v>
                </c:pt>
                <c:pt idx="2836">
                  <c:v>1.3185948608750357</c:v>
                </c:pt>
                <c:pt idx="2837">
                  <c:v>1.319460848767563</c:v>
                </c:pt>
                <c:pt idx="2838">
                  <c:v>1.32032683666009</c:v>
                </c:pt>
                <c:pt idx="2839">
                  <c:v>1.3211928245526174</c:v>
                </c:pt>
                <c:pt idx="2840">
                  <c:v>1.322058812445144</c:v>
                </c:pt>
                <c:pt idx="2841">
                  <c:v>1.3229248003376706</c:v>
                </c:pt>
                <c:pt idx="2842">
                  <c:v>1.3237907882301976</c:v>
                </c:pt>
                <c:pt idx="2843">
                  <c:v>1.3246567761227257</c:v>
                </c:pt>
                <c:pt idx="2844">
                  <c:v>1.3255227640152523</c:v>
                </c:pt>
                <c:pt idx="2845">
                  <c:v>1.3263887519077797</c:v>
                </c:pt>
                <c:pt idx="2846">
                  <c:v>1.3272547398003063</c:v>
                </c:pt>
                <c:pt idx="2847">
                  <c:v>1.3281207276928335</c:v>
                </c:pt>
                <c:pt idx="2848">
                  <c:v>1.3289867155853601</c:v>
                </c:pt>
                <c:pt idx="2849">
                  <c:v>1.3298527034778875</c:v>
                </c:pt>
                <c:pt idx="2850">
                  <c:v>1.3307186913704141</c:v>
                </c:pt>
                <c:pt idx="2851">
                  <c:v>1.3315846792629416</c:v>
                </c:pt>
                <c:pt idx="2852">
                  <c:v>1.3324506671554688</c:v>
                </c:pt>
                <c:pt idx="2853">
                  <c:v>1.3333166550479953</c:v>
                </c:pt>
                <c:pt idx="2854">
                  <c:v>1.3341826429405232</c:v>
                </c:pt>
                <c:pt idx="2855">
                  <c:v>1.33504863083305</c:v>
                </c:pt>
                <c:pt idx="2856">
                  <c:v>1.3359146187255764</c:v>
                </c:pt>
                <c:pt idx="2857">
                  <c:v>1.3367806066181041</c:v>
                </c:pt>
                <c:pt idx="2858">
                  <c:v>1.3376626313234556</c:v>
                </c:pt>
                <c:pt idx="2859">
                  <c:v>1.3385446560288072</c:v>
                </c:pt>
                <c:pt idx="2860">
                  <c:v>1.3394266807341582</c:v>
                </c:pt>
                <c:pt idx="2861">
                  <c:v>1.3403087054395106</c:v>
                </c:pt>
                <c:pt idx="2862">
                  <c:v>1.3411907301448618</c:v>
                </c:pt>
                <c:pt idx="2863">
                  <c:v>1.3420727548502145</c:v>
                </c:pt>
                <c:pt idx="2864">
                  <c:v>1.3429547795555659</c:v>
                </c:pt>
                <c:pt idx="2865">
                  <c:v>1.343836804260917</c:v>
                </c:pt>
                <c:pt idx="2866">
                  <c:v>1.3447188289662695</c:v>
                </c:pt>
                <c:pt idx="2867">
                  <c:v>1.3456008536716202</c:v>
                </c:pt>
                <c:pt idx="2868">
                  <c:v>1.3464828783769724</c:v>
                </c:pt>
                <c:pt idx="2869">
                  <c:v>1.3473649030823236</c:v>
                </c:pt>
                <c:pt idx="2870">
                  <c:v>1.3482469277876756</c:v>
                </c:pt>
                <c:pt idx="2871">
                  <c:v>1.3491289524930268</c:v>
                </c:pt>
                <c:pt idx="2872">
                  <c:v>1.3500109771983788</c:v>
                </c:pt>
                <c:pt idx="2873">
                  <c:v>1.3508930019037304</c:v>
                </c:pt>
                <c:pt idx="2874">
                  <c:v>1.351775026609082</c:v>
                </c:pt>
                <c:pt idx="2875">
                  <c:v>1.3526570513144331</c:v>
                </c:pt>
                <c:pt idx="2876">
                  <c:v>1.353539076019785</c:v>
                </c:pt>
                <c:pt idx="2877">
                  <c:v>1.3544211007251366</c:v>
                </c:pt>
                <c:pt idx="2878">
                  <c:v>1.3553031254304879</c:v>
                </c:pt>
                <c:pt idx="2879">
                  <c:v>1.3561851501358404</c:v>
                </c:pt>
                <c:pt idx="2880">
                  <c:v>1.3570671748411922</c:v>
                </c:pt>
                <c:pt idx="2881">
                  <c:v>1.3579491995465431</c:v>
                </c:pt>
                <c:pt idx="2882">
                  <c:v>1.3588312242518947</c:v>
                </c:pt>
                <c:pt idx="2883">
                  <c:v>1.3597132489572459</c:v>
                </c:pt>
                <c:pt idx="2884">
                  <c:v>1.3605952736625979</c:v>
                </c:pt>
                <c:pt idx="2885">
                  <c:v>1.3614772983679493</c:v>
                </c:pt>
                <c:pt idx="2886">
                  <c:v>1.3623593230733018</c:v>
                </c:pt>
                <c:pt idx="2887">
                  <c:v>1.3632413477786525</c:v>
                </c:pt>
                <c:pt idx="2888">
                  <c:v>1.3641233724840041</c:v>
                </c:pt>
                <c:pt idx="2889">
                  <c:v>1.3650053971893554</c:v>
                </c:pt>
                <c:pt idx="2890">
                  <c:v>1.3658874218947084</c:v>
                </c:pt>
                <c:pt idx="2891">
                  <c:v>1.3667694466000593</c:v>
                </c:pt>
                <c:pt idx="2892">
                  <c:v>1.3676514713054109</c:v>
                </c:pt>
                <c:pt idx="2893">
                  <c:v>1.3685334960107625</c:v>
                </c:pt>
                <c:pt idx="2894">
                  <c:v>1.3694155207161147</c:v>
                </c:pt>
                <c:pt idx="2895">
                  <c:v>1.3702975454214661</c:v>
                </c:pt>
                <c:pt idx="2896">
                  <c:v>1.3711795701268179</c:v>
                </c:pt>
                <c:pt idx="2897">
                  <c:v>1.3720615948321693</c:v>
                </c:pt>
                <c:pt idx="2898">
                  <c:v>1.3729596563503454</c:v>
                </c:pt>
                <c:pt idx="2899">
                  <c:v>1.3738577178685221</c:v>
                </c:pt>
                <c:pt idx="2900">
                  <c:v>1.3747557793866985</c:v>
                </c:pt>
                <c:pt idx="2901">
                  <c:v>1.375653840904874</c:v>
                </c:pt>
                <c:pt idx="2902">
                  <c:v>1.3765519024230501</c:v>
                </c:pt>
                <c:pt idx="2903">
                  <c:v>1.3774499639412268</c:v>
                </c:pt>
                <c:pt idx="2904">
                  <c:v>1.3783480254594025</c:v>
                </c:pt>
                <c:pt idx="2905">
                  <c:v>1.3792460869775787</c:v>
                </c:pt>
                <c:pt idx="2906">
                  <c:v>1.3801441484957553</c:v>
                </c:pt>
                <c:pt idx="2907">
                  <c:v>1.381042210013931</c:v>
                </c:pt>
                <c:pt idx="2908">
                  <c:v>1.3819402715321074</c:v>
                </c:pt>
                <c:pt idx="2909">
                  <c:v>1.382838333050284</c:v>
                </c:pt>
                <c:pt idx="2910">
                  <c:v>1.3837363945684598</c:v>
                </c:pt>
                <c:pt idx="2911">
                  <c:v>1.3846344560866359</c:v>
                </c:pt>
                <c:pt idx="2912">
                  <c:v>1.3855325176048119</c:v>
                </c:pt>
                <c:pt idx="2913">
                  <c:v>1.3864305791229885</c:v>
                </c:pt>
                <c:pt idx="2914">
                  <c:v>1.3873286406411642</c:v>
                </c:pt>
                <c:pt idx="2915">
                  <c:v>1.3882267021593404</c:v>
                </c:pt>
                <c:pt idx="2916">
                  <c:v>1.389124763677517</c:v>
                </c:pt>
                <c:pt idx="2917">
                  <c:v>1.3900228251956936</c:v>
                </c:pt>
                <c:pt idx="2918">
                  <c:v>1.3909208867138698</c:v>
                </c:pt>
                <c:pt idx="2919">
                  <c:v>1.391818948232046</c:v>
                </c:pt>
                <c:pt idx="2920">
                  <c:v>1.3927170097502228</c:v>
                </c:pt>
                <c:pt idx="2921">
                  <c:v>1.3936150712683981</c:v>
                </c:pt>
                <c:pt idx="2922">
                  <c:v>1.3945131327865747</c:v>
                </c:pt>
                <c:pt idx="2923">
                  <c:v>1.3954111943047505</c:v>
                </c:pt>
                <c:pt idx="2924">
                  <c:v>1.3963092558229262</c:v>
                </c:pt>
                <c:pt idx="2925">
                  <c:v>1.3972073173411028</c:v>
                </c:pt>
                <c:pt idx="2926">
                  <c:v>1.3981053788592794</c:v>
                </c:pt>
                <c:pt idx="2927">
                  <c:v>1.3990034403774552</c:v>
                </c:pt>
                <c:pt idx="2928">
                  <c:v>1.3999015018956313</c:v>
                </c:pt>
                <c:pt idx="2929">
                  <c:v>1.4007995634138075</c:v>
                </c:pt>
                <c:pt idx="2930">
                  <c:v>1.4016976249319839</c:v>
                </c:pt>
                <c:pt idx="2931">
                  <c:v>1.4026117232629842</c:v>
                </c:pt>
                <c:pt idx="2932">
                  <c:v>1.4035258215939854</c:v>
                </c:pt>
                <c:pt idx="2933">
                  <c:v>1.4044399199249857</c:v>
                </c:pt>
                <c:pt idx="2934">
                  <c:v>1.405354018255986</c:v>
                </c:pt>
                <c:pt idx="2935">
                  <c:v>1.4062681165869877</c:v>
                </c:pt>
                <c:pt idx="2936">
                  <c:v>1.407182214917988</c:v>
                </c:pt>
                <c:pt idx="2937">
                  <c:v>1.4080963132489888</c:v>
                </c:pt>
                <c:pt idx="2938">
                  <c:v>1.4090104115799897</c:v>
                </c:pt>
                <c:pt idx="2939">
                  <c:v>1.4099245099109901</c:v>
                </c:pt>
                <c:pt idx="2940">
                  <c:v>1.4108386082419913</c:v>
                </c:pt>
                <c:pt idx="2941">
                  <c:v>1.411752706572992</c:v>
                </c:pt>
                <c:pt idx="2942">
                  <c:v>1.4126668049039932</c:v>
                </c:pt>
                <c:pt idx="2943">
                  <c:v>1.4135809032349935</c:v>
                </c:pt>
                <c:pt idx="2944">
                  <c:v>1.4144950015659943</c:v>
                </c:pt>
                <c:pt idx="2945">
                  <c:v>1.415409099896995</c:v>
                </c:pt>
                <c:pt idx="2946">
                  <c:v>1.4163231982279956</c:v>
                </c:pt>
                <c:pt idx="2947">
                  <c:v>1.4172372965589968</c:v>
                </c:pt>
                <c:pt idx="2948">
                  <c:v>1.4181513948899978</c:v>
                </c:pt>
                <c:pt idx="2949">
                  <c:v>1.4190654932209978</c:v>
                </c:pt>
                <c:pt idx="2950">
                  <c:v>1.419979591551999</c:v>
                </c:pt>
                <c:pt idx="2951">
                  <c:v>1.4208936898829998</c:v>
                </c:pt>
                <c:pt idx="2952">
                  <c:v>1.4218077882140006</c:v>
                </c:pt>
                <c:pt idx="2953">
                  <c:v>1.4227218865450018</c:v>
                </c:pt>
                <c:pt idx="2954">
                  <c:v>1.4236359848760027</c:v>
                </c:pt>
                <c:pt idx="2955">
                  <c:v>1.4245500832070035</c:v>
                </c:pt>
                <c:pt idx="2956">
                  <c:v>1.4254641815380038</c:v>
                </c:pt>
                <c:pt idx="2957">
                  <c:v>1.426378279869005</c:v>
                </c:pt>
                <c:pt idx="2958">
                  <c:v>1.4272923782000058</c:v>
                </c:pt>
                <c:pt idx="2959">
                  <c:v>1.4282064765310065</c:v>
                </c:pt>
                <c:pt idx="2960">
                  <c:v>1.4291205748620073</c:v>
                </c:pt>
                <c:pt idx="2961">
                  <c:v>1.4300346731930078</c:v>
                </c:pt>
                <c:pt idx="2962">
                  <c:v>1.4309487715240088</c:v>
                </c:pt>
                <c:pt idx="2963">
                  <c:v>1.4318628698550095</c:v>
                </c:pt>
                <c:pt idx="2964">
                  <c:v>1.4327930049988349</c:v>
                </c:pt>
                <c:pt idx="2965">
                  <c:v>1.4337231401426596</c:v>
                </c:pt>
                <c:pt idx="2966">
                  <c:v>1.4346532752864856</c:v>
                </c:pt>
                <c:pt idx="2967">
                  <c:v>1.4355834104303105</c:v>
                </c:pt>
                <c:pt idx="2968">
                  <c:v>1.436513545574136</c:v>
                </c:pt>
                <c:pt idx="2969">
                  <c:v>1.4374436807179614</c:v>
                </c:pt>
                <c:pt idx="2970">
                  <c:v>1.4383738158617871</c:v>
                </c:pt>
                <c:pt idx="2971">
                  <c:v>1.439303951005612</c:v>
                </c:pt>
                <c:pt idx="2972">
                  <c:v>1.4402340861494374</c:v>
                </c:pt>
                <c:pt idx="2973">
                  <c:v>1.4411642212932625</c:v>
                </c:pt>
                <c:pt idx="2974">
                  <c:v>1.4420943564370876</c:v>
                </c:pt>
                <c:pt idx="2975">
                  <c:v>1.4430244915809134</c:v>
                </c:pt>
                <c:pt idx="2976">
                  <c:v>1.4439546267247392</c:v>
                </c:pt>
                <c:pt idx="2977">
                  <c:v>1.4448847618685645</c:v>
                </c:pt>
                <c:pt idx="2978">
                  <c:v>1.445814897012389</c:v>
                </c:pt>
                <c:pt idx="2979">
                  <c:v>1.4467450321562156</c:v>
                </c:pt>
                <c:pt idx="2980">
                  <c:v>1.4476751673000408</c:v>
                </c:pt>
                <c:pt idx="2981">
                  <c:v>1.4486053024438659</c:v>
                </c:pt>
                <c:pt idx="2982">
                  <c:v>1.4495354375876908</c:v>
                </c:pt>
                <c:pt idx="2983">
                  <c:v>1.450465572731517</c:v>
                </c:pt>
                <c:pt idx="2984">
                  <c:v>1.4513957078753414</c:v>
                </c:pt>
                <c:pt idx="2985">
                  <c:v>1.4523258430191668</c:v>
                </c:pt>
                <c:pt idx="2986">
                  <c:v>1.4532559781629928</c:v>
                </c:pt>
                <c:pt idx="2987">
                  <c:v>1.4541861133068181</c:v>
                </c:pt>
                <c:pt idx="2988">
                  <c:v>1.455116248450643</c:v>
                </c:pt>
                <c:pt idx="2989">
                  <c:v>1.4560463835944684</c:v>
                </c:pt>
                <c:pt idx="2990">
                  <c:v>1.4569765187382939</c:v>
                </c:pt>
                <c:pt idx="2991">
                  <c:v>1.4579066538821186</c:v>
                </c:pt>
                <c:pt idx="2992">
                  <c:v>1.4588367890259444</c:v>
                </c:pt>
                <c:pt idx="2993">
                  <c:v>1.4597669241697702</c:v>
                </c:pt>
                <c:pt idx="2994">
                  <c:v>1.4606970593135955</c:v>
                </c:pt>
                <c:pt idx="2995">
                  <c:v>1.4616271944574204</c:v>
                </c:pt>
                <c:pt idx="2996">
                  <c:v>1.4625573296012471</c:v>
                </c:pt>
                <c:pt idx="2997">
                  <c:v>1.463487464745072</c:v>
                </c:pt>
                <c:pt idx="2998">
                  <c:v>1.4644175998888975</c:v>
                </c:pt>
                <c:pt idx="2999">
                  <c:v>1.4653477350327224</c:v>
                </c:pt>
                <c:pt idx="3000">
                  <c:v>1.4662778701765484</c:v>
                </c:pt>
                <c:pt idx="3001">
                  <c:v>1.4672080053203727</c:v>
                </c:pt>
                <c:pt idx="3002">
                  <c:v>1.468138140464198</c:v>
                </c:pt>
                <c:pt idx="3003">
                  <c:v>1.4690682756080236</c:v>
                </c:pt>
                <c:pt idx="3004">
                  <c:v>1.4699984107518487</c:v>
                </c:pt>
                <c:pt idx="3005">
                  <c:v>1.470928545895674</c:v>
                </c:pt>
                <c:pt idx="3006">
                  <c:v>1.4718586810394994</c:v>
                </c:pt>
                <c:pt idx="3007">
                  <c:v>1.4727888161833251</c:v>
                </c:pt>
                <c:pt idx="3008">
                  <c:v>1.47371895132715</c:v>
                </c:pt>
                <c:pt idx="3009">
                  <c:v>1.4746651232838008</c:v>
                </c:pt>
                <c:pt idx="3010">
                  <c:v>1.4756112952404494</c:v>
                </c:pt>
                <c:pt idx="3011">
                  <c:v>1.4765574671971002</c:v>
                </c:pt>
                <c:pt idx="3012">
                  <c:v>1.4775036391537502</c:v>
                </c:pt>
                <c:pt idx="3013">
                  <c:v>1.4784498111103999</c:v>
                </c:pt>
                <c:pt idx="3014">
                  <c:v>1.4793959830670498</c:v>
                </c:pt>
                <c:pt idx="3015">
                  <c:v>1.4803421550237001</c:v>
                </c:pt>
                <c:pt idx="3016">
                  <c:v>1.4812883269803501</c:v>
                </c:pt>
                <c:pt idx="3017">
                  <c:v>1.4822344989369998</c:v>
                </c:pt>
                <c:pt idx="3018">
                  <c:v>1.4831806708936497</c:v>
                </c:pt>
                <c:pt idx="3019">
                  <c:v>1.4841268428502996</c:v>
                </c:pt>
                <c:pt idx="3020">
                  <c:v>1.48507301480695</c:v>
                </c:pt>
                <c:pt idx="3021">
                  <c:v>1.4860191867636001</c:v>
                </c:pt>
                <c:pt idx="3022">
                  <c:v>1.4869653587202496</c:v>
                </c:pt>
                <c:pt idx="3023">
                  <c:v>1.4879115306768993</c:v>
                </c:pt>
                <c:pt idx="3024">
                  <c:v>1.4888577026335497</c:v>
                </c:pt>
                <c:pt idx="3025">
                  <c:v>1.4898038745901994</c:v>
                </c:pt>
                <c:pt idx="3026">
                  <c:v>1.4907500465468497</c:v>
                </c:pt>
                <c:pt idx="3027">
                  <c:v>1.4916962185034983</c:v>
                </c:pt>
                <c:pt idx="3028">
                  <c:v>1.4926423904601487</c:v>
                </c:pt>
                <c:pt idx="3029">
                  <c:v>1.4935885624167993</c:v>
                </c:pt>
                <c:pt idx="3030">
                  <c:v>1.494534734373449</c:v>
                </c:pt>
                <c:pt idx="3031">
                  <c:v>1.4954809063300989</c:v>
                </c:pt>
                <c:pt idx="3032">
                  <c:v>1.4964270782867493</c:v>
                </c:pt>
                <c:pt idx="3033">
                  <c:v>1.4973732502433978</c:v>
                </c:pt>
                <c:pt idx="3034">
                  <c:v>1.4983194222000487</c:v>
                </c:pt>
                <c:pt idx="3035">
                  <c:v>1.4992655941566986</c:v>
                </c:pt>
                <c:pt idx="3036">
                  <c:v>1.5002117661133485</c:v>
                </c:pt>
                <c:pt idx="3037">
                  <c:v>1.5011579380699984</c:v>
                </c:pt>
                <c:pt idx="3038">
                  <c:v>1.5021041100266479</c:v>
                </c:pt>
                <c:pt idx="3039">
                  <c:v>1.5030502819832983</c:v>
                </c:pt>
                <c:pt idx="3040">
                  <c:v>1.5039964539399473</c:v>
                </c:pt>
                <c:pt idx="3041">
                  <c:v>1.5049426258965981</c:v>
                </c:pt>
                <c:pt idx="3042">
                  <c:v>1.5058887978532478</c:v>
                </c:pt>
                <c:pt idx="3043">
                  <c:v>1.506834969809898</c:v>
                </c:pt>
                <c:pt idx="3044">
                  <c:v>1.5077811417665481</c:v>
                </c:pt>
                <c:pt idx="3045">
                  <c:v>1.5087273137231978</c:v>
                </c:pt>
                <c:pt idx="3046">
                  <c:v>1.5096734856798473</c:v>
                </c:pt>
                <c:pt idx="3047">
                  <c:v>1.5106196576364972</c:v>
                </c:pt>
                <c:pt idx="3048">
                  <c:v>1.511565829593148</c:v>
                </c:pt>
                <c:pt idx="3049">
                  <c:v>1.5125120015497981</c:v>
                </c:pt>
                <c:pt idx="3050">
                  <c:v>1.5134581735064481</c:v>
                </c:pt>
                <c:pt idx="3051">
                  <c:v>1.5144043454630971</c:v>
                </c:pt>
                <c:pt idx="3052">
                  <c:v>1.5153505174197472</c:v>
                </c:pt>
                <c:pt idx="3053">
                  <c:v>1.5163127261892222</c:v>
                </c:pt>
                <c:pt idx="3054">
                  <c:v>1.5172749349586965</c:v>
                </c:pt>
                <c:pt idx="3055">
                  <c:v>1.5182371437281714</c:v>
                </c:pt>
                <c:pt idx="3056">
                  <c:v>1.5191993524976446</c:v>
                </c:pt>
                <c:pt idx="3057">
                  <c:v>1.52016156126712</c:v>
                </c:pt>
                <c:pt idx="3058">
                  <c:v>1.521123770036594</c:v>
                </c:pt>
                <c:pt idx="3059">
                  <c:v>1.5220859788060699</c:v>
                </c:pt>
                <c:pt idx="3060">
                  <c:v>1.5230481875755435</c:v>
                </c:pt>
                <c:pt idx="3061">
                  <c:v>1.524010396345018</c:v>
                </c:pt>
                <c:pt idx="3062">
                  <c:v>1.5249726051144916</c:v>
                </c:pt>
                <c:pt idx="3063">
                  <c:v>1.5259348138839666</c:v>
                </c:pt>
                <c:pt idx="3064">
                  <c:v>1.5268970226534415</c:v>
                </c:pt>
                <c:pt idx="3065">
                  <c:v>1.5278592314229158</c:v>
                </c:pt>
                <c:pt idx="3066">
                  <c:v>1.5288214401923896</c:v>
                </c:pt>
                <c:pt idx="3067">
                  <c:v>1.529783648961865</c:v>
                </c:pt>
                <c:pt idx="3068">
                  <c:v>1.5307458577313395</c:v>
                </c:pt>
                <c:pt idx="3069">
                  <c:v>1.531708066500814</c:v>
                </c:pt>
                <c:pt idx="3070">
                  <c:v>1.5326702752702879</c:v>
                </c:pt>
                <c:pt idx="3071">
                  <c:v>1.533632484039763</c:v>
                </c:pt>
                <c:pt idx="3072">
                  <c:v>1.5345946928092367</c:v>
                </c:pt>
                <c:pt idx="3073">
                  <c:v>1.5355569015787125</c:v>
                </c:pt>
                <c:pt idx="3074">
                  <c:v>1.5365191103481859</c:v>
                </c:pt>
                <c:pt idx="3075">
                  <c:v>1.5374813191176606</c:v>
                </c:pt>
                <c:pt idx="3076">
                  <c:v>1.538443527887136</c:v>
                </c:pt>
                <c:pt idx="3077">
                  <c:v>1.5394057366566101</c:v>
                </c:pt>
                <c:pt idx="3078">
                  <c:v>1.5403679454260848</c:v>
                </c:pt>
                <c:pt idx="3079">
                  <c:v>1.5413301541955591</c:v>
                </c:pt>
                <c:pt idx="3080">
                  <c:v>1.542292362965034</c:v>
                </c:pt>
                <c:pt idx="3081">
                  <c:v>1.5432545717345081</c:v>
                </c:pt>
                <c:pt idx="3082">
                  <c:v>1.5442167805039824</c:v>
                </c:pt>
                <c:pt idx="3083">
                  <c:v>1.5451789892734571</c:v>
                </c:pt>
                <c:pt idx="3084">
                  <c:v>1.5461411980429316</c:v>
                </c:pt>
                <c:pt idx="3085">
                  <c:v>1.5471034068124059</c:v>
                </c:pt>
                <c:pt idx="3086">
                  <c:v>1.5480656155818804</c:v>
                </c:pt>
                <c:pt idx="3087">
                  <c:v>1.5490278243513556</c:v>
                </c:pt>
                <c:pt idx="3088">
                  <c:v>1.5499900331208296</c:v>
                </c:pt>
                <c:pt idx="3089">
                  <c:v>1.5509522418903041</c:v>
                </c:pt>
                <c:pt idx="3090">
                  <c:v>1.551914450659778</c:v>
                </c:pt>
                <c:pt idx="3091">
                  <c:v>1.5528766594292527</c:v>
                </c:pt>
                <c:pt idx="3092">
                  <c:v>1.5538388681987281</c:v>
                </c:pt>
                <c:pt idx="3093">
                  <c:v>1.5548010769682021</c:v>
                </c:pt>
                <c:pt idx="3094">
                  <c:v>1.5557632857376755</c:v>
                </c:pt>
                <c:pt idx="3095">
                  <c:v>1.5567254945071505</c:v>
                </c:pt>
                <c:pt idx="3096">
                  <c:v>1.5576877032766261</c:v>
                </c:pt>
                <c:pt idx="3097">
                  <c:v>1.5586499120460999</c:v>
                </c:pt>
                <c:pt idx="3098">
                  <c:v>1.5596121208155749</c:v>
                </c:pt>
                <c:pt idx="3099">
                  <c:v>1.5605743295850489</c:v>
                </c:pt>
                <c:pt idx="3100">
                  <c:v>1.5615365383545237</c:v>
                </c:pt>
                <c:pt idx="3101">
                  <c:v>1.5625147839368227</c:v>
                </c:pt>
                <c:pt idx="3102">
                  <c:v>1.5634930295191216</c:v>
                </c:pt>
                <c:pt idx="3103">
                  <c:v>1.5644712751014203</c:v>
                </c:pt>
                <c:pt idx="3104">
                  <c:v>1.5654495206837205</c:v>
                </c:pt>
                <c:pt idx="3105">
                  <c:v>1.5664277662660195</c:v>
                </c:pt>
                <c:pt idx="3106">
                  <c:v>1.5674060118483182</c:v>
                </c:pt>
                <c:pt idx="3107">
                  <c:v>1.5683842574306168</c:v>
                </c:pt>
                <c:pt idx="3108">
                  <c:v>1.5693625030129159</c:v>
                </c:pt>
                <c:pt idx="3109">
                  <c:v>1.5703407485952157</c:v>
                </c:pt>
                <c:pt idx="3110">
                  <c:v>1.5713189941775143</c:v>
                </c:pt>
                <c:pt idx="3111">
                  <c:v>1.5722972397598138</c:v>
                </c:pt>
                <c:pt idx="3112">
                  <c:v>1.5732754853421118</c:v>
                </c:pt>
                <c:pt idx="3113">
                  <c:v>1.574253730924412</c:v>
                </c:pt>
                <c:pt idx="3114">
                  <c:v>1.5752319765067111</c:v>
                </c:pt>
                <c:pt idx="3115">
                  <c:v>1.5762102220890097</c:v>
                </c:pt>
                <c:pt idx="3116">
                  <c:v>1.5771884676713093</c:v>
                </c:pt>
                <c:pt idx="3117">
                  <c:v>1.5781667132536079</c:v>
                </c:pt>
                <c:pt idx="3118">
                  <c:v>1.579144958835907</c:v>
                </c:pt>
                <c:pt idx="3119">
                  <c:v>1.5801232044182061</c:v>
                </c:pt>
                <c:pt idx="3120">
                  <c:v>1.5811014500005054</c:v>
                </c:pt>
                <c:pt idx="3121">
                  <c:v>1.5820796955828038</c:v>
                </c:pt>
                <c:pt idx="3122">
                  <c:v>1.583057941165104</c:v>
                </c:pt>
                <c:pt idx="3123">
                  <c:v>1.5840361867474024</c:v>
                </c:pt>
                <c:pt idx="3124">
                  <c:v>1.5850144323297015</c:v>
                </c:pt>
                <c:pt idx="3125">
                  <c:v>1.5859926779119999</c:v>
                </c:pt>
                <c:pt idx="3126">
                  <c:v>1.5869709234942999</c:v>
                </c:pt>
                <c:pt idx="3127">
                  <c:v>1.5879491690765992</c:v>
                </c:pt>
                <c:pt idx="3128">
                  <c:v>1.5889274146588981</c:v>
                </c:pt>
                <c:pt idx="3129">
                  <c:v>1.5899056602411965</c:v>
                </c:pt>
                <c:pt idx="3130">
                  <c:v>1.590883905823496</c:v>
                </c:pt>
                <c:pt idx="3131">
                  <c:v>1.5918621514057949</c:v>
                </c:pt>
                <c:pt idx="3132">
                  <c:v>1.592840396988094</c:v>
                </c:pt>
                <c:pt idx="3133">
                  <c:v>1.5938186425703926</c:v>
                </c:pt>
                <c:pt idx="3134">
                  <c:v>1.5947968881526919</c:v>
                </c:pt>
                <c:pt idx="3135">
                  <c:v>1.5957751337349915</c:v>
                </c:pt>
                <c:pt idx="3136">
                  <c:v>1.596753379317291</c:v>
                </c:pt>
                <c:pt idx="3137">
                  <c:v>1.5977316248995894</c:v>
                </c:pt>
                <c:pt idx="3138">
                  <c:v>1.5987098704818885</c:v>
                </c:pt>
                <c:pt idx="3139">
                  <c:v>1.5996881160641876</c:v>
                </c:pt>
                <c:pt idx="3140">
                  <c:v>1.6006663616464867</c:v>
                </c:pt>
                <c:pt idx="3141">
                  <c:v>1.6016446072287858</c:v>
                </c:pt>
                <c:pt idx="3142">
                  <c:v>1.6026388896239101</c:v>
                </c:pt>
                <c:pt idx="3143">
                  <c:v>1.6036331720190327</c:v>
                </c:pt>
                <c:pt idx="3144">
                  <c:v>1.6046274544141568</c:v>
                </c:pt>
                <c:pt idx="3145">
                  <c:v>1.60562173680928</c:v>
                </c:pt>
                <c:pt idx="3146">
                  <c:v>1.6066160192044039</c:v>
                </c:pt>
                <c:pt idx="3147">
                  <c:v>1.607610301599528</c:v>
                </c:pt>
                <c:pt idx="3148">
                  <c:v>1.6086045839946514</c:v>
                </c:pt>
                <c:pt idx="3149">
                  <c:v>1.6095988663897751</c:v>
                </c:pt>
                <c:pt idx="3150">
                  <c:v>1.6105931487848988</c:v>
                </c:pt>
                <c:pt idx="3151">
                  <c:v>1.6115874311800227</c:v>
                </c:pt>
                <c:pt idx="3152">
                  <c:v>1.6125817135751459</c:v>
                </c:pt>
                <c:pt idx="3153">
                  <c:v>1.61357599597027</c:v>
                </c:pt>
                <c:pt idx="3154">
                  <c:v>1.6145702783653935</c:v>
                </c:pt>
                <c:pt idx="3155">
                  <c:v>1.6155645607605171</c:v>
                </c:pt>
                <c:pt idx="3156">
                  <c:v>1.616558843155641</c:v>
                </c:pt>
                <c:pt idx="3157">
                  <c:v>1.6175531255507647</c:v>
                </c:pt>
                <c:pt idx="3158">
                  <c:v>1.6185474079458881</c:v>
                </c:pt>
                <c:pt idx="3159">
                  <c:v>1.6195416903410114</c:v>
                </c:pt>
                <c:pt idx="3160">
                  <c:v>1.6205359727361359</c:v>
                </c:pt>
                <c:pt idx="3161">
                  <c:v>1.6215302551312585</c:v>
                </c:pt>
                <c:pt idx="3162">
                  <c:v>1.6225245375263826</c:v>
                </c:pt>
                <c:pt idx="3163">
                  <c:v>1.6235188199215067</c:v>
                </c:pt>
                <c:pt idx="3164">
                  <c:v>1.6245131023166302</c:v>
                </c:pt>
                <c:pt idx="3165">
                  <c:v>1.6255073847117543</c:v>
                </c:pt>
                <c:pt idx="3166">
                  <c:v>1.626501667106877</c:v>
                </c:pt>
                <c:pt idx="3167">
                  <c:v>1.6274959495020009</c:v>
                </c:pt>
                <c:pt idx="3168">
                  <c:v>1.6284902318971246</c:v>
                </c:pt>
                <c:pt idx="3169">
                  <c:v>1.6294845142922481</c:v>
                </c:pt>
                <c:pt idx="3170">
                  <c:v>1.6304787966873717</c:v>
                </c:pt>
                <c:pt idx="3171">
                  <c:v>1.6314730790824954</c:v>
                </c:pt>
                <c:pt idx="3172">
                  <c:v>1.6324673614776195</c:v>
                </c:pt>
                <c:pt idx="3173">
                  <c:v>1.633461643872743</c:v>
                </c:pt>
                <c:pt idx="3174">
                  <c:v>1.6344559262678673</c:v>
                </c:pt>
                <c:pt idx="3175">
                  <c:v>1.6354502086629898</c:v>
                </c:pt>
                <c:pt idx="3176">
                  <c:v>1.6364444910581137</c:v>
                </c:pt>
                <c:pt idx="3177">
                  <c:v>1.6374387734532379</c:v>
                </c:pt>
                <c:pt idx="3178">
                  <c:v>1.6384330558483609</c:v>
                </c:pt>
                <c:pt idx="3179">
                  <c:v>1.6394273382434843</c:v>
                </c:pt>
                <c:pt idx="3180">
                  <c:v>1.6404216206386084</c:v>
                </c:pt>
                <c:pt idx="3181">
                  <c:v>1.6414159030337325</c:v>
                </c:pt>
                <c:pt idx="3182">
                  <c:v>1.6424101854288564</c:v>
                </c:pt>
                <c:pt idx="3183">
                  <c:v>1.6434044678239792</c:v>
                </c:pt>
                <c:pt idx="3184">
                  <c:v>1.6443987502191024</c:v>
                </c:pt>
                <c:pt idx="3185">
                  <c:v>1.6453930326142261</c:v>
                </c:pt>
                <c:pt idx="3186">
                  <c:v>1.6463873150093504</c:v>
                </c:pt>
                <c:pt idx="3187">
                  <c:v>1.6473815974044734</c:v>
                </c:pt>
                <c:pt idx="3188">
                  <c:v>1.6483758797995982</c:v>
                </c:pt>
                <c:pt idx="3189">
                  <c:v>1.6493701621947217</c:v>
                </c:pt>
                <c:pt idx="3190">
                  <c:v>1.6503644445898449</c:v>
                </c:pt>
                <c:pt idx="3191">
                  <c:v>1.6513587269849683</c:v>
                </c:pt>
                <c:pt idx="3192">
                  <c:v>1.6523530093800929</c:v>
                </c:pt>
                <c:pt idx="3193">
                  <c:v>1.6533633285880405</c:v>
                </c:pt>
                <c:pt idx="3194">
                  <c:v>1.6543736477959883</c:v>
                </c:pt>
                <c:pt idx="3195">
                  <c:v>1.6553839670039372</c:v>
                </c:pt>
                <c:pt idx="3196">
                  <c:v>1.656394286211885</c:v>
                </c:pt>
                <c:pt idx="3197">
                  <c:v>1.6574046054198328</c:v>
                </c:pt>
                <c:pt idx="3198">
                  <c:v>1.6584149246277826</c:v>
                </c:pt>
                <c:pt idx="3199">
                  <c:v>1.65942524383573</c:v>
                </c:pt>
                <c:pt idx="3200">
                  <c:v>1.6604355630436785</c:v>
                </c:pt>
                <c:pt idx="3201">
                  <c:v>1.6614458822516263</c:v>
                </c:pt>
                <c:pt idx="3202">
                  <c:v>1.6624562014595743</c:v>
                </c:pt>
                <c:pt idx="3203">
                  <c:v>1.6634665206675225</c:v>
                </c:pt>
                <c:pt idx="3204">
                  <c:v>1.6644768398754715</c:v>
                </c:pt>
                <c:pt idx="3205">
                  <c:v>1.6654871590834197</c:v>
                </c:pt>
                <c:pt idx="3206">
                  <c:v>1.6664974782913677</c:v>
                </c:pt>
                <c:pt idx="3207">
                  <c:v>1.6675077974993151</c:v>
                </c:pt>
                <c:pt idx="3208">
                  <c:v>1.6685181167072645</c:v>
                </c:pt>
                <c:pt idx="3209">
                  <c:v>1.6695284359152123</c:v>
                </c:pt>
                <c:pt idx="3210">
                  <c:v>1.6705387551231601</c:v>
                </c:pt>
                <c:pt idx="3211">
                  <c:v>1.671549074331109</c:v>
                </c:pt>
                <c:pt idx="3212">
                  <c:v>1.6725593935390568</c:v>
                </c:pt>
                <c:pt idx="3213">
                  <c:v>1.6735697127470044</c:v>
                </c:pt>
                <c:pt idx="3214">
                  <c:v>1.6745800319549535</c:v>
                </c:pt>
                <c:pt idx="3215">
                  <c:v>1.6755903511629016</c:v>
                </c:pt>
                <c:pt idx="3216">
                  <c:v>1.67660067037085</c:v>
                </c:pt>
                <c:pt idx="3217">
                  <c:v>1.6776109895787985</c:v>
                </c:pt>
                <c:pt idx="3218">
                  <c:v>1.6786213087867461</c:v>
                </c:pt>
                <c:pt idx="3219">
                  <c:v>1.6796316279946937</c:v>
                </c:pt>
                <c:pt idx="3220">
                  <c:v>1.6806419472026424</c:v>
                </c:pt>
                <c:pt idx="3221">
                  <c:v>1.6816522664105915</c:v>
                </c:pt>
                <c:pt idx="3222">
                  <c:v>1.6826625856185395</c:v>
                </c:pt>
                <c:pt idx="3223">
                  <c:v>1.683672904826488</c:v>
                </c:pt>
                <c:pt idx="3224">
                  <c:v>1.6846832240344358</c:v>
                </c:pt>
                <c:pt idx="3225">
                  <c:v>1.6856935432423836</c:v>
                </c:pt>
                <c:pt idx="3226">
                  <c:v>1.6867038624503321</c:v>
                </c:pt>
                <c:pt idx="3227">
                  <c:v>1.6877141816582808</c:v>
                </c:pt>
                <c:pt idx="3228">
                  <c:v>1.6887245008662288</c:v>
                </c:pt>
                <c:pt idx="3229">
                  <c:v>1.6897348200741762</c:v>
                </c:pt>
                <c:pt idx="3230">
                  <c:v>1.6907451392821253</c:v>
                </c:pt>
                <c:pt idx="3231">
                  <c:v>1.6917554584900729</c:v>
                </c:pt>
                <c:pt idx="3232">
                  <c:v>1.6927657776980221</c:v>
                </c:pt>
                <c:pt idx="3233">
                  <c:v>1.6937760969059696</c:v>
                </c:pt>
                <c:pt idx="3234">
                  <c:v>1.6947864161139181</c:v>
                </c:pt>
                <c:pt idx="3235">
                  <c:v>1.6958127721346901</c:v>
                </c:pt>
                <c:pt idx="3236">
                  <c:v>1.6968391281554633</c:v>
                </c:pt>
                <c:pt idx="3237">
                  <c:v>1.6978654841762368</c:v>
                </c:pt>
                <c:pt idx="3238">
                  <c:v>1.6988918401970092</c:v>
                </c:pt>
                <c:pt idx="3239">
                  <c:v>1.6999181962177821</c:v>
                </c:pt>
                <c:pt idx="3240">
                  <c:v>1.7009445522385542</c:v>
                </c:pt>
                <c:pt idx="3241">
                  <c:v>1.7019709082593268</c:v>
                </c:pt>
                <c:pt idx="3242">
                  <c:v>1.7029972642800999</c:v>
                </c:pt>
                <c:pt idx="3243">
                  <c:v>1.7040236203008732</c:v>
                </c:pt>
                <c:pt idx="3244">
                  <c:v>1.705049976321646</c:v>
                </c:pt>
                <c:pt idx="3245">
                  <c:v>1.7060763323424182</c:v>
                </c:pt>
                <c:pt idx="3246">
                  <c:v>1.707102688363191</c:v>
                </c:pt>
                <c:pt idx="3247">
                  <c:v>1.7081290443839638</c:v>
                </c:pt>
                <c:pt idx="3248">
                  <c:v>1.7091554004047371</c:v>
                </c:pt>
                <c:pt idx="3249">
                  <c:v>1.71018175642551</c:v>
                </c:pt>
                <c:pt idx="3250">
                  <c:v>1.7112081124462826</c:v>
                </c:pt>
                <c:pt idx="3251">
                  <c:v>1.7122344684670554</c:v>
                </c:pt>
                <c:pt idx="3252">
                  <c:v>1.7132608244878282</c:v>
                </c:pt>
                <c:pt idx="3253">
                  <c:v>1.7142871805086017</c:v>
                </c:pt>
                <c:pt idx="3254">
                  <c:v>1.7153135365293739</c:v>
                </c:pt>
                <c:pt idx="3255">
                  <c:v>1.7163398925501459</c:v>
                </c:pt>
                <c:pt idx="3256">
                  <c:v>1.7173662485709187</c:v>
                </c:pt>
                <c:pt idx="3257">
                  <c:v>1.7183926045916922</c:v>
                </c:pt>
                <c:pt idx="3258">
                  <c:v>1.7194189606124652</c:v>
                </c:pt>
                <c:pt idx="3259">
                  <c:v>1.7204453166332381</c:v>
                </c:pt>
                <c:pt idx="3260">
                  <c:v>1.7214716726540098</c:v>
                </c:pt>
                <c:pt idx="3261">
                  <c:v>1.7224980286747835</c:v>
                </c:pt>
                <c:pt idx="3262">
                  <c:v>1.7235243846955555</c:v>
                </c:pt>
                <c:pt idx="3263">
                  <c:v>1.7245507407163296</c:v>
                </c:pt>
                <c:pt idx="3264">
                  <c:v>1.7255770967371018</c:v>
                </c:pt>
                <c:pt idx="3265">
                  <c:v>1.7266034527578744</c:v>
                </c:pt>
                <c:pt idx="3266">
                  <c:v>1.727629808778647</c:v>
                </c:pt>
                <c:pt idx="3267">
                  <c:v>1.7286561647994203</c:v>
                </c:pt>
                <c:pt idx="3268">
                  <c:v>1.7296825208201938</c:v>
                </c:pt>
                <c:pt idx="3269">
                  <c:v>1.730708876840966</c:v>
                </c:pt>
                <c:pt idx="3270">
                  <c:v>1.7317352328617388</c:v>
                </c:pt>
                <c:pt idx="3271">
                  <c:v>1.7327615888825116</c:v>
                </c:pt>
                <c:pt idx="3272">
                  <c:v>1.7337879449032847</c:v>
                </c:pt>
                <c:pt idx="3273">
                  <c:v>1.7348143009240569</c:v>
                </c:pt>
                <c:pt idx="3274">
                  <c:v>1.7358406569448295</c:v>
                </c:pt>
                <c:pt idx="3275">
                  <c:v>1.7368830497784273</c:v>
                </c:pt>
                <c:pt idx="3276">
                  <c:v>1.7379254426120241</c:v>
                </c:pt>
                <c:pt idx="3277">
                  <c:v>1.7389678354456219</c:v>
                </c:pt>
                <c:pt idx="3278">
                  <c:v>1.74001022827922</c:v>
                </c:pt>
                <c:pt idx="3279">
                  <c:v>1.7410526211128174</c:v>
                </c:pt>
                <c:pt idx="3280">
                  <c:v>1.7420950139464142</c:v>
                </c:pt>
                <c:pt idx="3281">
                  <c:v>1.7431374067800121</c:v>
                </c:pt>
                <c:pt idx="3282">
                  <c:v>1.7441797996136088</c:v>
                </c:pt>
                <c:pt idx="3283">
                  <c:v>1.745222192447206</c:v>
                </c:pt>
                <c:pt idx="3284">
                  <c:v>1.7462645852808039</c:v>
                </c:pt>
                <c:pt idx="3285">
                  <c:v>1.7473069781144006</c:v>
                </c:pt>
                <c:pt idx="3286">
                  <c:v>1.748349370947998</c:v>
                </c:pt>
                <c:pt idx="3287">
                  <c:v>1.7493917637815959</c:v>
                </c:pt>
                <c:pt idx="3288">
                  <c:v>1.7504341566151929</c:v>
                </c:pt>
                <c:pt idx="3289">
                  <c:v>1.7514765494487907</c:v>
                </c:pt>
                <c:pt idx="3290">
                  <c:v>1.7525189422823879</c:v>
                </c:pt>
                <c:pt idx="3291">
                  <c:v>1.7535613351159844</c:v>
                </c:pt>
                <c:pt idx="3292">
                  <c:v>1.754603727949583</c:v>
                </c:pt>
                <c:pt idx="3293">
                  <c:v>1.7556461207831804</c:v>
                </c:pt>
                <c:pt idx="3294">
                  <c:v>1.7566885136167782</c:v>
                </c:pt>
                <c:pt idx="3295">
                  <c:v>1.7577309064503748</c:v>
                </c:pt>
                <c:pt idx="3296">
                  <c:v>1.7587732992839717</c:v>
                </c:pt>
                <c:pt idx="3297">
                  <c:v>1.7598156921175694</c:v>
                </c:pt>
                <c:pt idx="3298">
                  <c:v>1.7608580849511677</c:v>
                </c:pt>
                <c:pt idx="3299">
                  <c:v>1.761900477784764</c:v>
                </c:pt>
                <c:pt idx="3300">
                  <c:v>1.7629428706183621</c:v>
                </c:pt>
                <c:pt idx="3301">
                  <c:v>1.7639852634519595</c:v>
                </c:pt>
                <c:pt idx="3302">
                  <c:v>1.7650276562855562</c:v>
                </c:pt>
                <c:pt idx="3303">
                  <c:v>1.7660700491191539</c:v>
                </c:pt>
                <c:pt idx="3304">
                  <c:v>1.7671124419527517</c:v>
                </c:pt>
                <c:pt idx="3305">
                  <c:v>1.7681548347863492</c:v>
                </c:pt>
                <c:pt idx="3306">
                  <c:v>1.7691972276199457</c:v>
                </c:pt>
                <c:pt idx="3307">
                  <c:v>1.7702396204535435</c:v>
                </c:pt>
                <c:pt idx="3308">
                  <c:v>1.771282013287141</c:v>
                </c:pt>
                <c:pt idx="3309">
                  <c:v>1.7723244061207382</c:v>
                </c:pt>
                <c:pt idx="3310">
                  <c:v>1.7733667989543351</c:v>
                </c:pt>
                <c:pt idx="3311">
                  <c:v>1.7744091917879332</c:v>
                </c:pt>
                <c:pt idx="3312">
                  <c:v>1.7754515846215309</c:v>
                </c:pt>
                <c:pt idx="3313">
                  <c:v>1.7764939774551278</c:v>
                </c:pt>
                <c:pt idx="3314">
                  <c:v>1.777536370288725</c:v>
                </c:pt>
                <c:pt idx="3315">
                  <c:v>1.7785787631223224</c:v>
                </c:pt>
                <c:pt idx="3316">
                  <c:v>1.7796371927687447</c:v>
                </c:pt>
                <c:pt idx="3317">
                  <c:v>1.780695622415166</c:v>
                </c:pt>
                <c:pt idx="3318">
                  <c:v>1.781754052061588</c:v>
                </c:pt>
                <c:pt idx="3319">
                  <c:v>1.7828124817080107</c:v>
                </c:pt>
                <c:pt idx="3320">
                  <c:v>1.783870911354432</c:v>
                </c:pt>
                <c:pt idx="3321">
                  <c:v>1.7849293410008538</c:v>
                </c:pt>
                <c:pt idx="3322">
                  <c:v>1.7859877706472762</c:v>
                </c:pt>
                <c:pt idx="3323">
                  <c:v>1.7870462002936978</c:v>
                </c:pt>
                <c:pt idx="3324">
                  <c:v>1.7881046299401202</c:v>
                </c:pt>
                <c:pt idx="3325">
                  <c:v>1.7891630595865422</c:v>
                </c:pt>
                <c:pt idx="3326">
                  <c:v>1.7902214892329638</c:v>
                </c:pt>
                <c:pt idx="3327">
                  <c:v>1.7912799188793858</c:v>
                </c:pt>
                <c:pt idx="3328">
                  <c:v>1.7923383485258082</c:v>
                </c:pt>
                <c:pt idx="3329">
                  <c:v>1.7933967781722298</c:v>
                </c:pt>
                <c:pt idx="3330">
                  <c:v>1.794455207818652</c:v>
                </c:pt>
                <c:pt idx="3331">
                  <c:v>1.7955136374650738</c:v>
                </c:pt>
                <c:pt idx="3332">
                  <c:v>1.7965720671114955</c:v>
                </c:pt>
                <c:pt idx="3333">
                  <c:v>1.7976304967579178</c:v>
                </c:pt>
                <c:pt idx="3334">
                  <c:v>1.7986889264043402</c:v>
                </c:pt>
                <c:pt idx="3335">
                  <c:v>1.7997473560507615</c:v>
                </c:pt>
                <c:pt idx="3336">
                  <c:v>1.8008057856971831</c:v>
                </c:pt>
                <c:pt idx="3337">
                  <c:v>1.8018642153436049</c:v>
                </c:pt>
                <c:pt idx="3338">
                  <c:v>1.8029226449900275</c:v>
                </c:pt>
                <c:pt idx="3339">
                  <c:v>1.8039810746364495</c:v>
                </c:pt>
                <c:pt idx="3340">
                  <c:v>1.8050395042828713</c:v>
                </c:pt>
                <c:pt idx="3341">
                  <c:v>1.806097933929294</c:v>
                </c:pt>
                <c:pt idx="3342">
                  <c:v>1.8071563635757157</c:v>
                </c:pt>
                <c:pt idx="3343">
                  <c:v>1.8082147932221369</c:v>
                </c:pt>
                <c:pt idx="3344">
                  <c:v>1.8092732228685591</c:v>
                </c:pt>
                <c:pt idx="3345">
                  <c:v>1.8103316525149802</c:v>
                </c:pt>
                <c:pt idx="3346">
                  <c:v>1.8113900821614028</c:v>
                </c:pt>
                <c:pt idx="3347">
                  <c:v>1.8124485118078255</c:v>
                </c:pt>
                <c:pt idx="3348">
                  <c:v>1.8135069414542471</c:v>
                </c:pt>
                <c:pt idx="3349">
                  <c:v>1.8145653711006688</c:v>
                </c:pt>
                <c:pt idx="3350">
                  <c:v>1.8156238007470906</c:v>
                </c:pt>
                <c:pt idx="3351">
                  <c:v>1.8166822303935135</c:v>
                </c:pt>
                <c:pt idx="3352">
                  <c:v>1.8177566968527594</c:v>
                </c:pt>
                <c:pt idx="3353">
                  <c:v>1.818831163312006</c:v>
                </c:pt>
                <c:pt idx="3354">
                  <c:v>1.819905629771253</c:v>
                </c:pt>
                <c:pt idx="3355">
                  <c:v>1.8209800962304992</c:v>
                </c:pt>
                <c:pt idx="3356">
                  <c:v>1.822054562689746</c:v>
                </c:pt>
                <c:pt idx="3357">
                  <c:v>1.8231290291489919</c:v>
                </c:pt>
                <c:pt idx="3358">
                  <c:v>1.8242034956082387</c:v>
                </c:pt>
                <c:pt idx="3359">
                  <c:v>1.8252779620674853</c:v>
                </c:pt>
                <c:pt idx="3360">
                  <c:v>1.8263524285267327</c:v>
                </c:pt>
                <c:pt idx="3361">
                  <c:v>1.8274268949859778</c:v>
                </c:pt>
                <c:pt idx="3362">
                  <c:v>1.8285013614452252</c:v>
                </c:pt>
                <c:pt idx="3363">
                  <c:v>1.8295758279044714</c:v>
                </c:pt>
                <c:pt idx="3364">
                  <c:v>1.8306502943637182</c:v>
                </c:pt>
                <c:pt idx="3365">
                  <c:v>1.8317247608229634</c:v>
                </c:pt>
                <c:pt idx="3366">
                  <c:v>1.8327992272822105</c:v>
                </c:pt>
                <c:pt idx="3367">
                  <c:v>1.833873693741457</c:v>
                </c:pt>
                <c:pt idx="3368">
                  <c:v>1.8349481602007045</c:v>
                </c:pt>
                <c:pt idx="3369">
                  <c:v>1.8360226266599504</c:v>
                </c:pt>
                <c:pt idx="3370">
                  <c:v>1.8370970931191968</c:v>
                </c:pt>
                <c:pt idx="3371">
                  <c:v>1.838171559578444</c:v>
                </c:pt>
                <c:pt idx="3372">
                  <c:v>1.8392460260376899</c:v>
                </c:pt>
                <c:pt idx="3373">
                  <c:v>1.8403204924969361</c:v>
                </c:pt>
                <c:pt idx="3374">
                  <c:v>1.8413949589561829</c:v>
                </c:pt>
                <c:pt idx="3375">
                  <c:v>1.8424694254154297</c:v>
                </c:pt>
                <c:pt idx="3376">
                  <c:v>1.8435438918746758</c:v>
                </c:pt>
                <c:pt idx="3377">
                  <c:v>1.8446183583339226</c:v>
                </c:pt>
                <c:pt idx="3378">
                  <c:v>1.8456928247931699</c:v>
                </c:pt>
                <c:pt idx="3379">
                  <c:v>1.8467672912524158</c:v>
                </c:pt>
                <c:pt idx="3380">
                  <c:v>1.8478417577116615</c:v>
                </c:pt>
                <c:pt idx="3381">
                  <c:v>1.8489162241709087</c:v>
                </c:pt>
                <c:pt idx="3382">
                  <c:v>1.8499906906301546</c:v>
                </c:pt>
                <c:pt idx="3383">
                  <c:v>1.8510651570894014</c:v>
                </c:pt>
                <c:pt idx="3384">
                  <c:v>1.8521396235486483</c:v>
                </c:pt>
                <c:pt idx="3385">
                  <c:v>1.8532140900078944</c:v>
                </c:pt>
                <c:pt idx="3386">
                  <c:v>1.8542885564671421</c:v>
                </c:pt>
                <c:pt idx="3387">
                  <c:v>1.855363022926388</c:v>
                </c:pt>
                <c:pt idx="3388">
                  <c:v>1.8564374893856348</c:v>
                </c:pt>
                <c:pt idx="3389">
                  <c:v>1.8575119558448805</c:v>
                </c:pt>
                <c:pt idx="3390">
                  <c:v>1.8585864223041277</c:v>
                </c:pt>
                <c:pt idx="3391">
                  <c:v>1.8596608887633739</c:v>
                </c:pt>
                <c:pt idx="3392">
                  <c:v>1.8607353552226202</c:v>
                </c:pt>
                <c:pt idx="3393">
                  <c:v>1.8618098216818675</c:v>
                </c:pt>
                <c:pt idx="3394">
                  <c:v>1.8628842881411138</c:v>
                </c:pt>
                <c:pt idx="3395">
                  <c:v>1.8639587546003602</c:v>
                </c:pt>
                <c:pt idx="3396">
                  <c:v>1.8650332210596068</c:v>
                </c:pt>
                <c:pt idx="3397">
                  <c:v>1.8661076875188531</c:v>
                </c:pt>
                <c:pt idx="3398">
                  <c:v>1.8671821539781004</c:v>
                </c:pt>
                <c:pt idx="3399">
                  <c:v>1.8682566204373463</c:v>
                </c:pt>
                <c:pt idx="3400">
                  <c:v>1.8693310868965929</c:v>
                </c:pt>
                <c:pt idx="3401">
                  <c:v>1.8704055533558397</c:v>
                </c:pt>
                <c:pt idx="3402">
                  <c:v>1.871480019815086</c:v>
                </c:pt>
                <c:pt idx="3403">
                  <c:v>1.8725544862743324</c:v>
                </c:pt>
                <c:pt idx="3404">
                  <c:v>1.873628952733579</c:v>
                </c:pt>
                <c:pt idx="3405">
                  <c:v>1.8747034191928253</c:v>
                </c:pt>
                <c:pt idx="3406">
                  <c:v>1.8757939224648963</c:v>
                </c:pt>
                <c:pt idx="3407">
                  <c:v>1.8768844257369681</c:v>
                </c:pt>
                <c:pt idx="3408">
                  <c:v>1.8779749290090388</c:v>
                </c:pt>
                <c:pt idx="3409">
                  <c:v>1.87906543228111</c:v>
                </c:pt>
                <c:pt idx="3410">
                  <c:v>1.8801559355531821</c:v>
                </c:pt>
                <c:pt idx="3411">
                  <c:v>1.8812464388252521</c:v>
                </c:pt>
                <c:pt idx="3412">
                  <c:v>1.8823369420973231</c:v>
                </c:pt>
                <c:pt idx="3413">
                  <c:v>1.883427445369394</c:v>
                </c:pt>
                <c:pt idx="3414">
                  <c:v>1.8845179486414663</c:v>
                </c:pt>
                <c:pt idx="3415">
                  <c:v>1.8856084519135365</c:v>
                </c:pt>
                <c:pt idx="3416">
                  <c:v>1.8866989551856075</c:v>
                </c:pt>
                <c:pt idx="3417">
                  <c:v>1.8877894584576784</c:v>
                </c:pt>
                <c:pt idx="3418">
                  <c:v>1.8888799617297505</c:v>
                </c:pt>
                <c:pt idx="3419">
                  <c:v>1.8899704650018214</c:v>
                </c:pt>
                <c:pt idx="3420">
                  <c:v>1.8910609682738921</c:v>
                </c:pt>
                <c:pt idx="3421">
                  <c:v>1.8921514715459637</c:v>
                </c:pt>
                <c:pt idx="3422">
                  <c:v>1.8932419748180347</c:v>
                </c:pt>
                <c:pt idx="3423">
                  <c:v>1.8943324780901059</c:v>
                </c:pt>
                <c:pt idx="3424">
                  <c:v>1.8954229813621766</c:v>
                </c:pt>
                <c:pt idx="3425">
                  <c:v>1.8965134846342482</c:v>
                </c:pt>
                <c:pt idx="3426">
                  <c:v>1.8976039879063187</c:v>
                </c:pt>
                <c:pt idx="3427">
                  <c:v>1.8986944911783896</c:v>
                </c:pt>
                <c:pt idx="3428">
                  <c:v>1.899784994450461</c:v>
                </c:pt>
                <c:pt idx="3429">
                  <c:v>1.9008754977225322</c:v>
                </c:pt>
                <c:pt idx="3430">
                  <c:v>1.9019660009946027</c:v>
                </c:pt>
                <c:pt idx="3431">
                  <c:v>1.9030565042666745</c:v>
                </c:pt>
                <c:pt idx="3432">
                  <c:v>1.9041470075387463</c:v>
                </c:pt>
                <c:pt idx="3433">
                  <c:v>1.9052375108108168</c:v>
                </c:pt>
                <c:pt idx="3434">
                  <c:v>1.9063280140828875</c:v>
                </c:pt>
                <c:pt idx="3435">
                  <c:v>1.907418517354958</c:v>
                </c:pt>
                <c:pt idx="3436">
                  <c:v>1.9085090206270301</c:v>
                </c:pt>
                <c:pt idx="3437">
                  <c:v>1.9095995238991008</c:v>
                </c:pt>
                <c:pt idx="3438">
                  <c:v>1.910690027171172</c:v>
                </c:pt>
                <c:pt idx="3439">
                  <c:v>1.9117965672560677</c:v>
                </c:pt>
                <c:pt idx="3440">
                  <c:v>1.9129031073409635</c:v>
                </c:pt>
                <c:pt idx="3441">
                  <c:v>1.914009647425859</c:v>
                </c:pt>
                <c:pt idx="3442">
                  <c:v>1.9151161875107545</c:v>
                </c:pt>
                <c:pt idx="3443">
                  <c:v>1.9162227275956505</c:v>
                </c:pt>
                <c:pt idx="3444">
                  <c:v>1.9173292676805458</c:v>
                </c:pt>
                <c:pt idx="3445">
                  <c:v>1.9184358077654415</c:v>
                </c:pt>
                <c:pt idx="3446">
                  <c:v>1.9195423478503375</c:v>
                </c:pt>
                <c:pt idx="3447">
                  <c:v>1.9206488879352335</c:v>
                </c:pt>
                <c:pt idx="3448">
                  <c:v>1.9217554280201292</c:v>
                </c:pt>
                <c:pt idx="3449">
                  <c:v>1.9228619681050243</c:v>
                </c:pt>
                <c:pt idx="3450">
                  <c:v>1.9239685081899198</c:v>
                </c:pt>
                <c:pt idx="3451">
                  <c:v>1.925075048274816</c:v>
                </c:pt>
                <c:pt idx="3452">
                  <c:v>1.9261815883597118</c:v>
                </c:pt>
                <c:pt idx="3453">
                  <c:v>1.9272881284446077</c:v>
                </c:pt>
                <c:pt idx="3454">
                  <c:v>1.9283946685295028</c:v>
                </c:pt>
                <c:pt idx="3455">
                  <c:v>1.9295012086143979</c:v>
                </c:pt>
                <c:pt idx="3456">
                  <c:v>1.9306077486992941</c:v>
                </c:pt>
                <c:pt idx="3457">
                  <c:v>1.9317142887841894</c:v>
                </c:pt>
                <c:pt idx="3458">
                  <c:v>1.932820828869086</c:v>
                </c:pt>
                <c:pt idx="3459">
                  <c:v>1.9339273689539811</c:v>
                </c:pt>
                <c:pt idx="3460">
                  <c:v>1.9350339090388775</c:v>
                </c:pt>
                <c:pt idx="3461">
                  <c:v>1.9361404491237735</c:v>
                </c:pt>
                <c:pt idx="3462">
                  <c:v>1.9372469892086681</c:v>
                </c:pt>
                <c:pt idx="3463">
                  <c:v>1.938353529293565</c:v>
                </c:pt>
                <c:pt idx="3464">
                  <c:v>1.93946006937846</c:v>
                </c:pt>
                <c:pt idx="3465">
                  <c:v>1.9405666094633558</c:v>
                </c:pt>
                <c:pt idx="3466">
                  <c:v>1.9416731495482513</c:v>
                </c:pt>
                <c:pt idx="3467">
                  <c:v>1.9427796896331468</c:v>
                </c:pt>
                <c:pt idx="3468">
                  <c:v>1.9438862297180428</c:v>
                </c:pt>
                <c:pt idx="3469">
                  <c:v>1.9449927698029381</c:v>
                </c:pt>
                <c:pt idx="3470">
                  <c:v>1.9460993098878341</c:v>
                </c:pt>
                <c:pt idx="3471">
                  <c:v>1.9472058499727303</c:v>
                </c:pt>
                <c:pt idx="3472">
                  <c:v>1.9483123900576251</c:v>
                </c:pt>
                <c:pt idx="3473">
                  <c:v>1.9494189301425211</c:v>
                </c:pt>
                <c:pt idx="3474">
                  <c:v>1.9505254702274166</c:v>
                </c:pt>
                <c:pt idx="3475">
                  <c:v>1.9516320103123119</c:v>
                </c:pt>
                <c:pt idx="3476">
                  <c:v>1.9527385503972081</c:v>
                </c:pt>
                <c:pt idx="3477">
                  <c:v>1.9538450904821036</c:v>
                </c:pt>
                <c:pt idx="3478">
                  <c:v>1.9549516305669996</c:v>
                </c:pt>
                <c:pt idx="3479">
                  <c:v>1.956058170651896</c:v>
                </c:pt>
                <c:pt idx="3480">
                  <c:v>1.9571647107367904</c:v>
                </c:pt>
                <c:pt idx="3481">
                  <c:v>1.9582872876345112</c:v>
                </c:pt>
                <c:pt idx="3482">
                  <c:v>1.9594098645322315</c:v>
                </c:pt>
                <c:pt idx="3483">
                  <c:v>1.9605324414299516</c:v>
                </c:pt>
                <c:pt idx="3484">
                  <c:v>1.961655018327672</c:v>
                </c:pt>
                <c:pt idx="3485">
                  <c:v>1.9627775952253921</c:v>
                </c:pt>
                <c:pt idx="3486">
                  <c:v>1.963900172123112</c:v>
                </c:pt>
                <c:pt idx="3487">
                  <c:v>1.9650227490208325</c:v>
                </c:pt>
                <c:pt idx="3488">
                  <c:v>1.9661453259185535</c:v>
                </c:pt>
                <c:pt idx="3489">
                  <c:v>1.9672679028162734</c:v>
                </c:pt>
                <c:pt idx="3490">
                  <c:v>1.9683904797139933</c:v>
                </c:pt>
                <c:pt idx="3491">
                  <c:v>1.9695130566117143</c:v>
                </c:pt>
                <c:pt idx="3492">
                  <c:v>1.9706356335094335</c:v>
                </c:pt>
                <c:pt idx="3493">
                  <c:v>1.9717582104071536</c:v>
                </c:pt>
                <c:pt idx="3494">
                  <c:v>1.9728807873048742</c:v>
                </c:pt>
                <c:pt idx="3495">
                  <c:v>1.9740033642025947</c:v>
                </c:pt>
                <c:pt idx="3496">
                  <c:v>1.975125941100315</c:v>
                </c:pt>
                <c:pt idx="3497">
                  <c:v>1.9762485179980354</c:v>
                </c:pt>
                <c:pt idx="3498">
                  <c:v>1.9773710948957555</c:v>
                </c:pt>
                <c:pt idx="3499">
                  <c:v>1.9784936717934758</c:v>
                </c:pt>
                <c:pt idx="3500">
                  <c:v>1.9796162486911957</c:v>
                </c:pt>
                <c:pt idx="3501">
                  <c:v>1.9807388255889165</c:v>
                </c:pt>
                <c:pt idx="3502">
                  <c:v>1.9818614024866359</c:v>
                </c:pt>
                <c:pt idx="3503">
                  <c:v>1.9829839793843567</c:v>
                </c:pt>
                <c:pt idx="3504">
                  <c:v>1.9841065562820772</c:v>
                </c:pt>
                <c:pt idx="3505">
                  <c:v>1.9852291331797969</c:v>
                </c:pt>
                <c:pt idx="3506">
                  <c:v>1.9863517100775174</c:v>
                </c:pt>
                <c:pt idx="3507">
                  <c:v>1.9874742869752375</c:v>
                </c:pt>
                <c:pt idx="3508">
                  <c:v>1.9885968638729581</c:v>
                </c:pt>
                <c:pt idx="3509">
                  <c:v>1.9897194407706777</c:v>
                </c:pt>
                <c:pt idx="3510">
                  <c:v>1.9908420176683983</c:v>
                </c:pt>
                <c:pt idx="3511">
                  <c:v>1.9919645945661184</c:v>
                </c:pt>
                <c:pt idx="3512">
                  <c:v>1.9930871714638396</c:v>
                </c:pt>
                <c:pt idx="3513">
                  <c:v>1.9942097483615595</c:v>
                </c:pt>
                <c:pt idx="3514">
                  <c:v>1.9953323252592796</c:v>
                </c:pt>
                <c:pt idx="3515">
                  <c:v>1.9964549021569997</c:v>
                </c:pt>
                <c:pt idx="3516">
                  <c:v>1.9975774790547203</c:v>
                </c:pt>
                <c:pt idx="3517">
                  <c:v>1.9987000559524399</c:v>
                </c:pt>
                <c:pt idx="3518">
                  <c:v>1.9998226328501598</c:v>
                </c:pt>
                <c:pt idx="3519">
                  <c:v>2.0009612465607058</c:v>
                </c:pt>
                <c:pt idx="3520">
                  <c:v>2.0020998602712501</c:v>
                </c:pt>
                <c:pt idx="3521">
                  <c:v>2.0032384739817948</c:v>
                </c:pt>
                <c:pt idx="3522">
                  <c:v>2.0043770876923412</c:v>
                </c:pt>
                <c:pt idx="3523">
                  <c:v>2.0055157014028846</c:v>
                </c:pt>
                <c:pt idx="3524">
                  <c:v>2.0066543151134284</c:v>
                </c:pt>
                <c:pt idx="3525">
                  <c:v>2.0077929288239749</c:v>
                </c:pt>
                <c:pt idx="3526">
                  <c:v>2.0089315425345209</c:v>
                </c:pt>
                <c:pt idx="3527">
                  <c:v>2.0100701562450638</c:v>
                </c:pt>
                <c:pt idx="3528">
                  <c:v>2.0112087699556076</c:v>
                </c:pt>
                <c:pt idx="3529">
                  <c:v>2.0123473836661527</c:v>
                </c:pt>
                <c:pt idx="3530">
                  <c:v>2.0134859973766983</c:v>
                </c:pt>
                <c:pt idx="3531">
                  <c:v>2.014624611087243</c:v>
                </c:pt>
                <c:pt idx="3532">
                  <c:v>2.0157632247977877</c:v>
                </c:pt>
                <c:pt idx="3533">
                  <c:v>2.0169018385083337</c:v>
                </c:pt>
                <c:pt idx="3534">
                  <c:v>2.0180404522188766</c:v>
                </c:pt>
                <c:pt idx="3535">
                  <c:v>2.0191790659294226</c:v>
                </c:pt>
                <c:pt idx="3536">
                  <c:v>2.0203176796399682</c:v>
                </c:pt>
                <c:pt idx="3537">
                  <c:v>2.021456293350512</c:v>
                </c:pt>
                <c:pt idx="3538">
                  <c:v>2.022594907061058</c:v>
                </c:pt>
                <c:pt idx="3539">
                  <c:v>2.0237335207716032</c:v>
                </c:pt>
                <c:pt idx="3540">
                  <c:v>2.0248721344821456</c:v>
                </c:pt>
                <c:pt idx="3541">
                  <c:v>2.0260107481926926</c:v>
                </c:pt>
                <c:pt idx="3542">
                  <c:v>2.0271493619032372</c:v>
                </c:pt>
                <c:pt idx="3543">
                  <c:v>2.0282879756137802</c:v>
                </c:pt>
                <c:pt idx="3544">
                  <c:v>2.0294265893243257</c:v>
                </c:pt>
                <c:pt idx="3545">
                  <c:v>2.03056520303487</c:v>
                </c:pt>
                <c:pt idx="3546">
                  <c:v>2.0317038167454156</c:v>
                </c:pt>
                <c:pt idx="3547">
                  <c:v>2.032842430455958</c:v>
                </c:pt>
                <c:pt idx="3548">
                  <c:v>2.0339810441665058</c:v>
                </c:pt>
                <c:pt idx="3549">
                  <c:v>2.035119657877051</c:v>
                </c:pt>
                <c:pt idx="3550">
                  <c:v>2.0362582715875948</c:v>
                </c:pt>
                <c:pt idx="3551">
                  <c:v>2.0373968852981394</c:v>
                </c:pt>
                <c:pt idx="3552">
                  <c:v>2.0385354990086832</c:v>
                </c:pt>
                <c:pt idx="3553">
                  <c:v>2.0396741127192284</c:v>
                </c:pt>
                <c:pt idx="3554">
                  <c:v>2.040812726429774</c:v>
                </c:pt>
                <c:pt idx="3555">
                  <c:v>2.0419513401403195</c:v>
                </c:pt>
                <c:pt idx="3556">
                  <c:v>2.0430899538508638</c:v>
                </c:pt>
                <c:pt idx="3557">
                  <c:v>2.0442285675614094</c:v>
                </c:pt>
                <c:pt idx="3558">
                  <c:v>2.045367181271954</c:v>
                </c:pt>
                <c:pt idx="3559">
                  <c:v>2.0465057949824992</c:v>
                </c:pt>
                <c:pt idx="3560">
                  <c:v>2.047644408693043</c:v>
                </c:pt>
                <c:pt idx="3561">
                  <c:v>2.0487830224035881</c:v>
                </c:pt>
                <c:pt idx="3562">
                  <c:v>2.0499216361141332</c:v>
                </c:pt>
                <c:pt idx="3563">
                  <c:v>2.0510602498246775</c:v>
                </c:pt>
                <c:pt idx="3564">
                  <c:v>2.0522149003480461</c:v>
                </c:pt>
                <c:pt idx="3565">
                  <c:v>2.0533695508714178</c:v>
                </c:pt>
                <c:pt idx="3566">
                  <c:v>2.0545242013947869</c:v>
                </c:pt>
                <c:pt idx="3567">
                  <c:v>2.0556788519181541</c:v>
                </c:pt>
                <c:pt idx="3568">
                  <c:v>2.0568335024415245</c:v>
                </c:pt>
                <c:pt idx="3569">
                  <c:v>2.057988152964894</c:v>
                </c:pt>
                <c:pt idx="3570">
                  <c:v>2.0591428034882617</c:v>
                </c:pt>
                <c:pt idx="3571">
                  <c:v>2.0602974540116334</c:v>
                </c:pt>
                <c:pt idx="3572">
                  <c:v>2.0614521045350007</c:v>
                </c:pt>
                <c:pt idx="3573">
                  <c:v>2.0626067550583715</c:v>
                </c:pt>
                <c:pt idx="3574">
                  <c:v>2.063761405581741</c:v>
                </c:pt>
                <c:pt idx="3575">
                  <c:v>2.0649160561051114</c:v>
                </c:pt>
                <c:pt idx="3576">
                  <c:v>2.0660707066284796</c:v>
                </c:pt>
                <c:pt idx="3577">
                  <c:v>2.0672253571518495</c:v>
                </c:pt>
                <c:pt idx="3578">
                  <c:v>2.0683800076752195</c:v>
                </c:pt>
                <c:pt idx="3579">
                  <c:v>2.069534658198589</c:v>
                </c:pt>
                <c:pt idx="3580">
                  <c:v>2.0706893087219584</c:v>
                </c:pt>
                <c:pt idx="3581">
                  <c:v>2.0718439592453262</c:v>
                </c:pt>
                <c:pt idx="3582">
                  <c:v>2.0729986097686952</c:v>
                </c:pt>
                <c:pt idx="3583">
                  <c:v>2.0741532602920656</c:v>
                </c:pt>
                <c:pt idx="3584">
                  <c:v>2.0753079108154351</c:v>
                </c:pt>
                <c:pt idx="3585">
                  <c:v>2.0764625613388024</c:v>
                </c:pt>
                <c:pt idx="3586">
                  <c:v>2.077617211862175</c:v>
                </c:pt>
                <c:pt idx="3587">
                  <c:v>2.078771862385544</c:v>
                </c:pt>
                <c:pt idx="3588">
                  <c:v>2.0799265129089135</c:v>
                </c:pt>
                <c:pt idx="3589">
                  <c:v>2.0810811634322821</c:v>
                </c:pt>
                <c:pt idx="3590">
                  <c:v>2.0822358139556507</c:v>
                </c:pt>
                <c:pt idx="3591">
                  <c:v>2.0833904644790211</c:v>
                </c:pt>
                <c:pt idx="3592">
                  <c:v>2.0845451150023906</c:v>
                </c:pt>
                <c:pt idx="3593">
                  <c:v>2.0856997655257596</c:v>
                </c:pt>
                <c:pt idx="3594">
                  <c:v>2.0868544160491274</c:v>
                </c:pt>
                <c:pt idx="3595">
                  <c:v>2.0880090665724995</c:v>
                </c:pt>
                <c:pt idx="3596">
                  <c:v>2.0891637170958681</c:v>
                </c:pt>
                <c:pt idx="3597">
                  <c:v>2.0903183676192372</c:v>
                </c:pt>
                <c:pt idx="3598">
                  <c:v>2.0914890549554315</c:v>
                </c:pt>
                <c:pt idx="3599">
                  <c:v>2.0926597422916253</c:v>
                </c:pt>
                <c:pt idx="3600">
                  <c:v>2.0938304296278187</c:v>
                </c:pt>
                <c:pt idx="3601">
                  <c:v>2.0950011169640135</c:v>
                </c:pt>
                <c:pt idx="3602">
                  <c:v>2.0961718043002073</c:v>
                </c:pt>
                <c:pt idx="3603">
                  <c:v>2.0973424916364007</c:v>
                </c:pt>
                <c:pt idx="3604">
                  <c:v>2.0985131789725959</c:v>
                </c:pt>
                <c:pt idx="3605">
                  <c:v>2.099683866308788</c:v>
                </c:pt>
                <c:pt idx="3606">
                  <c:v>2.1008545536449832</c:v>
                </c:pt>
                <c:pt idx="3607">
                  <c:v>2.1020252409811779</c:v>
                </c:pt>
                <c:pt idx="3608">
                  <c:v>2.1031959283173727</c:v>
                </c:pt>
                <c:pt idx="3609">
                  <c:v>2.1043666156535648</c:v>
                </c:pt>
                <c:pt idx="3610">
                  <c:v>2.1055373029897599</c:v>
                </c:pt>
                <c:pt idx="3611">
                  <c:v>2.1067079903259538</c:v>
                </c:pt>
                <c:pt idx="3612">
                  <c:v>2.1078786776621472</c:v>
                </c:pt>
                <c:pt idx="3613">
                  <c:v>2.1090493649983402</c:v>
                </c:pt>
                <c:pt idx="3614">
                  <c:v>2.1102200523345358</c:v>
                </c:pt>
                <c:pt idx="3615">
                  <c:v>2.1113907396707288</c:v>
                </c:pt>
                <c:pt idx="3616">
                  <c:v>2.1125614270069226</c:v>
                </c:pt>
                <c:pt idx="3617">
                  <c:v>2.1137321143431169</c:v>
                </c:pt>
                <c:pt idx="3618">
                  <c:v>2.1149028016793112</c:v>
                </c:pt>
                <c:pt idx="3619">
                  <c:v>2.1160734890155033</c:v>
                </c:pt>
                <c:pt idx="3620">
                  <c:v>2.1172441763516989</c:v>
                </c:pt>
                <c:pt idx="3621">
                  <c:v>2.1184148636878932</c:v>
                </c:pt>
                <c:pt idx="3622">
                  <c:v>2.1195855510240866</c:v>
                </c:pt>
                <c:pt idx="3623">
                  <c:v>2.1207562383602809</c:v>
                </c:pt>
                <c:pt idx="3624">
                  <c:v>2.1219269256964752</c:v>
                </c:pt>
                <c:pt idx="3625">
                  <c:v>2.1230976130326691</c:v>
                </c:pt>
                <c:pt idx="3626">
                  <c:v>2.1242683003688621</c:v>
                </c:pt>
                <c:pt idx="3627">
                  <c:v>2.1254389877050572</c:v>
                </c:pt>
                <c:pt idx="3628">
                  <c:v>2.1266096750412498</c:v>
                </c:pt>
                <c:pt idx="3629">
                  <c:v>2.1277803623774463</c:v>
                </c:pt>
                <c:pt idx="3630">
                  <c:v>2.1289510497136392</c:v>
                </c:pt>
                <c:pt idx="3631">
                  <c:v>2.130121737049834</c:v>
                </c:pt>
                <c:pt idx="3632">
                  <c:v>2.1312924243860256</c:v>
                </c:pt>
                <c:pt idx="3633">
                  <c:v>2.1324631117222195</c:v>
                </c:pt>
                <c:pt idx="3634">
                  <c:v>2.1336337990584151</c:v>
                </c:pt>
                <c:pt idx="3635">
                  <c:v>2.1348044863946076</c:v>
                </c:pt>
                <c:pt idx="3636">
                  <c:v>2.1359751737308019</c:v>
                </c:pt>
                <c:pt idx="3637">
                  <c:v>2.137145861066998</c:v>
                </c:pt>
                <c:pt idx="3638">
                  <c:v>2.1383165484031914</c:v>
                </c:pt>
                <c:pt idx="3639">
                  <c:v>2.1394872357393844</c:v>
                </c:pt>
                <c:pt idx="3640">
                  <c:v>2.1406579230755787</c:v>
                </c:pt>
                <c:pt idx="3641">
                  <c:v>2.1418286104117721</c:v>
                </c:pt>
                <c:pt idx="3642">
                  <c:v>2.1430153345607907</c:v>
                </c:pt>
                <c:pt idx="3643">
                  <c:v>2.1442020587098094</c:v>
                </c:pt>
                <c:pt idx="3644">
                  <c:v>2.1453887828588281</c:v>
                </c:pt>
                <c:pt idx="3645">
                  <c:v>2.1465755070078472</c:v>
                </c:pt>
                <c:pt idx="3646">
                  <c:v>2.1477622311568649</c:v>
                </c:pt>
                <c:pt idx="3647">
                  <c:v>2.1489489553058831</c:v>
                </c:pt>
                <c:pt idx="3648">
                  <c:v>2.1501356794549022</c:v>
                </c:pt>
                <c:pt idx="3649">
                  <c:v>2.15132240360392</c:v>
                </c:pt>
                <c:pt idx="3650">
                  <c:v>2.1525091277529396</c:v>
                </c:pt>
                <c:pt idx="3651">
                  <c:v>2.1536958519019596</c:v>
                </c:pt>
                <c:pt idx="3652">
                  <c:v>2.1548825760509778</c:v>
                </c:pt>
                <c:pt idx="3653">
                  <c:v>2.1560693001999947</c:v>
                </c:pt>
                <c:pt idx="3654">
                  <c:v>2.1572560243490138</c:v>
                </c:pt>
                <c:pt idx="3655">
                  <c:v>2.1584427484980333</c:v>
                </c:pt>
                <c:pt idx="3656">
                  <c:v>2.1596294726470506</c:v>
                </c:pt>
                <c:pt idx="3657">
                  <c:v>2.1608161967960693</c:v>
                </c:pt>
                <c:pt idx="3658">
                  <c:v>2.1620029209450871</c:v>
                </c:pt>
                <c:pt idx="3659">
                  <c:v>2.163189645094107</c:v>
                </c:pt>
                <c:pt idx="3660">
                  <c:v>2.1643763692431253</c:v>
                </c:pt>
                <c:pt idx="3661">
                  <c:v>2.1655630933921435</c:v>
                </c:pt>
                <c:pt idx="3662">
                  <c:v>2.1667498175411621</c:v>
                </c:pt>
                <c:pt idx="3663">
                  <c:v>2.1679365416901826</c:v>
                </c:pt>
                <c:pt idx="3664">
                  <c:v>2.1691232658391999</c:v>
                </c:pt>
                <c:pt idx="3665">
                  <c:v>2.1703099899882177</c:v>
                </c:pt>
                <c:pt idx="3666">
                  <c:v>2.1714967141372372</c:v>
                </c:pt>
                <c:pt idx="3667">
                  <c:v>2.1726834382862537</c:v>
                </c:pt>
                <c:pt idx="3668">
                  <c:v>2.1738701624352736</c:v>
                </c:pt>
                <c:pt idx="3669">
                  <c:v>2.175056886584291</c:v>
                </c:pt>
                <c:pt idx="3670">
                  <c:v>2.1762436107333096</c:v>
                </c:pt>
                <c:pt idx="3671">
                  <c:v>2.1774303348823292</c:v>
                </c:pt>
                <c:pt idx="3672">
                  <c:v>2.1786170590313483</c:v>
                </c:pt>
                <c:pt idx="3673">
                  <c:v>2.1798037831803665</c:v>
                </c:pt>
                <c:pt idx="3674">
                  <c:v>2.180990507329386</c:v>
                </c:pt>
                <c:pt idx="3675">
                  <c:v>2.1821932682912291</c:v>
                </c:pt>
                <c:pt idx="3676">
                  <c:v>2.1833960292530712</c:v>
                </c:pt>
                <c:pt idx="3677">
                  <c:v>2.1845987902149155</c:v>
                </c:pt>
                <c:pt idx="3678">
                  <c:v>2.1858015511767586</c:v>
                </c:pt>
                <c:pt idx="3679">
                  <c:v>2.1870043121386002</c:v>
                </c:pt>
                <c:pt idx="3680">
                  <c:v>2.1882070731004442</c:v>
                </c:pt>
                <c:pt idx="3681">
                  <c:v>2.1894098340622867</c:v>
                </c:pt>
                <c:pt idx="3682">
                  <c:v>2.1906125950241289</c:v>
                </c:pt>
                <c:pt idx="3683">
                  <c:v>2.1918153559859732</c:v>
                </c:pt>
                <c:pt idx="3684">
                  <c:v>2.1930181169478162</c:v>
                </c:pt>
                <c:pt idx="3685">
                  <c:v>2.1942208779096601</c:v>
                </c:pt>
                <c:pt idx="3686">
                  <c:v>2.1954236388715032</c:v>
                </c:pt>
                <c:pt idx="3687">
                  <c:v>2.1966263998333444</c:v>
                </c:pt>
                <c:pt idx="3688">
                  <c:v>2.1978291607951888</c:v>
                </c:pt>
                <c:pt idx="3689">
                  <c:v>2.1990319217570327</c:v>
                </c:pt>
                <c:pt idx="3690">
                  <c:v>2.2002346827188752</c:v>
                </c:pt>
                <c:pt idx="3691">
                  <c:v>2.2014374436807191</c:v>
                </c:pt>
                <c:pt idx="3692">
                  <c:v>2.2026402046425608</c:v>
                </c:pt>
                <c:pt idx="3693">
                  <c:v>2.2038429656044043</c:v>
                </c:pt>
                <c:pt idx="3694">
                  <c:v>2.2050457265662473</c:v>
                </c:pt>
                <c:pt idx="3695">
                  <c:v>2.206248487528089</c:v>
                </c:pt>
                <c:pt idx="3696">
                  <c:v>2.207451248489936</c:v>
                </c:pt>
                <c:pt idx="3697">
                  <c:v>2.2086540094517777</c:v>
                </c:pt>
                <c:pt idx="3698">
                  <c:v>2.2098567704136198</c:v>
                </c:pt>
                <c:pt idx="3699">
                  <c:v>2.2110595313754628</c:v>
                </c:pt>
                <c:pt idx="3700">
                  <c:v>2.2122622923373059</c:v>
                </c:pt>
                <c:pt idx="3701">
                  <c:v>2.2134650532991484</c:v>
                </c:pt>
                <c:pt idx="3702">
                  <c:v>2.2146678142609932</c:v>
                </c:pt>
                <c:pt idx="3703">
                  <c:v>2.2158705752228358</c:v>
                </c:pt>
                <c:pt idx="3704">
                  <c:v>2.2170733361846788</c:v>
                </c:pt>
                <c:pt idx="3705">
                  <c:v>2.2182760971465219</c:v>
                </c:pt>
                <c:pt idx="3706">
                  <c:v>2.2194788581083649</c:v>
                </c:pt>
                <c:pt idx="3707">
                  <c:v>2.2206816190702079</c:v>
                </c:pt>
                <c:pt idx="3708">
                  <c:v>2.2218843800320522</c:v>
                </c:pt>
                <c:pt idx="3709">
                  <c:v>2.2230871409938953</c:v>
                </c:pt>
                <c:pt idx="3710">
                  <c:v>2.2242899019557383</c:v>
                </c:pt>
                <c:pt idx="3711">
                  <c:v>2.2254926629175817</c:v>
                </c:pt>
                <c:pt idx="3712">
                  <c:v>2.2266954238794225</c:v>
                </c:pt>
                <c:pt idx="3713">
                  <c:v>2.2278981848412669</c:v>
                </c:pt>
                <c:pt idx="3714">
                  <c:v>2.229116982615936</c:v>
                </c:pt>
                <c:pt idx="3715">
                  <c:v>2.230335780390603</c:v>
                </c:pt>
                <c:pt idx="3716">
                  <c:v>2.2315545781652699</c:v>
                </c:pt>
                <c:pt idx="3717">
                  <c:v>2.2327733759399382</c:v>
                </c:pt>
                <c:pt idx="3718">
                  <c:v>2.2339921737146047</c:v>
                </c:pt>
                <c:pt idx="3719">
                  <c:v>2.2352109714892729</c:v>
                </c:pt>
                <c:pt idx="3720">
                  <c:v>2.2364297692639408</c:v>
                </c:pt>
                <c:pt idx="3721">
                  <c:v>2.2376485670386077</c:v>
                </c:pt>
                <c:pt idx="3722">
                  <c:v>2.238867364813276</c:v>
                </c:pt>
                <c:pt idx="3723">
                  <c:v>2.2400861625879456</c:v>
                </c:pt>
                <c:pt idx="3724">
                  <c:v>2.241304960362613</c:v>
                </c:pt>
                <c:pt idx="3725">
                  <c:v>2.2425237581372812</c:v>
                </c:pt>
                <c:pt idx="3726">
                  <c:v>2.2437425559119486</c:v>
                </c:pt>
                <c:pt idx="3727">
                  <c:v>2.2449613536866155</c:v>
                </c:pt>
                <c:pt idx="3728">
                  <c:v>2.2461801514612834</c:v>
                </c:pt>
                <c:pt idx="3729">
                  <c:v>2.2473989492359512</c:v>
                </c:pt>
                <c:pt idx="3730">
                  <c:v>2.2486177470106199</c:v>
                </c:pt>
                <c:pt idx="3731">
                  <c:v>2.2498365447852855</c:v>
                </c:pt>
                <c:pt idx="3732">
                  <c:v>2.2510553425599542</c:v>
                </c:pt>
                <c:pt idx="3733">
                  <c:v>2.2522741403346207</c:v>
                </c:pt>
                <c:pt idx="3734">
                  <c:v>2.2534929381092876</c:v>
                </c:pt>
                <c:pt idx="3735">
                  <c:v>2.2547117358839577</c:v>
                </c:pt>
                <c:pt idx="3736">
                  <c:v>2.2559305336586237</c:v>
                </c:pt>
                <c:pt idx="3737">
                  <c:v>2.257149331433292</c:v>
                </c:pt>
                <c:pt idx="3738">
                  <c:v>2.2583681292079594</c:v>
                </c:pt>
                <c:pt idx="3739">
                  <c:v>2.2595869269826272</c:v>
                </c:pt>
                <c:pt idx="3740">
                  <c:v>2.260805724757295</c:v>
                </c:pt>
                <c:pt idx="3741">
                  <c:v>2.2620245225319642</c:v>
                </c:pt>
                <c:pt idx="3742">
                  <c:v>2.2632433203066302</c:v>
                </c:pt>
                <c:pt idx="3743">
                  <c:v>2.264462118081298</c:v>
                </c:pt>
                <c:pt idx="3744">
                  <c:v>2.2656809158559659</c:v>
                </c:pt>
                <c:pt idx="3745">
                  <c:v>2.2668997136306341</c:v>
                </c:pt>
                <c:pt idx="3746">
                  <c:v>2.2681345482181277</c:v>
                </c:pt>
                <c:pt idx="3747">
                  <c:v>2.269369382805619</c:v>
                </c:pt>
                <c:pt idx="3748">
                  <c:v>2.2706042173931102</c:v>
                </c:pt>
                <c:pt idx="3749">
                  <c:v>2.2718390519806033</c:v>
                </c:pt>
                <c:pt idx="3750">
                  <c:v>2.2730738865680946</c:v>
                </c:pt>
                <c:pt idx="3751">
                  <c:v>2.2743087211555872</c:v>
                </c:pt>
                <c:pt idx="3752">
                  <c:v>2.2755435557430794</c:v>
                </c:pt>
                <c:pt idx="3753">
                  <c:v>2.2767783903305707</c:v>
                </c:pt>
                <c:pt idx="3754">
                  <c:v>2.2780132249180638</c:v>
                </c:pt>
                <c:pt idx="3755">
                  <c:v>2.279248059505556</c:v>
                </c:pt>
                <c:pt idx="3756">
                  <c:v>2.2804828940930477</c:v>
                </c:pt>
                <c:pt idx="3757">
                  <c:v>2.2817177286805426</c:v>
                </c:pt>
                <c:pt idx="3758">
                  <c:v>2.282952563268033</c:v>
                </c:pt>
                <c:pt idx="3759">
                  <c:v>2.284187397855526</c:v>
                </c:pt>
                <c:pt idx="3760">
                  <c:v>2.2854222324430182</c:v>
                </c:pt>
                <c:pt idx="3761">
                  <c:v>2.2866570670305109</c:v>
                </c:pt>
                <c:pt idx="3762">
                  <c:v>2.287891901618003</c:v>
                </c:pt>
                <c:pt idx="3763">
                  <c:v>2.2891267362054957</c:v>
                </c:pt>
                <c:pt idx="3764">
                  <c:v>2.2903615707929883</c:v>
                </c:pt>
                <c:pt idx="3765">
                  <c:v>2.2915964053804792</c:v>
                </c:pt>
                <c:pt idx="3766">
                  <c:v>2.2928312399679722</c:v>
                </c:pt>
                <c:pt idx="3767">
                  <c:v>2.2940660745554635</c:v>
                </c:pt>
                <c:pt idx="3768">
                  <c:v>2.2953009091429566</c:v>
                </c:pt>
                <c:pt idx="3769">
                  <c:v>2.2965357437304488</c:v>
                </c:pt>
                <c:pt idx="3770">
                  <c:v>2.2977705783179423</c:v>
                </c:pt>
                <c:pt idx="3771">
                  <c:v>2.2990054129054331</c:v>
                </c:pt>
                <c:pt idx="3772">
                  <c:v>2.3002402474929258</c:v>
                </c:pt>
                <c:pt idx="3773">
                  <c:v>2.3014750820804171</c:v>
                </c:pt>
                <c:pt idx="3774">
                  <c:v>2.3027099166679097</c:v>
                </c:pt>
                <c:pt idx="3775">
                  <c:v>2.3039447512554032</c:v>
                </c:pt>
                <c:pt idx="3776">
                  <c:v>2.3051795858428941</c:v>
                </c:pt>
                <c:pt idx="3777">
                  <c:v>2.3064144204303854</c:v>
                </c:pt>
                <c:pt idx="3778">
                  <c:v>2.3076492550178784</c:v>
                </c:pt>
                <c:pt idx="3779">
                  <c:v>2.3088840896053711</c:v>
                </c:pt>
                <c:pt idx="3780">
                  <c:v>2.3101189241928619</c:v>
                </c:pt>
                <c:pt idx="3781">
                  <c:v>2.3113537587803563</c:v>
                </c:pt>
                <c:pt idx="3782">
                  <c:v>2.3125885933678463</c:v>
                </c:pt>
                <c:pt idx="3783">
                  <c:v>2.3138234279553398</c:v>
                </c:pt>
                <c:pt idx="3784">
                  <c:v>2.3150582625428324</c:v>
                </c:pt>
                <c:pt idx="3785">
                  <c:v>2.3162930971303237</c:v>
                </c:pt>
                <c:pt idx="3786">
                  <c:v>2.3175279317178172</c:v>
                </c:pt>
                <c:pt idx="3787">
                  <c:v>2.318762766305309</c:v>
                </c:pt>
                <c:pt idx="3788">
                  <c:v>2.320013637705626</c:v>
                </c:pt>
                <c:pt idx="3789">
                  <c:v>2.321264509105943</c:v>
                </c:pt>
                <c:pt idx="3790">
                  <c:v>2.3225153805062591</c:v>
                </c:pt>
                <c:pt idx="3791">
                  <c:v>2.3237662519065783</c:v>
                </c:pt>
                <c:pt idx="3792">
                  <c:v>2.3250171233068926</c:v>
                </c:pt>
                <c:pt idx="3793">
                  <c:v>2.3262679947072096</c:v>
                </c:pt>
                <c:pt idx="3794">
                  <c:v>2.3275188661075283</c:v>
                </c:pt>
                <c:pt idx="3795">
                  <c:v>2.328769737507844</c:v>
                </c:pt>
                <c:pt idx="3796">
                  <c:v>2.3300206089081597</c:v>
                </c:pt>
                <c:pt idx="3797">
                  <c:v>2.3312714803084766</c:v>
                </c:pt>
                <c:pt idx="3798">
                  <c:v>2.3325223517087936</c:v>
                </c:pt>
                <c:pt idx="3799">
                  <c:v>2.3337732231091106</c:v>
                </c:pt>
                <c:pt idx="3800">
                  <c:v>2.3350240945094272</c:v>
                </c:pt>
                <c:pt idx="3801">
                  <c:v>2.3362749659097433</c:v>
                </c:pt>
                <c:pt idx="3802">
                  <c:v>2.337525837310062</c:v>
                </c:pt>
                <c:pt idx="3803">
                  <c:v>2.3387767087103799</c:v>
                </c:pt>
                <c:pt idx="3804">
                  <c:v>2.3400275801106956</c:v>
                </c:pt>
                <c:pt idx="3805">
                  <c:v>2.3412784515110125</c:v>
                </c:pt>
                <c:pt idx="3806">
                  <c:v>2.3425293229113295</c:v>
                </c:pt>
                <c:pt idx="3807">
                  <c:v>2.3437801943116461</c:v>
                </c:pt>
                <c:pt idx="3808">
                  <c:v>2.345031065711964</c:v>
                </c:pt>
                <c:pt idx="3809">
                  <c:v>2.3462819371122792</c:v>
                </c:pt>
                <c:pt idx="3810">
                  <c:v>2.3475328085125988</c:v>
                </c:pt>
                <c:pt idx="3811">
                  <c:v>2.3487836799129145</c:v>
                </c:pt>
                <c:pt idx="3812">
                  <c:v>2.3500345513132306</c:v>
                </c:pt>
                <c:pt idx="3813">
                  <c:v>2.3512854227135453</c:v>
                </c:pt>
                <c:pt idx="3814">
                  <c:v>2.3525362941138632</c:v>
                </c:pt>
                <c:pt idx="3815">
                  <c:v>2.3537871655141807</c:v>
                </c:pt>
                <c:pt idx="3816">
                  <c:v>2.3550380369144972</c:v>
                </c:pt>
                <c:pt idx="3817">
                  <c:v>2.3562889083148133</c:v>
                </c:pt>
                <c:pt idx="3818">
                  <c:v>2.3575397797151316</c:v>
                </c:pt>
                <c:pt idx="3819">
                  <c:v>2.3588066879282721</c:v>
                </c:pt>
                <c:pt idx="3820">
                  <c:v>2.3600735961414152</c:v>
                </c:pt>
                <c:pt idx="3821">
                  <c:v>2.3613405043545561</c:v>
                </c:pt>
                <c:pt idx="3822">
                  <c:v>2.3626074125676975</c:v>
                </c:pt>
                <c:pt idx="3823">
                  <c:v>2.3638743207808388</c:v>
                </c:pt>
                <c:pt idx="3824">
                  <c:v>2.3651412289939802</c:v>
                </c:pt>
                <c:pt idx="3825">
                  <c:v>2.3664081372071206</c:v>
                </c:pt>
                <c:pt idx="3826">
                  <c:v>2.3676750454202629</c:v>
                </c:pt>
                <c:pt idx="3827">
                  <c:v>2.3689419536334047</c:v>
                </c:pt>
                <c:pt idx="3828">
                  <c:v>2.370208861846546</c:v>
                </c:pt>
                <c:pt idx="3829">
                  <c:v>2.3714757700596865</c:v>
                </c:pt>
                <c:pt idx="3830">
                  <c:v>2.3727426782728278</c:v>
                </c:pt>
                <c:pt idx="3831">
                  <c:v>2.3740095864859705</c:v>
                </c:pt>
                <c:pt idx="3832">
                  <c:v>2.3752764946991101</c:v>
                </c:pt>
                <c:pt idx="3833">
                  <c:v>2.3765434029122527</c:v>
                </c:pt>
                <c:pt idx="3834">
                  <c:v>2.3778103111253945</c:v>
                </c:pt>
                <c:pt idx="3835">
                  <c:v>2.3790772193385363</c:v>
                </c:pt>
                <c:pt idx="3836">
                  <c:v>2.3803441275516772</c:v>
                </c:pt>
                <c:pt idx="3837">
                  <c:v>2.3816110357648181</c:v>
                </c:pt>
                <c:pt idx="3838">
                  <c:v>2.3828779439779604</c:v>
                </c:pt>
                <c:pt idx="3839">
                  <c:v>2.3841448521911026</c:v>
                </c:pt>
                <c:pt idx="3840">
                  <c:v>2.3854117604042431</c:v>
                </c:pt>
                <c:pt idx="3841">
                  <c:v>2.3866786686173844</c:v>
                </c:pt>
                <c:pt idx="3842">
                  <c:v>2.3879455768305262</c:v>
                </c:pt>
                <c:pt idx="3843">
                  <c:v>2.3892124850436653</c:v>
                </c:pt>
                <c:pt idx="3844">
                  <c:v>2.3904793932568071</c:v>
                </c:pt>
                <c:pt idx="3845">
                  <c:v>2.3917463014699503</c:v>
                </c:pt>
                <c:pt idx="3846">
                  <c:v>2.3930132096830907</c:v>
                </c:pt>
                <c:pt idx="3847">
                  <c:v>2.394280117896233</c:v>
                </c:pt>
                <c:pt idx="3848">
                  <c:v>2.3955470261093748</c:v>
                </c:pt>
                <c:pt idx="3849">
                  <c:v>2.3968139343225152</c:v>
                </c:pt>
                <c:pt idx="3850">
                  <c:v>2.3980808425356583</c:v>
                </c:pt>
                <c:pt idx="3851">
                  <c:v>2.3993477507487988</c:v>
                </c:pt>
                <c:pt idx="3852">
                  <c:v>2.4006146589619415</c:v>
                </c:pt>
                <c:pt idx="3853">
                  <c:v>2.4018815671750815</c:v>
                </c:pt>
                <c:pt idx="3854">
                  <c:v>2.4031484753882224</c:v>
                </c:pt>
                <c:pt idx="3855">
                  <c:v>2.4044153836013638</c:v>
                </c:pt>
                <c:pt idx="3856">
                  <c:v>2.405682291814506</c:v>
                </c:pt>
                <c:pt idx="3857">
                  <c:v>2.4069492000276473</c:v>
                </c:pt>
                <c:pt idx="3858">
                  <c:v>2.4082321450536135</c:v>
                </c:pt>
                <c:pt idx="3859">
                  <c:v>2.4095150900795788</c:v>
                </c:pt>
                <c:pt idx="3860">
                  <c:v>2.4107980351055445</c:v>
                </c:pt>
                <c:pt idx="3861">
                  <c:v>2.4120809801315106</c:v>
                </c:pt>
                <c:pt idx="3862">
                  <c:v>2.4133639251574772</c:v>
                </c:pt>
                <c:pt idx="3863">
                  <c:v>2.4146468701834425</c:v>
                </c:pt>
                <c:pt idx="3864">
                  <c:v>2.4159298152094086</c:v>
                </c:pt>
                <c:pt idx="3865">
                  <c:v>2.4172127602353766</c:v>
                </c:pt>
                <c:pt idx="3866">
                  <c:v>2.4184957052613414</c:v>
                </c:pt>
                <c:pt idx="3867">
                  <c:v>2.4197786502873075</c:v>
                </c:pt>
                <c:pt idx="3868">
                  <c:v>2.4210615953132733</c:v>
                </c:pt>
                <c:pt idx="3869">
                  <c:v>2.4223445403392394</c:v>
                </c:pt>
                <c:pt idx="3870">
                  <c:v>2.4236274853652047</c:v>
                </c:pt>
                <c:pt idx="3871">
                  <c:v>2.4249104303911717</c:v>
                </c:pt>
                <c:pt idx="3872">
                  <c:v>2.4261933754171383</c:v>
                </c:pt>
                <c:pt idx="3873">
                  <c:v>2.4274763204431027</c:v>
                </c:pt>
                <c:pt idx="3874">
                  <c:v>2.4287592654690693</c:v>
                </c:pt>
                <c:pt idx="3875">
                  <c:v>2.4300422104950345</c:v>
                </c:pt>
                <c:pt idx="3876">
                  <c:v>2.4313251555210007</c:v>
                </c:pt>
                <c:pt idx="3877">
                  <c:v>2.4326081005469669</c:v>
                </c:pt>
                <c:pt idx="3878">
                  <c:v>2.4338910455729352</c:v>
                </c:pt>
                <c:pt idx="3879">
                  <c:v>2.4351739905988983</c:v>
                </c:pt>
                <c:pt idx="3880">
                  <c:v>2.4364569356248627</c:v>
                </c:pt>
                <c:pt idx="3881">
                  <c:v>2.4377398806508315</c:v>
                </c:pt>
                <c:pt idx="3882">
                  <c:v>2.4390228256767967</c:v>
                </c:pt>
                <c:pt idx="3883">
                  <c:v>2.4403057707027642</c:v>
                </c:pt>
                <c:pt idx="3884">
                  <c:v>2.4415887157287286</c:v>
                </c:pt>
                <c:pt idx="3885">
                  <c:v>2.4428716607546948</c:v>
                </c:pt>
                <c:pt idx="3886">
                  <c:v>2.4441546057806613</c:v>
                </c:pt>
                <c:pt idx="3887">
                  <c:v>2.4454375508066284</c:v>
                </c:pt>
                <c:pt idx="3888">
                  <c:v>2.4467365326454189</c:v>
                </c:pt>
                <c:pt idx="3889">
                  <c:v>2.4480355144842081</c:v>
                </c:pt>
                <c:pt idx="3890">
                  <c:v>2.4493344963229999</c:v>
                </c:pt>
                <c:pt idx="3891">
                  <c:v>2.45063347816179</c:v>
                </c:pt>
                <c:pt idx="3892">
                  <c:v>2.4519324600005796</c:v>
                </c:pt>
                <c:pt idx="3893">
                  <c:v>2.4532314418393719</c:v>
                </c:pt>
                <c:pt idx="3894">
                  <c:v>2.4545304236781602</c:v>
                </c:pt>
                <c:pt idx="3895">
                  <c:v>2.4558294055169525</c:v>
                </c:pt>
                <c:pt idx="3896">
                  <c:v>2.4571283873557426</c:v>
                </c:pt>
                <c:pt idx="3897">
                  <c:v>2.4584273691945335</c:v>
                </c:pt>
                <c:pt idx="3898">
                  <c:v>2.459726351033324</c:v>
                </c:pt>
                <c:pt idx="3899">
                  <c:v>2.4610253328721146</c:v>
                </c:pt>
                <c:pt idx="3900">
                  <c:v>2.4623243147109051</c:v>
                </c:pt>
                <c:pt idx="3901">
                  <c:v>2.4636232965496956</c:v>
                </c:pt>
                <c:pt idx="3902">
                  <c:v>2.464922278388487</c:v>
                </c:pt>
                <c:pt idx="3903">
                  <c:v>2.4662212602272779</c:v>
                </c:pt>
                <c:pt idx="3904">
                  <c:v>2.4675202420660693</c:v>
                </c:pt>
                <c:pt idx="3905">
                  <c:v>2.4688192239048572</c:v>
                </c:pt>
                <c:pt idx="3906">
                  <c:v>2.4701182057436482</c:v>
                </c:pt>
                <c:pt idx="3907">
                  <c:v>2.4714171875824391</c:v>
                </c:pt>
                <c:pt idx="3908">
                  <c:v>2.4727161694212287</c:v>
                </c:pt>
                <c:pt idx="3909">
                  <c:v>2.4740151512600197</c:v>
                </c:pt>
                <c:pt idx="3910">
                  <c:v>2.4753141330988093</c:v>
                </c:pt>
                <c:pt idx="3911">
                  <c:v>2.4766131149376003</c:v>
                </c:pt>
                <c:pt idx="3912">
                  <c:v>2.477912096776393</c:v>
                </c:pt>
                <c:pt idx="3913">
                  <c:v>2.4792110786151826</c:v>
                </c:pt>
                <c:pt idx="3914">
                  <c:v>2.4805100604539745</c:v>
                </c:pt>
                <c:pt idx="3915">
                  <c:v>2.4818090422927641</c:v>
                </c:pt>
                <c:pt idx="3916">
                  <c:v>2.4831080241315546</c:v>
                </c:pt>
                <c:pt idx="3917">
                  <c:v>2.4844070059703451</c:v>
                </c:pt>
                <c:pt idx="3918">
                  <c:v>2.4857059878091357</c:v>
                </c:pt>
                <c:pt idx="3919">
                  <c:v>2.4870049696479271</c:v>
                </c:pt>
                <c:pt idx="3920">
                  <c:v>2.488303951486718</c:v>
                </c:pt>
                <c:pt idx="3921">
                  <c:v>2.4896029333255059</c:v>
                </c:pt>
                <c:pt idx="3922">
                  <c:v>2.4909019151642977</c:v>
                </c:pt>
                <c:pt idx="3923">
                  <c:v>2.4922008970030869</c:v>
                </c:pt>
                <c:pt idx="3924">
                  <c:v>2.4934998788418792</c:v>
                </c:pt>
                <c:pt idx="3925">
                  <c:v>2.4947988606806697</c:v>
                </c:pt>
                <c:pt idx="3926">
                  <c:v>2.4960978425194602</c:v>
                </c:pt>
                <c:pt idx="3927">
                  <c:v>2.4973968243582507</c:v>
                </c:pt>
                <c:pt idx="3928">
                  <c:v>2.4986958061970417</c:v>
                </c:pt>
                <c:pt idx="3929">
                  <c:v>2.4999947880358326</c:v>
                </c:pt>
                <c:pt idx="3930">
                  <c:v>2.501309806687448</c:v>
                </c:pt>
                <c:pt idx="3931">
                  <c:v>2.5026248253390624</c:v>
                </c:pt>
                <c:pt idx="3932">
                  <c:v>2.503939843990679</c:v>
                </c:pt>
                <c:pt idx="3933">
                  <c:v>2.5052548626422935</c:v>
                </c:pt>
                <c:pt idx="3934">
                  <c:v>2.5065698812939079</c:v>
                </c:pt>
                <c:pt idx="3935">
                  <c:v>2.5078848999455232</c:v>
                </c:pt>
                <c:pt idx="3936">
                  <c:v>2.509199918597139</c:v>
                </c:pt>
                <c:pt idx="3937">
                  <c:v>2.5105149372487534</c:v>
                </c:pt>
                <c:pt idx="3938">
                  <c:v>2.5118299559003683</c:v>
                </c:pt>
                <c:pt idx="3939">
                  <c:v>2.5131449745519836</c:v>
                </c:pt>
                <c:pt idx="3940">
                  <c:v>2.5144599932035967</c:v>
                </c:pt>
                <c:pt idx="3941">
                  <c:v>2.5157750118552138</c:v>
                </c:pt>
                <c:pt idx="3942">
                  <c:v>2.5170900305068287</c:v>
                </c:pt>
                <c:pt idx="3943">
                  <c:v>2.5184050491584435</c:v>
                </c:pt>
                <c:pt idx="3944">
                  <c:v>2.5197200678100602</c:v>
                </c:pt>
                <c:pt idx="3945">
                  <c:v>2.5210350864616746</c:v>
                </c:pt>
                <c:pt idx="3946">
                  <c:v>2.5223501051132877</c:v>
                </c:pt>
                <c:pt idx="3947">
                  <c:v>2.5236651237649039</c:v>
                </c:pt>
                <c:pt idx="3948">
                  <c:v>2.524980142416521</c:v>
                </c:pt>
                <c:pt idx="3949">
                  <c:v>2.5262951610681341</c:v>
                </c:pt>
                <c:pt idx="3950">
                  <c:v>2.5276101797197503</c:v>
                </c:pt>
                <c:pt idx="3951">
                  <c:v>2.5289251983713656</c:v>
                </c:pt>
                <c:pt idx="3952">
                  <c:v>2.530240217022981</c:v>
                </c:pt>
                <c:pt idx="3953">
                  <c:v>2.531555235674595</c:v>
                </c:pt>
                <c:pt idx="3954">
                  <c:v>2.5328702543262107</c:v>
                </c:pt>
                <c:pt idx="3955">
                  <c:v>2.5341852729778269</c:v>
                </c:pt>
                <c:pt idx="3956">
                  <c:v>2.5355002916294413</c:v>
                </c:pt>
                <c:pt idx="3957">
                  <c:v>2.5368153102810553</c:v>
                </c:pt>
                <c:pt idx="3958">
                  <c:v>2.5381463657454972</c:v>
                </c:pt>
                <c:pt idx="3959">
                  <c:v>2.5394774212099347</c:v>
                </c:pt>
                <c:pt idx="3960">
                  <c:v>2.5408084766743757</c:v>
                </c:pt>
                <c:pt idx="3961">
                  <c:v>2.5421395321388154</c:v>
                </c:pt>
                <c:pt idx="3962">
                  <c:v>2.5434705876032551</c:v>
                </c:pt>
                <c:pt idx="3963">
                  <c:v>2.5448016430676952</c:v>
                </c:pt>
                <c:pt idx="3964">
                  <c:v>2.5461326985321353</c:v>
                </c:pt>
                <c:pt idx="3965">
                  <c:v>2.5474637539965754</c:v>
                </c:pt>
                <c:pt idx="3966">
                  <c:v>2.5487948094610156</c:v>
                </c:pt>
                <c:pt idx="3967">
                  <c:v>2.5501258649254548</c:v>
                </c:pt>
                <c:pt idx="3968">
                  <c:v>2.5514569203898914</c:v>
                </c:pt>
                <c:pt idx="3969">
                  <c:v>2.5527879758543341</c:v>
                </c:pt>
                <c:pt idx="3970">
                  <c:v>2.5541190313187729</c:v>
                </c:pt>
                <c:pt idx="3971">
                  <c:v>2.5554500867832117</c:v>
                </c:pt>
                <c:pt idx="3972">
                  <c:v>2.5567811422476536</c:v>
                </c:pt>
                <c:pt idx="3973">
                  <c:v>2.5581121977120929</c:v>
                </c:pt>
                <c:pt idx="3974">
                  <c:v>2.5594432531765321</c:v>
                </c:pt>
                <c:pt idx="3975">
                  <c:v>2.5607743086409731</c:v>
                </c:pt>
                <c:pt idx="3976">
                  <c:v>2.5621053641054115</c:v>
                </c:pt>
                <c:pt idx="3977">
                  <c:v>2.5634364195698507</c:v>
                </c:pt>
                <c:pt idx="3978">
                  <c:v>2.5647674750342908</c:v>
                </c:pt>
                <c:pt idx="3979">
                  <c:v>2.5660985304987296</c:v>
                </c:pt>
                <c:pt idx="3980">
                  <c:v>2.5674295859631702</c:v>
                </c:pt>
                <c:pt idx="3981">
                  <c:v>2.5687606414276112</c:v>
                </c:pt>
                <c:pt idx="3982">
                  <c:v>2.5700916968920495</c:v>
                </c:pt>
                <c:pt idx="3983">
                  <c:v>2.5714227523564892</c:v>
                </c:pt>
                <c:pt idx="3984">
                  <c:v>2.5727538078209289</c:v>
                </c:pt>
                <c:pt idx="3985">
                  <c:v>2.574084863285369</c:v>
                </c:pt>
                <c:pt idx="3986">
                  <c:v>2.5754159187498074</c:v>
                </c:pt>
                <c:pt idx="3987">
                  <c:v>2.5767469742142466</c:v>
                </c:pt>
                <c:pt idx="3988">
                  <c:v>2.5780780296786863</c:v>
                </c:pt>
                <c:pt idx="3989">
                  <c:v>2.5794090851431268</c:v>
                </c:pt>
                <c:pt idx="3990">
                  <c:v>2.5807401406075683</c:v>
                </c:pt>
                <c:pt idx="3991">
                  <c:v>2.5820711960720071</c:v>
                </c:pt>
                <c:pt idx="3992">
                  <c:v>2.5834022515364481</c:v>
                </c:pt>
                <c:pt idx="3993">
                  <c:v>2.5847333070008878</c:v>
                </c:pt>
                <c:pt idx="3994">
                  <c:v>2.58608039927815</c:v>
                </c:pt>
                <c:pt idx="3995">
                  <c:v>2.5874274915554163</c:v>
                </c:pt>
                <c:pt idx="3996">
                  <c:v>2.5887745838326808</c:v>
                </c:pt>
                <c:pt idx="3997">
                  <c:v>2.5901216761099448</c:v>
                </c:pt>
                <c:pt idx="3998">
                  <c:v>2.5914687683872084</c:v>
                </c:pt>
                <c:pt idx="3999">
                  <c:v>2.5928158606644724</c:v>
                </c:pt>
                <c:pt idx="4000">
                  <c:v>2.5941629529417378</c:v>
                </c:pt>
                <c:pt idx="4001">
                  <c:v>2.5955100452190014</c:v>
                </c:pt>
                <c:pt idx="4002">
                  <c:v>2.5968571374962637</c:v>
                </c:pt>
                <c:pt idx="4003">
                  <c:v>2.5982042297735291</c:v>
                </c:pt>
                <c:pt idx="4004">
                  <c:v>2.599551322050794</c:v>
                </c:pt>
                <c:pt idx="4005">
                  <c:v>2.6008984143280576</c:v>
                </c:pt>
                <c:pt idx="4006">
                  <c:v>2.6022455066053225</c:v>
                </c:pt>
                <c:pt idx="4007">
                  <c:v>2.6035925988825888</c:v>
                </c:pt>
                <c:pt idx="4008">
                  <c:v>2.604939691159851</c:v>
                </c:pt>
                <c:pt idx="4009">
                  <c:v>2.6062867834371155</c:v>
                </c:pt>
                <c:pt idx="4010">
                  <c:v>2.6076338757143809</c:v>
                </c:pt>
                <c:pt idx="4011">
                  <c:v>2.6089809679916449</c:v>
                </c:pt>
                <c:pt idx="4012">
                  <c:v>2.6103280602689085</c:v>
                </c:pt>
                <c:pt idx="4013">
                  <c:v>2.6116751525461726</c:v>
                </c:pt>
                <c:pt idx="4014">
                  <c:v>2.6130222448234379</c:v>
                </c:pt>
                <c:pt idx="4015">
                  <c:v>2.6143693371007002</c:v>
                </c:pt>
                <c:pt idx="4016">
                  <c:v>2.6157164293779647</c:v>
                </c:pt>
                <c:pt idx="4017">
                  <c:v>2.61706352165523</c:v>
                </c:pt>
                <c:pt idx="4018">
                  <c:v>2.6184106139324941</c:v>
                </c:pt>
                <c:pt idx="4019">
                  <c:v>2.6197577062097586</c:v>
                </c:pt>
                <c:pt idx="4020">
                  <c:v>2.6211047984870248</c:v>
                </c:pt>
                <c:pt idx="4021">
                  <c:v>2.6224518907642862</c:v>
                </c:pt>
                <c:pt idx="4022">
                  <c:v>2.6237989830415516</c:v>
                </c:pt>
                <c:pt idx="4023">
                  <c:v>2.6251621121316404</c:v>
                </c:pt>
                <c:pt idx="4024">
                  <c:v>2.6265252412217301</c:v>
                </c:pt>
                <c:pt idx="4025">
                  <c:v>2.6278883703118181</c:v>
                </c:pt>
                <c:pt idx="4026">
                  <c:v>2.6292514994019069</c:v>
                </c:pt>
                <c:pt idx="4027">
                  <c:v>2.6306146284919967</c:v>
                </c:pt>
                <c:pt idx="4028">
                  <c:v>2.6319777575820855</c:v>
                </c:pt>
                <c:pt idx="4029">
                  <c:v>2.6333408866721748</c:v>
                </c:pt>
                <c:pt idx="4030">
                  <c:v>2.6347040157622632</c:v>
                </c:pt>
                <c:pt idx="4031">
                  <c:v>2.6360671448523516</c:v>
                </c:pt>
                <c:pt idx="4032">
                  <c:v>2.6374302739424413</c:v>
                </c:pt>
                <c:pt idx="4033">
                  <c:v>2.6387934030325293</c:v>
                </c:pt>
                <c:pt idx="4034">
                  <c:v>2.640156532122619</c:v>
                </c:pt>
                <c:pt idx="4035">
                  <c:v>2.6415196612127079</c:v>
                </c:pt>
                <c:pt idx="4036">
                  <c:v>2.6428827903027958</c:v>
                </c:pt>
                <c:pt idx="4037">
                  <c:v>2.6442459193928833</c:v>
                </c:pt>
                <c:pt idx="4038">
                  <c:v>2.6456090484829753</c:v>
                </c:pt>
                <c:pt idx="4039">
                  <c:v>2.6469721775730624</c:v>
                </c:pt>
                <c:pt idx="4040">
                  <c:v>2.6483353066631512</c:v>
                </c:pt>
                <c:pt idx="4041">
                  <c:v>2.6496984357532387</c:v>
                </c:pt>
                <c:pt idx="4042">
                  <c:v>2.6510615648433289</c:v>
                </c:pt>
                <c:pt idx="4043">
                  <c:v>2.6524246939334177</c:v>
                </c:pt>
                <c:pt idx="4044">
                  <c:v>2.6537878230235066</c:v>
                </c:pt>
                <c:pt idx="4045">
                  <c:v>2.6551669889264202</c:v>
                </c:pt>
                <c:pt idx="4046">
                  <c:v>2.6565461548293339</c:v>
                </c:pt>
                <c:pt idx="4047">
                  <c:v>2.6579253207322471</c:v>
                </c:pt>
                <c:pt idx="4048">
                  <c:v>2.6593044866351607</c:v>
                </c:pt>
                <c:pt idx="4049">
                  <c:v>2.6606836525380748</c:v>
                </c:pt>
                <c:pt idx="4050">
                  <c:v>2.6620628184409876</c:v>
                </c:pt>
                <c:pt idx="4051">
                  <c:v>2.6634419843439008</c:v>
                </c:pt>
                <c:pt idx="4052">
                  <c:v>2.6648211502468153</c:v>
                </c:pt>
                <c:pt idx="4053">
                  <c:v>2.6662003161497272</c:v>
                </c:pt>
                <c:pt idx="4054">
                  <c:v>2.6675794820526422</c:v>
                </c:pt>
                <c:pt idx="4055">
                  <c:v>2.6689586479555558</c:v>
                </c:pt>
                <c:pt idx="4056">
                  <c:v>2.6703378138584686</c:v>
                </c:pt>
                <c:pt idx="4057">
                  <c:v>2.6717169797613818</c:v>
                </c:pt>
                <c:pt idx="4058">
                  <c:v>2.6730961456642954</c:v>
                </c:pt>
                <c:pt idx="4059">
                  <c:v>2.6744753115672077</c:v>
                </c:pt>
                <c:pt idx="4060">
                  <c:v>2.6758544774701223</c:v>
                </c:pt>
                <c:pt idx="4061">
                  <c:v>2.6772336433730359</c:v>
                </c:pt>
                <c:pt idx="4062">
                  <c:v>2.6786128092759487</c:v>
                </c:pt>
                <c:pt idx="4063">
                  <c:v>2.6799919751788628</c:v>
                </c:pt>
                <c:pt idx="4064">
                  <c:v>2.6813711410817778</c:v>
                </c:pt>
                <c:pt idx="4065">
                  <c:v>2.6827503069846887</c:v>
                </c:pt>
                <c:pt idx="4066">
                  <c:v>2.6841294728876046</c:v>
                </c:pt>
                <c:pt idx="4067">
                  <c:v>2.6855086387905174</c:v>
                </c:pt>
                <c:pt idx="4068">
                  <c:v>2.6868878046934297</c:v>
                </c:pt>
                <c:pt idx="4069">
                  <c:v>2.6882669705963442</c:v>
                </c:pt>
                <c:pt idx="4070">
                  <c:v>2.6896461364992557</c:v>
                </c:pt>
                <c:pt idx="4071">
                  <c:v>2.6910253024021702</c:v>
                </c:pt>
                <c:pt idx="4072">
                  <c:v>2.6924044683050834</c:v>
                </c:pt>
                <c:pt idx="4073">
                  <c:v>2.6937836342079979</c:v>
                </c:pt>
                <c:pt idx="4074">
                  <c:v>2.6951628001109111</c:v>
                </c:pt>
                <c:pt idx="4075">
                  <c:v>2.6965580028266487</c:v>
                </c:pt>
                <c:pt idx="4076">
                  <c:v>2.697953205542388</c:v>
                </c:pt>
                <c:pt idx="4077">
                  <c:v>2.6993484082581238</c:v>
                </c:pt>
                <c:pt idx="4078">
                  <c:v>2.7007436109738627</c:v>
                </c:pt>
                <c:pt idx="4079">
                  <c:v>2.7021388136896007</c:v>
                </c:pt>
                <c:pt idx="4080">
                  <c:v>2.703534016405341</c:v>
                </c:pt>
                <c:pt idx="4081">
                  <c:v>2.7049292191210781</c:v>
                </c:pt>
                <c:pt idx="4082">
                  <c:v>2.7063244218368152</c:v>
                </c:pt>
                <c:pt idx="4083">
                  <c:v>2.7077196245525545</c:v>
                </c:pt>
                <c:pt idx="4084">
                  <c:v>2.7091148272682912</c:v>
                </c:pt>
                <c:pt idx="4085">
                  <c:v>2.7105100299840288</c:v>
                </c:pt>
                <c:pt idx="4086">
                  <c:v>2.7119052326997668</c:v>
                </c:pt>
                <c:pt idx="4087">
                  <c:v>2.7133004354155053</c:v>
                </c:pt>
                <c:pt idx="4088">
                  <c:v>2.7146956381312428</c:v>
                </c:pt>
                <c:pt idx="4089">
                  <c:v>2.7160908408469822</c:v>
                </c:pt>
                <c:pt idx="4090">
                  <c:v>2.7174860435627202</c:v>
                </c:pt>
                <c:pt idx="4091">
                  <c:v>2.7188812462784586</c:v>
                </c:pt>
                <c:pt idx="4092">
                  <c:v>2.7202764489941962</c:v>
                </c:pt>
                <c:pt idx="4093">
                  <c:v>2.7216716517099346</c:v>
                </c:pt>
                <c:pt idx="4094">
                  <c:v>2.7230668544256722</c:v>
                </c:pt>
                <c:pt idx="4095">
                  <c:v>2.7244620571414102</c:v>
                </c:pt>
                <c:pt idx="4096">
                  <c:v>2.7258572598571482</c:v>
                </c:pt>
                <c:pt idx="4097">
                  <c:v>2.7272524625728853</c:v>
                </c:pt>
                <c:pt idx="4098">
                  <c:v>2.7286476652886233</c:v>
                </c:pt>
                <c:pt idx="4099">
                  <c:v>2.7300428680043614</c:v>
                </c:pt>
                <c:pt idx="4100">
                  <c:v>2.7314380707200994</c:v>
                </c:pt>
                <c:pt idx="4101">
                  <c:v>2.7328332734358374</c:v>
                </c:pt>
                <c:pt idx="4102">
                  <c:v>2.7342284761515754</c:v>
                </c:pt>
                <c:pt idx="4103">
                  <c:v>2.7356236788673156</c:v>
                </c:pt>
                <c:pt idx="4104">
                  <c:v>2.7370188815830514</c:v>
                </c:pt>
                <c:pt idx="4105">
                  <c:v>2.7384140842987885</c:v>
                </c:pt>
                <c:pt idx="4106">
                  <c:v>2.7398092870145274</c:v>
                </c:pt>
                <c:pt idx="4107">
                  <c:v>2.7412044897302645</c:v>
                </c:pt>
                <c:pt idx="4108">
                  <c:v>2.7425996924460048</c:v>
                </c:pt>
                <c:pt idx="4109">
                  <c:v>2.7439948951617423</c:v>
                </c:pt>
                <c:pt idx="4110">
                  <c:v>2.7453900978774817</c:v>
                </c:pt>
                <c:pt idx="4111">
                  <c:v>2.7467853005932179</c:v>
                </c:pt>
                <c:pt idx="4112">
                  <c:v>2.7481805033089572</c:v>
                </c:pt>
                <c:pt idx="4113">
                  <c:v>2.7495757060246948</c:v>
                </c:pt>
                <c:pt idx="4114">
                  <c:v>2.7509709087404324</c:v>
                </c:pt>
                <c:pt idx="4115">
                  <c:v>2.7523821482689952</c:v>
                </c:pt>
                <c:pt idx="4116">
                  <c:v>2.7537933877975589</c:v>
                </c:pt>
                <c:pt idx="4117">
                  <c:v>2.7552046273261195</c:v>
                </c:pt>
                <c:pt idx="4118">
                  <c:v>2.7566158668546823</c:v>
                </c:pt>
                <c:pt idx="4119">
                  <c:v>2.7580271063832447</c:v>
                </c:pt>
                <c:pt idx="4120">
                  <c:v>2.7594383459118075</c:v>
                </c:pt>
                <c:pt idx="4121">
                  <c:v>2.7608495854403712</c:v>
                </c:pt>
                <c:pt idx="4122">
                  <c:v>2.7622608249689331</c:v>
                </c:pt>
                <c:pt idx="4123">
                  <c:v>2.7636720644974959</c:v>
                </c:pt>
                <c:pt idx="4124">
                  <c:v>2.7650833040260587</c:v>
                </c:pt>
                <c:pt idx="4125">
                  <c:v>2.7664945435546211</c:v>
                </c:pt>
                <c:pt idx="4126">
                  <c:v>2.767905783083183</c:v>
                </c:pt>
                <c:pt idx="4127">
                  <c:v>2.7693170226117472</c:v>
                </c:pt>
                <c:pt idx="4128">
                  <c:v>2.7707282621403095</c:v>
                </c:pt>
                <c:pt idx="4129">
                  <c:v>2.772139501668871</c:v>
                </c:pt>
                <c:pt idx="4130">
                  <c:v>2.7735507411974361</c:v>
                </c:pt>
                <c:pt idx="4131">
                  <c:v>2.7749619807259971</c:v>
                </c:pt>
                <c:pt idx="4132">
                  <c:v>2.7763732202545586</c:v>
                </c:pt>
                <c:pt idx="4133">
                  <c:v>2.7777844597831214</c:v>
                </c:pt>
                <c:pt idx="4134">
                  <c:v>2.7791956993116838</c:v>
                </c:pt>
                <c:pt idx="4135">
                  <c:v>2.7806069388402466</c:v>
                </c:pt>
                <c:pt idx="4136">
                  <c:v>2.7820181783688085</c:v>
                </c:pt>
                <c:pt idx="4137">
                  <c:v>2.7834294178973735</c:v>
                </c:pt>
                <c:pt idx="4138">
                  <c:v>2.7848406574259355</c:v>
                </c:pt>
                <c:pt idx="4139">
                  <c:v>2.7862518969544978</c:v>
                </c:pt>
                <c:pt idx="4140">
                  <c:v>2.7876631364830597</c:v>
                </c:pt>
                <c:pt idx="4141">
                  <c:v>2.789074376011623</c:v>
                </c:pt>
                <c:pt idx="4142">
                  <c:v>2.7904856155401836</c:v>
                </c:pt>
                <c:pt idx="4143">
                  <c:v>2.7918968550687473</c:v>
                </c:pt>
                <c:pt idx="4144">
                  <c:v>2.793308094597311</c:v>
                </c:pt>
                <c:pt idx="4145">
                  <c:v>2.7947193341258725</c:v>
                </c:pt>
                <c:pt idx="4146">
                  <c:v>2.7961305736544362</c:v>
                </c:pt>
                <c:pt idx="4147">
                  <c:v>2.797541813182999</c:v>
                </c:pt>
                <c:pt idx="4148">
                  <c:v>2.7989530527115614</c:v>
                </c:pt>
                <c:pt idx="4149">
                  <c:v>2.8003642922401237</c:v>
                </c:pt>
                <c:pt idx="4150">
                  <c:v>2.8017755317686843</c:v>
                </c:pt>
                <c:pt idx="4151">
                  <c:v>2.8031867712972489</c:v>
                </c:pt>
                <c:pt idx="4152">
                  <c:v>2.8045980108258108</c:v>
                </c:pt>
                <c:pt idx="4153">
                  <c:v>2.8060092503543741</c:v>
                </c:pt>
                <c:pt idx="4154">
                  <c:v>2.8074204898829369</c:v>
                </c:pt>
                <c:pt idx="4155">
                  <c:v>2.8088317294114997</c:v>
                </c:pt>
                <c:pt idx="4156">
                  <c:v>2.8102590057528847</c:v>
                </c:pt>
                <c:pt idx="4157">
                  <c:v>2.8116862820942727</c:v>
                </c:pt>
                <c:pt idx="4158">
                  <c:v>2.8131135584356612</c:v>
                </c:pt>
                <c:pt idx="4159">
                  <c:v>2.8145408347770462</c:v>
                </c:pt>
                <c:pt idx="4160">
                  <c:v>2.8159681111184338</c:v>
                </c:pt>
                <c:pt idx="4161">
                  <c:v>2.817395387459821</c:v>
                </c:pt>
                <c:pt idx="4162">
                  <c:v>2.8188226638012073</c:v>
                </c:pt>
                <c:pt idx="4163">
                  <c:v>2.8202499401425962</c:v>
                </c:pt>
                <c:pt idx="4164">
                  <c:v>2.8216772164839834</c:v>
                </c:pt>
                <c:pt idx="4165">
                  <c:v>2.823104492825371</c:v>
                </c:pt>
                <c:pt idx="4166">
                  <c:v>2.8245317691667591</c:v>
                </c:pt>
                <c:pt idx="4167">
                  <c:v>2.825959045508144</c:v>
                </c:pt>
                <c:pt idx="4168">
                  <c:v>2.827386321849533</c:v>
                </c:pt>
                <c:pt idx="4169">
                  <c:v>2.8288135981909202</c:v>
                </c:pt>
                <c:pt idx="4170">
                  <c:v>2.8302408745323064</c:v>
                </c:pt>
                <c:pt idx="4171">
                  <c:v>2.8316681508736923</c:v>
                </c:pt>
                <c:pt idx="4172">
                  <c:v>2.8330954272150799</c:v>
                </c:pt>
                <c:pt idx="4173">
                  <c:v>2.834522703556468</c:v>
                </c:pt>
                <c:pt idx="4174">
                  <c:v>2.8359499798978534</c:v>
                </c:pt>
                <c:pt idx="4175">
                  <c:v>2.8373772562392432</c:v>
                </c:pt>
                <c:pt idx="4176">
                  <c:v>2.8388045325806286</c:v>
                </c:pt>
                <c:pt idx="4177">
                  <c:v>2.8402318089220189</c:v>
                </c:pt>
                <c:pt idx="4178">
                  <c:v>2.8416590852634029</c:v>
                </c:pt>
                <c:pt idx="4179">
                  <c:v>2.843086361604791</c:v>
                </c:pt>
                <c:pt idx="4180">
                  <c:v>2.8445136379461782</c:v>
                </c:pt>
                <c:pt idx="4181">
                  <c:v>2.8459409142875645</c:v>
                </c:pt>
                <c:pt idx="4182">
                  <c:v>2.8473681906289525</c:v>
                </c:pt>
                <c:pt idx="4183">
                  <c:v>2.8487954669703401</c:v>
                </c:pt>
                <c:pt idx="4184">
                  <c:v>2.8502227433117269</c:v>
                </c:pt>
                <c:pt idx="4185">
                  <c:v>2.8516500196531123</c:v>
                </c:pt>
                <c:pt idx="4186">
                  <c:v>2.8530772959945008</c:v>
                </c:pt>
                <c:pt idx="4187">
                  <c:v>2.8545045723358884</c:v>
                </c:pt>
                <c:pt idx="4188">
                  <c:v>2.8559318486772769</c:v>
                </c:pt>
                <c:pt idx="4189">
                  <c:v>2.8573591250186618</c:v>
                </c:pt>
                <c:pt idx="4190">
                  <c:v>2.858786401360049</c:v>
                </c:pt>
                <c:pt idx="4191">
                  <c:v>2.8602136777014384</c:v>
                </c:pt>
                <c:pt idx="4192">
                  <c:v>2.8616409540428234</c:v>
                </c:pt>
                <c:pt idx="4193">
                  <c:v>2.8630682303842105</c:v>
                </c:pt>
                <c:pt idx="4194">
                  <c:v>2.8645115435384243</c:v>
                </c:pt>
                <c:pt idx="4195">
                  <c:v>2.8659548566926358</c:v>
                </c:pt>
                <c:pt idx="4196">
                  <c:v>2.8673981698468469</c:v>
                </c:pt>
                <c:pt idx="4197">
                  <c:v>2.868841483001058</c:v>
                </c:pt>
                <c:pt idx="4198">
                  <c:v>2.8702847961552704</c:v>
                </c:pt>
                <c:pt idx="4199">
                  <c:v>2.8717281093094806</c:v>
                </c:pt>
                <c:pt idx="4200">
                  <c:v>2.8731714224636939</c:v>
                </c:pt>
                <c:pt idx="4201">
                  <c:v>2.8746147356179055</c:v>
                </c:pt>
                <c:pt idx="4202">
                  <c:v>2.8760580487721175</c:v>
                </c:pt>
                <c:pt idx="4203">
                  <c:v>2.8775013619263299</c:v>
                </c:pt>
                <c:pt idx="4204">
                  <c:v>2.8789446750805396</c:v>
                </c:pt>
                <c:pt idx="4205">
                  <c:v>2.8803879882347534</c:v>
                </c:pt>
                <c:pt idx="4206">
                  <c:v>2.8818313013889645</c:v>
                </c:pt>
                <c:pt idx="4207">
                  <c:v>2.8832746145431765</c:v>
                </c:pt>
                <c:pt idx="4208">
                  <c:v>2.8847179276973889</c:v>
                </c:pt>
                <c:pt idx="4209">
                  <c:v>2.8861612408516004</c:v>
                </c:pt>
                <c:pt idx="4210">
                  <c:v>2.8876045540058115</c:v>
                </c:pt>
                <c:pt idx="4211">
                  <c:v>2.889047867160023</c:v>
                </c:pt>
                <c:pt idx="4212">
                  <c:v>2.8904911803142341</c:v>
                </c:pt>
                <c:pt idx="4213">
                  <c:v>2.8919344934684461</c:v>
                </c:pt>
                <c:pt idx="4214">
                  <c:v>2.8933778066226594</c:v>
                </c:pt>
                <c:pt idx="4215">
                  <c:v>2.8948211197768687</c:v>
                </c:pt>
                <c:pt idx="4216">
                  <c:v>2.8962644329310807</c:v>
                </c:pt>
                <c:pt idx="4217">
                  <c:v>2.8977077460852945</c:v>
                </c:pt>
                <c:pt idx="4218">
                  <c:v>2.8991510592395047</c:v>
                </c:pt>
                <c:pt idx="4219">
                  <c:v>2.9005943723937184</c:v>
                </c:pt>
                <c:pt idx="4220">
                  <c:v>2.9020376855479291</c:v>
                </c:pt>
                <c:pt idx="4221">
                  <c:v>2.9034809987021406</c:v>
                </c:pt>
                <c:pt idx="4222">
                  <c:v>2.9049243118563544</c:v>
                </c:pt>
                <c:pt idx="4223">
                  <c:v>2.9063676250105637</c:v>
                </c:pt>
                <c:pt idx="4224">
                  <c:v>2.9078269749776005</c:v>
                </c:pt>
                <c:pt idx="4225">
                  <c:v>2.9092863249446368</c:v>
                </c:pt>
                <c:pt idx="4226">
                  <c:v>2.9107456749116727</c:v>
                </c:pt>
                <c:pt idx="4227">
                  <c:v>2.9122050248787068</c:v>
                </c:pt>
                <c:pt idx="4228">
                  <c:v>2.9136643748457449</c:v>
                </c:pt>
                <c:pt idx="4229">
                  <c:v>2.9151237248127826</c:v>
                </c:pt>
                <c:pt idx="4230">
                  <c:v>2.9165830747798176</c:v>
                </c:pt>
                <c:pt idx="4231">
                  <c:v>2.918042424746853</c:v>
                </c:pt>
                <c:pt idx="4232">
                  <c:v>2.9195017747138907</c:v>
                </c:pt>
                <c:pt idx="4233">
                  <c:v>2.9209611246809275</c:v>
                </c:pt>
                <c:pt idx="4234">
                  <c:v>2.9224204746479638</c:v>
                </c:pt>
                <c:pt idx="4235">
                  <c:v>2.9238798246149997</c:v>
                </c:pt>
                <c:pt idx="4236">
                  <c:v>2.9253391745820374</c:v>
                </c:pt>
                <c:pt idx="4237">
                  <c:v>2.9267985245490729</c:v>
                </c:pt>
                <c:pt idx="4238">
                  <c:v>2.9282578745161087</c:v>
                </c:pt>
                <c:pt idx="4239">
                  <c:v>2.9297172244831446</c:v>
                </c:pt>
                <c:pt idx="4240">
                  <c:v>2.931176574450181</c:v>
                </c:pt>
                <c:pt idx="4241">
                  <c:v>2.9326359244172169</c:v>
                </c:pt>
                <c:pt idx="4242">
                  <c:v>2.9340952743842537</c:v>
                </c:pt>
                <c:pt idx="4243">
                  <c:v>2.93555462435129</c:v>
                </c:pt>
                <c:pt idx="4244">
                  <c:v>2.9370139743183268</c:v>
                </c:pt>
                <c:pt idx="4245">
                  <c:v>2.9384733242853627</c:v>
                </c:pt>
                <c:pt idx="4246">
                  <c:v>2.9399326742523999</c:v>
                </c:pt>
                <c:pt idx="4247">
                  <c:v>2.9413920242194362</c:v>
                </c:pt>
                <c:pt idx="4248">
                  <c:v>2.9428513741864726</c:v>
                </c:pt>
                <c:pt idx="4249">
                  <c:v>2.9443107241535089</c:v>
                </c:pt>
                <c:pt idx="4250">
                  <c:v>2.9457700741205453</c:v>
                </c:pt>
                <c:pt idx="4251">
                  <c:v>2.9472294240875807</c:v>
                </c:pt>
                <c:pt idx="4252">
                  <c:v>2.9486887740546179</c:v>
                </c:pt>
                <c:pt idx="4253">
                  <c:v>2.9501481240216534</c:v>
                </c:pt>
                <c:pt idx="4254">
                  <c:v>2.9516074739886888</c:v>
                </c:pt>
                <c:pt idx="4255">
                  <c:v>2.9530668239557261</c:v>
                </c:pt>
                <c:pt idx="4256">
                  <c:v>2.9545261739227628</c:v>
                </c:pt>
                <c:pt idx="4257">
                  <c:v>2.9559855238897983</c:v>
                </c:pt>
                <c:pt idx="4258">
                  <c:v>2.957444873856836</c:v>
                </c:pt>
                <c:pt idx="4259">
                  <c:v>2.9589042238238723</c:v>
                </c:pt>
                <c:pt idx="4260">
                  <c:v>2.9603635737909082</c:v>
                </c:pt>
                <c:pt idx="4261">
                  <c:v>2.9618389605707685</c:v>
                </c:pt>
                <c:pt idx="4262">
                  <c:v>2.9633143473506323</c:v>
                </c:pt>
                <c:pt idx="4263">
                  <c:v>2.9647897341304912</c:v>
                </c:pt>
                <c:pt idx="4264">
                  <c:v>2.966265120910351</c:v>
                </c:pt>
                <c:pt idx="4265">
                  <c:v>2.9677405076902139</c:v>
                </c:pt>
                <c:pt idx="4266">
                  <c:v>2.9692158944700737</c:v>
                </c:pt>
                <c:pt idx="4267">
                  <c:v>2.9706912812499358</c:v>
                </c:pt>
                <c:pt idx="4268">
                  <c:v>2.9721666680297947</c:v>
                </c:pt>
                <c:pt idx="4269">
                  <c:v>2.9736420548096567</c:v>
                </c:pt>
                <c:pt idx="4270">
                  <c:v>2.9751174415895183</c:v>
                </c:pt>
                <c:pt idx="4271">
                  <c:v>2.9765928283693786</c:v>
                </c:pt>
                <c:pt idx="4272">
                  <c:v>2.9780682151492384</c:v>
                </c:pt>
                <c:pt idx="4273">
                  <c:v>2.9795436019290995</c:v>
                </c:pt>
                <c:pt idx="4274">
                  <c:v>2.9810189887089602</c:v>
                </c:pt>
                <c:pt idx="4275">
                  <c:v>2.9824943754888213</c:v>
                </c:pt>
                <c:pt idx="4276">
                  <c:v>2.9839697622686838</c:v>
                </c:pt>
                <c:pt idx="4277">
                  <c:v>2.9854451490485423</c:v>
                </c:pt>
                <c:pt idx="4278">
                  <c:v>2.9869205358284048</c:v>
                </c:pt>
                <c:pt idx="4279">
                  <c:v>2.988395922608265</c:v>
                </c:pt>
                <c:pt idx="4280">
                  <c:v>2.9898713093881257</c:v>
                </c:pt>
                <c:pt idx="4281">
                  <c:v>2.9913466961679873</c:v>
                </c:pt>
                <c:pt idx="4282">
                  <c:v>2.9928220829478476</c:v>
                </c:pt>
                <c:pt idx="4283">
                  <c:v>2.9942974697277087</c:v>
                </c:pt>
                <c:pt idx="4284">
                  <c:v>2.9957728565075712</c:v>
                </c:pt>
                <c:pt idx="4285">
                  <c:v>2.997248243287431</c:v>
                </c:pt>
                <c:pt idx="4286">
                  <c:v>2.9987236300672921</c:v>
                </c:pt>
                <c:pt idx="4287">
                  <c:v>3.0001990168471546</c:v>
                </c:pt>
                <c:pt idx="4288">
                  <c:v>3.001674403627014</c:v>
                </c:pt>
                <c:pt idx="4289">
                  <c:v>3.0031497904068751</c:v>
                </c:pt>
                <c:pt idx="4290">
                  <c:v>3.0046412139995597</c:v>
                </c:pt>
                <c:pt idx="4291">
                  <c:v>3.0061326375922457</c:v>
                </c:pt>
                <c:pt idx="4292">
                  <c:v>3.0076240611849321</c:v>
                </c:pt>
                <c:pt idx="4293">
                  <c:v>3.0091154847776171</c:v>
                </c:pt>
                <c:pt idx="4294">
                  <c:v>3.0106069083703022</c:v>
                </c:pt>
                <c:pt idx="4295">
                  <c:v>3.0120983319629877</c:v>
                </c:pt>
                <c:pt idx="4296">
                  <c:v>3.0135897555556745</c:v>
                </c:pt>
                <c:pt idx="4297">
                  <c:v>3.0150811791483587</c:v>
                </c:pt>
                <c:pt idx="4298">
                  <c:v>3.0165726027410438</c:v>
                </c:pt>
                <c:pt idx="4299">
                  <c:v>3.0180640263337284</c:v>
                </c:pt>
                <c:pt idx="4300">
                  <c:v>3.0195554499264148</c:v>
                </c:pt>
                <c:pt idx="4301">
                  <c:v>3.0210468735190998</c:v>
                </c:pt>
                <c:pt idx="4302">
                  <c:v>3.0225382971117862</c:v>
                </c:pt>
                <c:pt idx="4303">
                  <c:v>3.0240297207044722</c:v>
                </c:pt>
                <c:pt idx="4304">
                  <c:v>3.0255211442971586</c:v>
                </c:pt>
                <c:pt idx="4305">
                  <c:v>3.0270125678898432</c:v>
                </c:pt>
                <c:pt idx="4306">
                  <c:v>3.0285039914825282</c:v>
                </c:pt>
                <c:pt idx="4307">
                  <c:v>3.0299954150752133</c:v>
                </c:pt>
                <c:pt idx="4308">
                  <c:v>3.0314868386678988</c:v>
                </c:pt>
                <c:pt idx="4309">
                  <c:v>3.0329782622605843</c:v>
                </c:pt>
                <c:pt idx="4310">
                  <c:v>3.0344696858532689</c:v>
                </c:pt>
                <c:pt idx="4311">
                  <c:v>3.0359611094459553</c:v>
                </c:pt>
                <c:pt idx="4312">
                  <c:v>3.037452533038639</c:v>
                </c:pt>
                <c:pt idx="4313">
                  <c:v>3.0389439566313272</c:v>
                </c:pt>
                <c:pt idx="4314">
                  <c:v>3.0404353802240118</c:v>
                </c:pt>
                <c:pt idx="4315">
                  <c:v>3.0419268038166982</c:v>
                </c:pt>
                <c:pt idx="4316">
                  <c:v>3.0434182274093837</c:v>
                </c:pt>
                <c:pt idx="4317">
                  <c:v>3.0449096510020692</c:v>
                </c:pt>
                <c:pt idx="4318">
                  <c:v>3.0464010745947534</c:v>
                </c:pt>
                <c:pt idx="4319">
                  <c:v>3.0478924981874402</c:v>
                </c:pt>
                <c:pt idx="4320">
                  <c:v>3.0493999585929505</c:v>
                </c:pt>
                <c:pt idx="4321">
                  <c:v>3.0509074189984595</c:v>
                </c:pt>
                <c:pt idx="4322">
                  <c:v>3.0524148794039685</c:v>
                </c:pt>
                <c:pt idx="4323">
                  <c:v>3.0539223398094788</c:v>
                </c:pt>
                <c:pt idx="4324">
                  <c:v>3.0554298002149887</c:v>
                </c:pt>
                <c:pt idx="4325">
                  <c:v>3.0569372606205008</c:v>
                </c:pt>
                <c:pt idx="4326">
                  <c:v>3.0584447210260093</c:v>
                </c:pt>
                <c:pt idx="4327">
                  <c:v>3.0599521814315187</c:v>
                </c:pt>
                <c:pt idx="4328">
                  <c:v>3.0614596418370299</c:v>
                </c:pt>
                <c:pt idx="4329">
                  <c:v>3.0629671022425402</c:v>
                </c:pt>
                <c:pt idx="4330">
                  <c:v>3.0644745626480496</c:v>
                </c:pt>
                <c:pt idx="4331">
                  <c:v>3.065982023053559</c:v>
                </c:pt>
                <c:pt idx="4332">
                  <c:v>3.0674894834590689</c:v>
                </c:pt>
                <c:pt idx="4333">
                  <c:v>3.0689969438645801</c:v>
                </c:pt>
                <c:pt idx="4334">
                  <c:v>3.07050440427009</c:v>
                </c:pt>
                <c:pt idx="4335">
                  <c:v>3.0720118646756003</c:v>
                </c:pt>
                <c:pt idx="4336">
                  <c:v>3.0735193250811101</c:v>
                </c:pt>
                <c:pt idx="4337">
                  <c:v>3.0750267854866205</c:v>
                </c:pt>
                <c:pt idx="4338">
                  <c:v>3.0765342458921316</c:v>
                </c:pt>
                <c:pt idx="4339">
                  <c:v>3.0780417062976402</c:v>
                </c:pt>
                <c:pt idx="4340">
                  <c:v>3.0795491667031496</c:v>
                </c:pt>
                <c:pt idx="4341">
                  <c:v>3.0810566271086595</c:v>
                </c:pt>
                <c:pt idx="4342">
                  <c:v>3.0825640875141711</c:v>
                </c:pt>
                <c:pt idx="4343">
                  <c:v>3.0840715479196814</c:v>
                </c:pt>
                <c:pt idx="4344">
                  <c:v>3.0855790083251917</c:v>
                </c:pt>
                <c:pt idx="4345">
                  <c:v>3.0870864687307011</c:v>
                </c:pt>
                <c:pt idx="4346">
                  <c:v>3.088593929136211</c:v>
                </c:pt>
                <c:pt idx="4347">
                  <c:v>3.0901013895417209</c:v>
                </c:pt>
                <c:pt idx="4348">
                  <c:v>3.0916248867600555</c:v>
                </c:pt>
                <c:pt idx="4349">
                  <c:v>3.0931483839783893</c:v>
                </c:pt>
                <c:pt idx="4350">
                  <c:v>3.0946718811967249</c:v>
                </c:pt>
                <c:pt idx="4351">
                  <c:v>3.0961953784150591</c:v>
                </c:pt>
                <c:pt idx="4352">
                  <c:v>3.0977188756333942</c:v>
                </c:pt>
                <c:pt idx="4353">
                  <c:v>3.0992423728517275</c:v>
                </c:pt>
                <c:pt idx="4354">
                  <c:v>3.1007658700700635</c:v>
                </c:pt>
                <c:pt idx="4355">
                  <c:v>3.1022893672883982</c:v>
                </c:pt>
                <c:pt idx="4356">
                  <c:v>3.1038128645067333</c:v>
                </c:pt>
                <c:pt idx="4357">
                  <c:v>3.105336361725068</c:v>
                </c:pt>
                <c:pt idx="4358">
                  <c:v>3.1068598589434018</c:v>
                </c:pt>
                <c:pt idx="4359">
                  <c:v>3.1083833561617382</c:v>
                </c:pt>
                <c:pt idx="4360">
                  <c:v>3.1099068533800711</c:v>
                </c:pt>
                <c:pt idx="4361">
                  <c:v>3.1114303505984058</c:v>
                </c:pt>
                <c:pt idx="4362">
                  <c:v>3.1129538478167404</c:v>
                </c:pt>
                <c:pt idx="4363">
                  <c:v>3.1144773450350751</c:v>
                </c:pt>
                <c:pt idx="4364">
                  <c:v>3.1160008422534093</c:v>
                </c:pt>
                <c:pt idx="4365">
                  <c:v>3.117524339471744</c:v>
                </c:pt>
                <c:pt idx="4366">
                  <c:v>3.1190478366900787</c:v>
                </c:pt>
                <c:pt idx="4367">
                  <c:v>3.1205713339084142</c:v>
                </c:pt>
                <c:pt idx="4368">
                  <c:v>3.1220948311267485</c:v>
                </c:pt>
                <c:pt idx="4369">
                  <c:v>3.1236183283450831</c:v>
                </c:pt>
                <c:pt idx="4370">
                  <c:v>3.1251418255634182</c:v>
                </c:pt>
                <c:pt idx="4371">
                  <c:v>3.126665322781752</c:v>
                </c:pt>
                <c:pt idx="4372">
                  <c:v>3.1281888200000862</c:v>
                </c:pt>
                <c:pt idx="4373">
                  <c:v>3.1297123172184214</c:v>
                </c:pt>
                <c:pt idx="4374">
                  <c:v>3.1312358144367547</c:v>
                </c:pt>
                <c:pt idx="4375">
                  <c:v>3.1327593116550903</c:v>
                </c:pt>
                <c:pt idx="4376">
                  <c:v>3.1342828088734254</c:v>
                </c:pt>
                <c:pt idx="4377">
                  <c:v>3.1358063060917587</c:v>
                </c:pt>
                <c:pt idx="4378">
                  <c:v>3.1373298033100951</c:v>
                </c:pt>
                <c:pt idx="4379">
                  <c:v>3.138853300528428</c:v>
                </c:pt>
                <c:pt idx="4380">
                  <c:v>3.1403767977467645</c:v>
                </c:pt>
                <c:pt idx="4381">
                  <c:v>3.1419163317779235</c:v>
                </c:pt>
                <c:pt idx="4382">
                  <c:v>3.1434558658090821</c:v>
                </c:pt>
                <c:pt idx="4383">
                  <c:v>3.1449953998402407</c:v>
                </c:pt>
                <c:pt idx="4384">
                  <c:v>3.1465349338714006</c:v>
                </c:pt>
                <c:pt idx="4385">
                  <c:v>3.1480744679025605</c:v>
                </c:pt>
                <c:pt idx="4386">
                  <c:v>3.1496140019337191</c:v>
                </c:pt>
                <c:pt idx="4387">
                  <c:v>3.1511535359648777</c:v>
                </c:pt>
                <c:pt idx="4388">
                  <c:v>3.1526930699960376</c:v>
                </c:pt>
                <c:pt idx="4389">
                  <c:v>3.1542326040271962</c:v>
                </c:pt>
                <c:pt idx="4390">
                  <c:v>3.1557721380583557</c:v>
                </c:pt>
                <c:pt idx="4391">
                  <c:v>3.157311672089516</c:v>
                </c:pt>
                <c:pt idx="4392">
                  <c:v>3.1588512061206742</c:v>
                </c:pt>
                <c:pt idx="4393">
                  <c:v>3.160390740151835</c:v>
                </c:pt>
                <c:pt idx="4394">
                  <c:v>3.1619302741829949</c:v>
                </c:pt>
                <c:pt idx="4395">
                  <c:v>3.1634698082141526</c:v>
                </c:pt>
                <c:pt idx="4396">
                  <c:v>3.1650093422453121</c:v>
                </c:pt>
                <c:pt idx="4397">
                  <c:v>3.1665488762764706</c:v>
                </c:pt>
                <c:pt idx="4398">
                  <c:v>3.1680884103076297</c:v>
                </c:pt>
                <c:pt idx="4399">
                  <c:v>3.1696279443387883</c:v>
                </c:pt>
                <c:pt idx="4400">
                  <c:v>3.1711674783699482</c:v>
                </c:pt>
                <c:pt idx="4401">
                  <c:v>3.1727070124011072</c:v>
                </c:pt>
                <c:pt idx="4402">
                  <c:v>3.1742465464322662</c:v>
                </c:pt>
                <c:pt idx="4403">
                  <c:v>3.1757860804634253</c:v>
                </c:pt>
                <c:pt idx="4404">
                  <c:v>3.1773256144945847</c:v>
                </c:pt>
                <c:pt idx="4405">
                  <c:v>3.1788651485257438</c:v>
                </c:pt>
                <c:pt idx="4406">
                  <c:v>3.1804046825569046</c:v>
                </c:pt>
                <c:pt idx="4407">
                  <c:v>3.1819442165880631</c:v>
                </c:pt>
                <c:pt idx="4408">
                  <c:v>3.1834837506192222</c:v>
                </c:pt>
                <c:pt idx="4409">
                  <c:v>3.1850232846503812</c:v>
                </c:pt>
                <c:pt idx="4410">
                  <c:v>3.1865628186815402</c:v>
                </c:pt>
                <c:pt idx="4411">
                  <c:v>3.1881183895255241</c:v>
                </c:pt>
                <c:pt idx="4412">
                  <c:v>3.1896739603695075</c:v>
                </c:pt>
                <c:pt idx="4413">
                  <c:v>3.1912295312134917</c:v>
                </c:pt>
                <c:pt idx="4414">
                  <c:v>3.1927851020574751</c:v>
                </c:pt>
                <c:pt idx="4415">
                  <c:v>3.1943406729014594</c:v>
                </c:pt>
                <c:pt idx="4416">
                  <c:v>3.1958962437454432</c:v>
                </c:pt>
                <c:pt idx="4417">
                  <c:v>3.1974518145894262</c:v>
                </c:pt>
                <c:pt idx="4418">
                  <c:v>3.1990073854334105</c:v>
                </c:pt>
                <c:pt idx="4419">
                  <c:v>3.2005629562773956</c:v>
                </c:pt>
                <c:pt idx="4420">
                  <c:v>3.2021185271213786</c:v>
                </c:pt>
                <c:pt idx="4421">
                  <c:v>3.2036740979653628</c:v>
                </c:pt>
                <c:pt idx="4422">
                  <c:v>3.2052296688093458</c:v>
                </c:pt>
                <c:pt idx="4423">
                  <c:v>3.2067852396533287</c:v>
                </c:pt>
                <c:pt idx="4424">
                  <c:v>3.2083408104973148</c:v>
                </c:pt>
                <c:pt idx="4425">
                  <c:v>3.2098963813412973</c:v>
                </c:pt>
                <c:pt idx="4426">
                  <c:v>3.2114519521852807</c:v>
                </c:pt>
                <c:pt idx="4427">
                  <c:v>3.2130075230292632</c:v>
                </c:pt>
                <c:pt idx="4428">
                  <c:v>3.2145630938732475</c:v>
                </c:pt>
                <c:pt idx="4429">
                  <c:v>3.2161186647172317</c:v>
                </c:pt>
                <c:pt idx="4430">
                  <c:v>3.2176742355612151</c:v>
                </c:pt>
                <c:pt idx="4431">
                  <c:v>3.2192298064051994</c:v>
                </c:pt>
                <c:pt idx="4432">
                  <c:v>3.2207853772491832</c:v>
                </c:pt>
                <c:pt idx="4433">
                  <c:v>3.2223409480931671</c:v>
                </c:pt>
                <c:pt idx="4434">
                  <c:v>3.2238965189371522</c:v>
                </c:pt>
                <c:pt idx="4435">
                  <c:v>3.2254681265939587</c:v>
                </c:pt>
                <c:pt idx="4436">
                  <c:v>3.2270397342507682</c:v>
                </c:pt>
                <c:pt idx="4437">
                  <c:v>3.2286113419075781</c:v>
                </c:pt>
                <c:pt idx="4438">
                  <c:v>3.2301829495643841</c:v>
                </c:pt>
                <c:pt idx="4439">
                  <c:v>3.2317545572211941</c:v>
                </c:pt>
                <c:pt idx="4440">
                  <c:v>3.233326164878001</c:v>
                </c:pt>
                <c:pt idx="4441">
                  <c:v>3.2348977725348091</c:v>
                </c:pt>
                <c:pt idx="4442">
                  <c:v>3.2364693801916173</c:v>
                </c:pt>
                <c:pt idx="4443">
                  <c:v>3.2380409878484246</c:v>
                </c:pt>
                <c:pt idx="4444">
                  <c:v>3.2396125955052337</c:v>
                </c:pt>
                <c:pt idx="4445">
                  <c:v>3.2411842031620441</c:v>
                </c:pt>
                <c:pt idx="4446">
                  <c:v>3.2427558108188501</c:v>
                </c:pt>
                <c:pt idx="4447">
                  <c:v>3.2443274184756601</c:v>
                </c:pt>
                <c:pt idx="4448">
                  <c:v>3.2458990261324687</c:v>
                </c:pt>
                <c:pt idx="4449">
                  <c:v>3.247470633789276</c:v>
                </c:pt>
                <c:pt idx="4450">
                  <c:v>3.2490422414460851</c:v>
                </c:pt>
                <c:pt idx="4451">
                  <c:v>3.2506138491028937</c:v>
                </c:pt>
                <c:pt idx="4452">
                  <c:v>3.2521854567596997</c:v>
                </c:pt>
                <c:pt idx="4453">
                  <c:v>3.2537570644165092</c:v>
                </c:pt>
                <c:pt idx="4454">
                  <c:v>3.2553286720733183</c:v>
                </c:pt>
                <c:pt idx="4455">
                  <c:v>3.2569002797301261</c:v>
                </c:pt>
                <c:pt idx="4456">
                  <c:v>3.2584718873869356</c:v>
                </c:pt>
                <c:pt idx="4457">
                  <c:v>3.260043495043742</c:v>
                </c:pt>
                <c:pt idx="4458">
                  <c:v>3.2616151027005511</c:v>
                </c:pt>
                <c:pt idx="4459">
                  <c:v>3.263186710357362</c:v>
                </c:pt>
                <c:pt idx="4460">
                  <c:v>3.2647743548269945</c:v>
                </c:pt>
                <c:pt idx="4461">
                  <c:v>3.2663619992966257</c:v>
                </c:pt>
                <c:pt idx="4462">
                  <c:v>3.2679496437662592</c:v>
                </c:pt>
                <c:pt idx="4463">
                  <c:v>3.2695372882358935</c:v>
                </c:pt>
                <c:pt idx="4464">
                  <c:v>3.2711249327055252</c:v>
                </c:pt>
                <c:pt idx="4465">
                  <c:v>3.2727125771751577</c:v>
                </c:pt>
                <c:pt idx="4466">
                  <c:v>3.2743002216447912</c:v>
                </c:pt>
                <c:pt idx="4467">
                  <c:v>3.2758878661144237</c:v>
                </c:pt>
                <c:pt idx="4468">
                  <c:v>3.2774755105840572</c:v>
                </c:pt>
                <c:pt idx="4469">
                  <c:v>3.279063155053688</c:v>
                </c:pt>
                <c:pt idx="4470">
                  <c:v>3.2806507995233232</c:v>
                </c:pt>
                <c:pt idx="4471">
                  <c:v>3.2822384439929557</c:v>
                </c:pt>
                <c:pt idx="4472">
                  <c:v>3.2838260884625892</c:v>
                </c:pt>
                <c:pt idx="4473">
                  <c:v>3.2854137329322217</c:v>
                </c:pt>
                <c:pt idx="4474">
                  <c:v>3.2870013774018552</c:v>
                </c:pt>
                <c:pt idx="4475">
                  <c:v>3.2885890218714886</c:v>
                </c:pt>
                <c:pt idx="4476">
                  <c:v>3.2901766663411203</c:v>
                </c:pt>
                <c:pt idx="4477">
                  <c:v>3.2917643108107537</c:v>
                </c:pt>
                <c:pt idx="4478">
                  <c:v>3.2933519552803863</c:v>
                </c:pt>
                <c:pt idx="4479">
                  <c:v>3.2949395997500188</c:v>
                </c:pt>
                <c:pt idx="4480">
                  <c:v>3.2965272442196523</c:v>
                </c:pt>
                <c:pt idx="4481">
                  <c:v>3.2981148886892848</c:v>
                </c:pt>
                <c:pt idx="4482">
                  <c:v>3.2997025331589174</c:v>
                </c:pt>
                <c:pt idx="4483">
                  <c:v>3.301290177628549</c:v>
                </c:pt>
                <c:pt idx="4484">
                  <c:v>3.3028778220981816</c:v>
                </c:pt>
                <c:pt idx="4485">
                  <c:v>3.3044815033806398</c:v>
                </c:pt>
                <c:pt idx="4486">
                  <c:v>3.3060851846630963</c:v>
                </c:pt>
                <c:pt idx="4487">
                  <c:v>3.307688865945555</c:v>
                </c:pt>
                <c:pt idx="4488">
                  <c:v>3.3092925472280132</c:v>
                </c:pt>
                <c:pt idx="4489">
                  <c:v>3.3108962285104702</c:v>
                </c:pt>
                <c:pt idx="4490">
                  <c:v>3.3124999097929271</c:v>
                </c:pt>
                <c:pt idx="4491">
                  <c:v>3.3141035910753853</c:v>
                </c:pt>
                <c:pt idx="4492">
                  <c:v>3.3157072723578431</c:v>
                </c:pt>
                <c:pt idx="4493">
                  <c:v>3.3173109536403005</c:v>
                </c:pt>
                <c:pt idx="4494">
                  <c:v>3.3189146349227578</c:v>
                </c:pt>
                <c:pt idx="4495">
                  <c:v>3.3205183162052148</c:v>
                </c:pt>
                <c:pt idx="4496">
                  <c:v>3.3221219974876739</c:v>
                </c:pt>
                <c:pt idx="4497">
                  <c:v>3.3237256787701317</c:v>
                </c:pt>
                <c:pt idx="4498">
                  <c:v>3.3253293600525882</c:v>
                </c:pt>
                <c:pt idx="4499">
                  <c:v>3.3269330413350451</c:v>
                </c:pt>
                <c:pt idx="4500">
                  <c:v>3.3285367226175042</c:v>
                </c:pt>
                <c:pt idx="4501">
                  <c:v>3.3301404038999589</c:v>
                </c:pt>
                <c:pt idx="4502">
                  <c:v>3.3317440851824176</c:v>
                </c:pt>
                <c:pt idx="4503">
                  <c:v>3.3333477664648754</c:v>
                </c:pt>
                <c:pt idx="4504">
                  <c:v>3.3349514477473345</c:v>
                </c:pt>
                <c:pt idx="4505">
                  <c:v>3.3365551290297875</c:v>
                </c:pt>
                <c:pt idx="4506">
                  <c:v>3.338158810312247</c:v>
                </c:pt>
                <c:pt idx="4507">
                  <c:v>3.339762491594704</c:v>
                </c:pt>
                <c:pt idx="4508">
                  <c:v>3.3413661728771631</c:v>
                </c:pt>
                <c:pt idx="4509">
                  <c:v>3.3429698541596196</c:v>
                </c:pt>
                <c:pt idx="4510">
                  <c:v>3.3445735354420782</c:v>
                </c:pt>
                <c:pt idx="4511">
                  <c:v>3.3461772167245356</c:v>
                </c:pt>
                <c:pt idx="4512">
                  <c:v>3.3477808980069952</c:v>
                </c:pt>
                <c:pt idx="4513">
                  <c:v>3.3493845792894512</c:v>
                </c:pt>
                <c:pt idx="4514">
                  <c:v>3.3510042973847325</c:v>
                </c:pt>
                <c:pt idx="4515">
                  <c:v>3.3526240154800138</c:v>
                </c:pt>
                <c:pt idx="4516">
                  <c:v>3.3542437335752959</c:v>
                </c:pt>
                <c:pt idx="4517">
                  <c:v>3.3558634516705776</c:v>
                </c:pt>
                <c:pt idx="4518">
                  <c:v>3.3574831697658598</c:v>
                </c:pt>
                <c:pt idx="4519">
                  <c:v>3.3591028878611429</c:v>
                </c:pt>
                <c:pt idx="4520">
                  <c:v>3.3607226059564255</c:v>
                </c:pt>
                <c:pt idx="4521">
                  <c:v>3.3623423240517059</c:v>
                </c:pt>
                <c:pt idx="4522">
                  <c:v>3.3639620421469907</c:v>
                </c:pt>
                <c:pt idx="4523">
                  <c:v>3.3655817602422728</c:v>
                </c:pt>
                <c:pt idx="4524">
                  <c:v>3.3672014783375546</c:v>
                </c:pt>
                <c:pt idx="4525">
                  <c:v>3.3688211964328354</c:v>
                </c:pt>
                <c:pt idx="4526">
                  <c:v>3.3704409145281162</c:v>
                </c:pt>
                <c:pt idx="4527">
                  <c:v>3.3720606326233988</c:v>
                </c:pt>
                <c:pt idx="4528">
                  <c:v>3.3736803507186806</c:v>
                </c:pt>
                <c:pt idx="4529">
                  <c:v>3.375300068813964</c:v>
                </c:pt>
                <c:pt idx="4530">
                  <c:v>3.3769197869092449</c:v>
                </c:pt>
                <c:pt idx="4531">
                  <c:v>3.3785395050045284</c:v>
                </c:pt>
                <c:pt idx="4532">
                  <c:v>3.3801592230998092</c:v>
                </c:pt>
                <c:pt idx="4533">
                  <c:v>3.3817789411950918</c:v>
                </c:pt>
                <c:pt idx="4534">
                  <c:v>3.3833986592903753</c:v>
                </c:pt>
                <c:pt idx="4535">
                  <c:v>3.3850183773856561</c:v>
                </c:pt>
                <c:pt idx="4536">
                  <c:v>3.3866380954809387</c:v>
                </c:pt>
                <c:pt idx="4537">
                  <c:v>3.3882578135762196</c:v>
                </c:pt>
                <c:pt idx="4538">
                  <c:v>3.3898935684843279</c:v>
                </c:pt>
                <c:pt idx="4539">
                  <c:v>3.391529323392434</c:v>
                </c:pt>
                <c:pt idx="4540">
                  <c:v>3.3931650783005405</c:v>
                </c:pt>
                <c:pt idx="4541">
                  <c:v>3.3948008332086452</c:v>
                </c:pt>
                <c:pt idx="4542">
                  <c:v>3.396436588116754</c:v>
                </c:pt>
                <c:pt idx="4543">
                  <c:v>3.3980723430248587</c:v>
                </c:pt>
                <c:pt idx="4544">
                  <c:v>3.399708097932967</c:v>
                </c:pt>
                <c:pt idx="4545">
                  <c:v>3.4013438528410749</c:v>
                </c:pt>
                <c:pt idx="4546">
                  <c:v>3.4029796077491796</c:v>
                </c:pt>
                <c:pt idx="4547">
                  <c:v>3.404615362657287</c:v>
                </c:pt>
                <c:pt idx="4548">
                  <c:v>3.406251117565394</c:v>
                </c:pt>
                <c:pt idx="4549">
                  <c:v>3.4078868724735005</c:v>
                </c:pt>
                <c:pt idx="4550">
                  <c:v>3.4095226273816075</c:v>
                </c:pt>
                <c:pt idx="4551">
                  <c:v>3.4111583822897131</c:v>
                </c:pt>
                <c:pt idx="4552">
                  <c:v>3.4127941371978197</c:v>
                </c:pt>
                <c:pt idx="4553">
                  <c:v>3.4144298921059266</c:v>
                </c:pt>
                <c:pt idx="4554">
                  <c:v>3.4160656470140327</c:v>
                </c:pt>
                <c:pt idx="4555">
                  <c:v>3.4177014019221401</c:v>
                </c:pt>
                <c:pt idx="4556">
                  <c:v>3.4193371568302466</c:v>
                </c:pt>
                <c:pt idx="4557">
                  <c:v>3.4209729117383536</c:v>
                </c:pt>
                <c:pt idx="4558">
                  <c:v>3.4226086666464597</c:v>
                </c:pt>
                <c:pt idx="4559">
                  <c:v>3.4242444215545667</c:v>
                </c:pt>
                <c:pt idx="4560">
                  <c:v>3.4258801764626736</c:v>
                </c:pt>
                <c:pt idx="4561">
                  <c:v>3.4275159313707797</c:v>
                </c:pt>
                <c:pt idx="4562">
                  <c:v>3.4291516862788867</c:v>
                </c:pt>
                <c:pt idx="4563">
                  <c:v>3.4307874411869945</c:v>
                </c:pt>
                <c:pt idx="4564">
                  <c:v>3.4324231960950988</c:v>
                </c:pt>
                <c:pt idx="4565">
                  <c:v>3.434074987816031</c:v>
                </c:pt>
                <c:pt idx="4566">
                  <c:v>3.4357267795369637</c:v>
                </c:pt>
                <c:pt idx="4567">
                  <c:v>3.4373785712578941</c:v>
                </c:pt>
                <c:pt idx="4568">
                  <c:v>3.4390303629788246</c:v>
                </c:pt>
                <c:pt idx="4569">
                  <c:v>3.4406821546997564</c:v>
                </c:pt>
                <c:pt idx="4570">
                  <c:v>3.4423339464206881</c:v>
                </c:pt>
                <c:pt idx="4571">
                  <c:v>3.4439857381416195</c:v>
                </c:pt>
                <c:pt idx="4572">
                  <c:v>3.4456375298625512</c:v>
                </c:pt>
                <c:pt idx="4573">
                  <c:v>3.4472893215834808</c:v>
                </c:pt>
                <c:pt idx="4574">
                  <c:v>3.448941113304413</c:v>
                </c:pt>
                <c:pt idx="4575">
                  <c:v>3.4505929050253439</c:v>
                </c:pt>
                <c:pt idx="4576">
                  <c:v>3.4522446967462739</c:v>
                </c:pt>
                <c:pt idx="4577">
                  <c:v>3.4538964884672065</c:v>
                </c:pt>
                <c:pt idx="4578">
                  <c:v>3.4555482801881365</c:v>
                </c:pt>
                <c:pt idx="4579">
                  <c:v>3.4572000719090688</c:v>
                </c:pt>
                <c:pt idx="4580">
                  <c:v>3.4588518636299987</c:v>
                </c:pt>
                <c:pt idx="4581">
                  <c:v>3.4605036553509323</c:v>
                </c:pt>
                <c:pt idx="4582">
                  <c:v>3.4621554470718623</c:v>
                </c:pt>
                <c:pt idx="4583">
                  <c:v>3.463807238792795</c:v>
                </c:pt>
                <c:pt idx="4584">
                  <c:v>3.4654590305137232</c:v>
                </c:pt>
                <c:pt idx="4585">
                  <c:v>3.4671108222346576</c:v>
                </c:pt>
                <c:pt idx="4586">
                  <c:v>3.4687626139555867</c:v>
                </c:pt>
                <c:pt idx="4587">
                  <c:v>3.4704144056765189</c:v>
                </c:pt>
                <c:pt idx="4588">
                  <c:v>3.4720661973974489</c:v>
                </c:pt>
                <c:pt idx="4589">
                  <c:v>3.4737179891183807</c:v>
                </c:pt>
                <c:pt idx="4590">
                  <c:v>3.4753697808393134</c:v>
                </c:pt>
                <c:pt idx="4591">
                  <c:v>3.4770215725602442</c:v>
                </c:pt>
                <c:pt idx="4592">
                  <c:v>3.4786733642811747</c:v>
                </c:pt>
                <c:pt idx="4593">
                  <c:v>3.4803251560021056</c:v>
                </c:pt>
                <c:pt idx="4594">
                  <c:v>3.4819769477230382</c:v>
                </c:pt>
                <c:pt idx="4595">
                  <c:v>3.4836287394439678</c:v>
                </c:pt>
                <c:pt idx="4596">
                  <c:v>3.4852805311649</c:v>
                </c:pt>
                <c:pt idx="4597">
                  <c:v>3.4869323228858309</c:v>
                </c:pt>
                <c:pt idx="4598">
                  <c:v>3.4885841146067622</c:v>
                </c:pt>
                <c:pt idx="4599">
                  <c:v>3.4902359063276931</c:v>
                </c:pt>
                <c:pt idx="4600">
                  <c:v>3.491887698048624</c:v>
                </c:pt>
                <c:pt idx="4601">
                  <c:v>3.4935555265823801</c:v>
                </c:pt>
                <c:pt idx="4602">
                  <c:v>3.4952233551161358</c:v>
                </c:pt>
                <c:pt idx="4603">
                  <c:v>3.4968911836498897</c:v>
                </c:pt>
                <c:pt idx="4604">
                  <c:v>3.4985590121836467</c:v>
                </c:pt>
                <c:pt idx="4605">
                  <c:v>3.5002268407174046</c:v>
                </c:pt>
                <c:pt idx="4606">
                  <c:v>3.501894669251159</c:v>
                </c:pt>
                <c:pt idx="4607">
                  <c:v>3.5035624977849151</c:v>
                </c:pt>
                <c:pt idx="4608">
                  <c:v>3.5052303263186708</c:v>
                </c:pt>
                <c:pt idx="4609">
                  <c:v>3.5068981548524265</c:v>
                </c:pt>
                <c:pt idx="4610">
                  <c:v>3.5085659833861818</c:v>
                </c:pt>
                <c:pt idx="4611">
                  <c:v>3.5102338119199392</c:v>
                </c:pt>
                <c:pt idx="4612">
                  <c:v>3.511901640453694</c:v>
                </c:pt>
                <c:pt idx="4613">
                  <c:v>3.513569468987451</c:v>
                </c:pt>
                <c:pt idx="4614">
                  <c:v>3.5152372975212058</c:v>
                </c:pt>
                <c:pt idx="4615">
                  <c:v>3.5169051260549598</c:v>
                </c:pt>
                <c:pt idx="4616">
                  <c:v>3.5185729545887177</c:v>
                </c:pt>
                <c:pt idx="4617">
                  <c:v>3.5202407831224742</c:v>
                </c:pt>
                <c:pt idx="4618">
                  <c:v>3.5219086116562281</c:v>
                </c:pt>
                <c:pt idx="4619">
                  <c:v>3.5235764401899852</c:v>
                </c:pt>
                <c:pt idx="4620">
                  <c:v>3.5252442687237409</c:v>
                </c:pt>
                <c:pt idx="4621">
                  <c:v>3.5269120972574974</c:v>
                </c:pt>
                <c:pt idx="4622">
                  <c:v>3.5285799257912522</c:v>
                </c:pt>
                <c:pt idx="4623">
                  <c:v>3.5302477543250084</c:v>
                </c:pt>
                <c:pt idx="4624">
                  <c:v>3.5319155828587632</c:v>
                </c:pt>
                <c:pt idx="4625">
                  <c:v>3.533599448205345</c:v>
                </c:pt>
                <c:pt idx="4626">
                  <c:v>3.5352833135519242</c:v>
                </c:pt>
                <c:pt idx="4627">
                  <c:v>3.5369671788985042</c:v>
                </c:pt>
                <c:pt idx="4628">
                  <c:v>3.5386510442450847</c:v>
                </c:pt>
                <c:pt idx="4629">
                  <c:v>3.5403349095916656</c:v>
                </c:pt>
                <c:pt idx="4630">
                  <c:v>3.5420187749382457</c:v>
                </c:pt>
                <c:pt idx="4631">
                  <c:v>3.5437026402848266</c:v>
                </c:pt>
                <c:pt idx="4632">
                  <c:v>3.545386505631408</c:v>
                </c:pt>
                <c:pt idx="4633">
                  <c:v>3.5470703709779881</c:v>
                </c:pt>
                <c:pt idx="4634">
                  <c:v>3.5487542363245681</c:v>
                </c:pt>
                <c:pt idx="4635">
                  <c:v>3.5504381016711477</c:v>
                </c:pt>
                <c:pt idx="4636">
                  <c:v>3.5521219670177286</c:v>
                </c:pt>
                <c:pt idx="4637">
                  <c:v>3.5538058323643087</c:v>
                </c:pt>
                <c:pt idx="4638">
                  <c:v>3.5554896977108883</c:v>
                </c:pt>
                <c:pt idx="4639">
                  <c:v>3.5571735630574706</c:v>
                </c:pt>
                <c:pt idx="4640">
                  <c:v>3.5588574284040488</c:v>
                </c:pt>
                <c:pt idx="4641">
                  <c:v>3.5605412937506311</c:v>
                </c:pt>
                <c:pt idx="4642">
                  <c:v>3.5622251590972107</c:v>
                </c:pt>
                <c:pt idx="4643">
                  <c:v>3.5639090244437908</c:v>
                </c:pt>
                <c:pt idx="4644">
                  <c:v>3.5655928897903721</c:v>
                </c:pt>
                <c:pt idx="4645">
                  <c:v>3.567276755136954</c:v>
                </c:pt>
                <c:pt idx="4646">
                  <c:v>3.5689606204835322</c:v>
                </c:pt>
                <c:pt idx="4647">
                  <c:v>3.5706444858301127</c:v>
                </c:pt>
                <c:pt idx="4648">
                  <c:v>3.5723283511766932</c:v>
                </c:pt>
                <c:pt idx="4649">
                  <c:v>3.5740122165232737</c:v>
                </c:pt>
                <c:pt idx="4650">
                  <c:v>3.5756960818698538</c:v>
                </c:pt>
                <c:pt idx="4651">
                  <c:v>3.5773799472164356</c:v>
                </c:pt>
                <c:pt idx="4652">
                  <c:v>3.5790638125630143</c:v>
                </c:pt>
                <c:pt idx="4653">
                  <c:v>3.5807637147224205</c:v>
                </c:pt>
                <c:pt idx="4654">
                  <c:v>3.5824636168818236</c:v>
                </c:pt>
                <c:pt idx="4655">
                  <c:v>3.5841635190412293</c:v>
                </c:pt>
                <c:pt idx="4656">
                  <c:v>3.5858634212006337</c:v>
                </c:pt>
                <c:pt idx="4657">
                  <c:v>3.5875633233600395</c:v>
                </c:pt>
                <c:pt idx="4658">
                  <c:v>3.5892632255194443</c:v>
                </c:pt>
                <c:pt idx="4659">
                  <c:v>3.5909631276788478</c:v>
                </c:pt>
                <c:pt idx="4660">
                  <c:v>3.5926630298382523</c:v>
                </c:pt>
                <c:pt idx="4661">
                  <c:v>3.5943629319976593</c:v>
                </c:pt>
                <c:pt idx="4662">
                  <c:v>3.5960628341570628</c:v>
                </c:pt>
                <c:pt idx="4663">
                  <c:v>3.597762736316469</c:v>
                </c:pt>
                <c:pt idx="4664">
                  <c:v>3.599462638475873</c:v>
                </c:pt>
                <c:pt idx="4665">
                  <c:v>3.6011625406352792</c:v>
                </c:pt>
                <c:pt idx="4666">
                  <c:v>3.6028624427946832</c:v>
                </c:pt>
                <c:pt idx="4667">
                  <c:v>3.6045623449540889</c:v>
                </c:pt>
                <c:pt idx="4668">
                  <c:v>3.6062622471134942</c:v>
                </c:pt>
                <c:pt idx="4669">
                  <c:v>3.607962149272899</c:v>
                </c:pt>
                <c:pt idx="4670">
                  <c:v>3.6096620514323048</c:v>
                </c:pt>
                <c:pt idx="4671">
                  <c:v>3.6113619535917088</c:v>
                </c:pt>
                <c:pt idx="4672">
                  <c:v>3.6130618557511145</c:v>
                </c:pt>
                <c:pt idx="4673">
                  <c:v>3.6147617579105207</c:v>
                </c:pt>
                <c:pt idx="4674">
                  <c:v>3.6164616600699238</c:v>
                </c:pt>
                <c:pt idx="4675">
                  <c:v>3.6181615622293295</c:v>
                </c:pt>
                <c:pt idx="4676">
                  <c:v>3.6198614643887326</c:v>
                </c:pt>
                <c:pt idx="4677">
                  <c:v>3.6215613665481392</c:v>
                </c:pt>
                <c:pt idx="4678">
                  <c:v>3.6232612687075454</c:v>
                </c:pt>
                <c:pt idx="4679">
                  <c:v>3.6249611708669494</c:v>
                </c:pt>
                <c:pt idx="4680">
                  <c:v>3.6266610730263542</c:v>
                </c:pt>
                <c:pt idx="4681">
                  <c:v>3.6283609751857586</c:v>
                </c:pt>
                <c:pt idx="4682">
                  <c:v>3.6300608773451635</c:v>
                </c:pt>
                <c:pt idx="4683">
                  <c:v>3.6317607795045683</c:v>
                </c:pt>
                <c:pt idx="4684">
                  <c:v>3.6334767184767984</c:v>
                </c:pt>
                <c:pt idx="4685">
                  <c:v>3.6351926574490276</c:v>
                </c:pt>
                <c:pt idx="4686">
                  <c:v>3.6369085964212564</c:v>
                </c:pt>
                <c:pt idx="4687">
                  <c:v>3.6386245353934865</c:v>
                </c:pt>
                <c:pt idx="4688">
                  <c:v>3.6403404743657157</c:v>
                </c:pt>
                <c:pt idx="4689">
                  <c:v>3.6420564133379445</c:v>
                </c:pt>
                <c:pt idx="4690">
                  <c:v>3.6437723523101755</c:v>
                </c:pt>
                <c:pt idx="4691">
                  <c:v>3.6454882912824051</c:v>
                </c:pt>
                <c:pt idx="4692">
                  <c:v>3.6472042302546348</c:v>
                </c:pt>
                <c:pt idx="4693">
                  <c:v>3.6489201692268636</c:v>
                </c:pt>
                <c:pt idx="4694">
                  <c:v>3.6506361081990932</c:v>
                </c:pt>
                <c:pt idx="4695">
                  <c:v>3.6523520471713238</c:v>
                </c:pt>
                <c:pt idx="4696">
                  <c:v>3.6540679861435521</c:v>
                </c:pt>
                <c:pt idx="4697">
                  <c:v>3.6557839251157809</c:v>
                </c:pt>
                <c:pt idx="4698">
                  <c:v>3.657499864088011</c:v>
                </c:pt>
                <c:pt idx="4699">
                  <c:v>3.6592158030602393</c:v>
                </c:pt>
                <c:pt idx="4700">
                  <c:v>3.6609317420324738</c:v>
                </c:pt>
                <c:pt idx="4701">
                  <c:v>3.6626476810046991</c:v>
                </c:pt>
                <c:pt idx="4702">
                  <c:v>3.6643636199769292</c:v>
                </c:pt>
                <c:pt idx="4703">
                  <c:v>3.6660795589491597</c:v>
                </c:pt>
                <c:pt idx="4704">
                  <c:v>3.6677954979213889</c:v>
                </c:pt>
                <c:pt idx="4705">
                  <c:v>3.6695114368936181</c:v>
                </c:pt>
                <c:pt idx="4706">
                  <c:v>3.6712273758658474</c:v>
                </c:pt>
                <c:pt idx="4707">
                  <c:v>3.6729433148380761</c:v>
                </c:pt>
                <c:pt idx="4708">
                  <c:v>3.6746752906231306</c:v>
                </c:pt>
                <c:pt idx="4709">
                  <c:v>3.6764072664081846</c:v>
                </c:pt>
                <c:pt idx="4710">
                  <c:v>3.6781392421932404</c:v>
                </c:pt>
                <c:pt idx="4711">
                  <c:v>3.6798712179782935</c:v>
                </c:pt>
                <c:pt idx="4712">
                  <c:v>3.6816031937633467</c:v>
                </c:pt>
                <c:pt idx="4713">
                  <c:v>3.6833351695484016</c:v>
                </c:pt>
                <c:pt idx="4714">
                  <c:v>3.6850671453334569</c:v>
                </c:pt>
                <c:pt idx="4715">
                  <c:v>3.68679912111851</c:v>
                </c:pt>
                <c:pt idx="4716">
                  <c:v>3.688531096903565</c:v>
                </c:pt>
                <c:pt idx="4717">
                  <c:v>3.6902630726886181</c:v>
                </c:pt>
                <c:pt idx="4718">
                  <c:v>3.691995048473673</c:v>
                </c:pt>
                <c:pt idx="4719">
                  <c:v>3.6937270242587266</c:v>
                </c:pt>
                <c:pt idx="4720">
                  <c:v>3.6954590000437793</c:v>
                </c:pt>
                <c:pt idx="4721">
                  <c:v>3.6971909758288346</c:v>
                </c:pt>
                <c:pt idx="4722">
                  <c:v>3.6989229516138877</c:v>
                </c:pt>
                <c:pt idx="4723">
                  <c:v>3.7006549273989426</c:v>
                </c:pt>
                <c:pt idx="4724">
                  <c:v>3.7023869031839971</c:v>
                </c:pt>
                <c:pt idx="4725">
                  <c:v>3.704118878969052</c:v>
                </c:pt>
                <c:pt idx="4726">
                  <c:v>3.7058508547541047</c:v>
                </c:pt>
                <c:pt idx="4727">
                  <c:v>3.7075828305391592</c:v>
                </c:pt>
                <c:pt idx="4728">
                  <c:v>3.7093148063242141</c:v>
                </c:pt>
                <c:pt idx="4729">
                  <c:v>3.7110467821092668</c:v>
                </c:pt>
                <c:pt idx="4730">
                  <c:v>3.7127787578943225</c:v>
                </c:pt>
                <c:pt idx="4731">
                  <c:v>3.7145267704922014</c:v>
                </c:pt>
                <c:pt idx="4732">
                  <c:v>3.7162747830900789</c:v>
                </c:pt>
                <c:pt idx="4733">
                  <c:v>3.718022795687959</c:v>
                </c:pt>
                <c:pt idx="4734">
                  <c:v>3.7197708082858369</c:v>
                </c:pt>
                <c:pt idx="4735">
                  <c:v>3.7215188208837153</c:v>
                </c:pt>
                <c:pt idx="4736">
                  <c:v>3.7232668334815942</c:v>
                </c:pt>
                <c:pt idx="4737">
                  <c:v>3.7250148460794743</c:v>
                </c:pt>
                <c:pt idx="4738">
                  <c:v>3.7267628586773527</c:v>
                </c:pt>
                <c:pt idx="4739">
                  <c:v>3.7285108712752306</c:v>
                </c:pt>
                <c:pt idx="4740">
                  <c:v>3.7302588838731063</c:v>
                </c:pt>
                <c:pt idx="4741">
                  <c:v>3.7320068964709874</c:v>
                </c:pt>
                <c:pt idx="4742">
                  <c:v>3.7337549090688649</c:v>
                </c:pt>
                <c:pt idx="4743">
                  <c:v>3.7355029216667437</c:v>
                </c:pt>
                <c:pt idx="4744">
                  <c:v>3.7372509342646221</c:v>
                </c:pt>
                <c:pt idx="4745">
                  <c:v>3.7389989468625027</c:v>
                </c:pt>
                <c:pt idx="4746">
                  <c:v>3.7407469594603802</c:v>
                </c:pt>
                <c:pt idx="4747">
                  <c:v>3.7424949720582594</c:v>
                </c:pt>
                <c:pt idx="4748">
                  <c:v>3.7442429846561378</c:v>
                </c:pt>
                <c:pt idx="4749">
                  <c:v>3.7459909972540175</c:v>
                </c:pt>
                <c:pt idx="4750">
                  <c:v>3.7477390098518959</c:v>
                </c:pt>
                <c:pt idx="4751">
                  <c:v>3.7494870224497747</c:v>
                </c:pt>
                <c:pt idx="4752">
                  <c:v>3.7512350350476522</c:v>
                </c:pt>
                <c:pt idx="4753">
                  <c:v>3.7529830476455324</c:v>
                </c:pt>
                <c:pt idx="4754">
                  <c:v>3.7547310602434103</c:v>
                </c:pt>
                <c:pt idx="4755">
                  <c:v>3.7564790728412887</c:v>
                </c:pt>
                <c:pt idx="4756">
                  <c:v>3.7582270854391675</c:v>
                </c:pt>
                <c:pt idx="4757">
                  <c:v>3.7599750980370459</c:v>
                </c:pt>
                <c:pt idx="4758">
                  <c:v>3.7617231106349251</c:v>
                </c:pt>
                <c:pt idx="4759">
                  <c:v>3.7634711232328035</c:v>
                </c:pt>
                <c:pt idx="4760">
                  <c:v>3.7652191358306824</c:v>
                </c:pt>
                <c:pt idx="4761">
                  <c:v>3.7669671484285612</c:v>
                </c:pt>
                <c:pt idx="4762">
                  <c:v>3.7687151610264404</c:v>
                </c:pt>
                <c:pt idx="4763">
                  <c:v>3.7704792104371432</c:v>
                </c:pt>
                <c:pt idx="4764">
                  <c:v>3.772243259847845</c:v>
                </c:pt>
                <c:pt idx="4765">
                  <c:v>3.7740073092585487</c:v>
                </c:pt>
                <c:pt idx="4766">
                  <c:v>3.7757713586692541</c:v>
                </c:pt>
                <c:pt idx="4767">
                  <c:v>3.7775354080799572</c:v>
                </c:pt>
                <c:pt idx="4768">
                  <c:v>3.7792994574906591</c:v>
                </c:pt>
                <c:pt idx="4769">
                  <c:v>3.7810635069013636</c:v>
                </c:pt>
                <c:pt idx="4770">
                  <c:v>3.7828275563120664</c:v>
                </c:pt>
                <c:pt idx="4771">
                  <c:v>3.7845916057227695</c:v>
                </c:pt>
                <c:pt idx="4772">
                  <c:v>3.7863556551334732</c:v>
                </c:pt>
                <c:pt idx="4773">
                  <c:v>3.7881197045441763</c:v>
                </c:pt>
                <c:pt idx="4774">
                  <c:v>3.7898837539548786</c:v>
                </c:pt>
                <c:pt idx="4775">
                  <c:v>3.7916478033655809</c:v>
                </c:pt>
                <c:pt idx="4776">
                  <c:v>3.7934118527762859</c:v>
                </c:pt>
                <c:pt idx="4777">
                  <c:v>3.7951759021869882</c:v>
                </c:pt>
                <c:pt idx="4778">
                  <c:v>3.7969399515976923</c:v>
                </c:pt>
                <c:pt idx="4779">
                  <c:v>3.7987040010083954</c:v>
                </c:pt>
                <c:pt idx="4780">
                  <c:v>3.8004680504190977</c:v>
                </c:pt>
                <c:pt idx="4781">
                  <c:v>3.8022320998297996</c:v>
                </c:pt>
                <c:pt idx="4782">
                  <c:v>3.8039961492405046</c:v>
                </c:pt>
                <c:pt idx="4783">
                  <c:v>3.8057762354640325</c:v>
                </c:pt>
                <c:pt idx="4784">
                  <c:v>3.8075563216875601</c:v>
                </c:pt>
                <c:pt idx="4785">
                  <c:v>3.8093364079110881</c:v>
                </c:pt>
                <c:pt idx="4786">
                  <c:v>3.8111164941346143</c:v>
                </c:pt>
                <c:pt idx="4787">
                  <c:v>3.8128965803581423</c:v>
                </c:pt>
                <c:pt idx="4788">
                  <c:v>3.8146766665816707</c:v>
                </c:pt>
                <c:pt idx="4789">
                  <c:v>3.8164567528051987</c:v>
                </c:pt>
                <c:pt idx="4790">
                  <c:v>3.8182368390287253</c:v>
                </c:pt>
                <c:pt idx="4791">
                  <c:v>3.8200169252522547</c:v>
                </c:pt>
                <c:pt idx="4792">
                  <c:v>3.8217970114757831</c:v>
                </c:pt>
                <c:pt idx="4793">
                  <c:v>3.8235770976993115</c:v>
                </c:pt>
                <c:pt idx="4794">
                  <c:v>3.8253571839228377</c:v>
                </c:pt>
                <c:pt idx="4795">
                  <c:v>3.827137270146368</c:v>
                </c:pt>
                <c:pt idx="4796">
                  <c:v>3.8289173563698946</c:v>
                </c:pt>
                <c:pt idx="4797">
                  <c:v>3.8306974425934217</c:v>
                </c:pt>
                <c:pt idx="4798">
                  <c:v>3.8324775288169501</c:v>
                </c:pt>
                <c:pt idx="4799">
                  <c:v>3.8342576150404777</c:v>
                </c:pt>
                <c:pt idx="4800">
                  <c:v>3.8360377012640057</c:v>
                </c:pt>
                <c:pt idx="4801">
                  <c:v>3.8378177874875345</c:v>
                </c:pt>
                <c:pt idx="4802">
                  <c:v>3.8396139105238829</c:v>
                </c:pt>
                <c:pt idx="4803">
                  <c:v>3.841410033560237</c:v>
                </c:pt>
                <c:pt idx="4804">
                  <c:v>3.8432061565965911</c:v>
                </c:pt>
                <c:pt idx="4805">
                  <c:v>3.8450022796329435</c:v>
                </c:pt>
                <c:pt idx="4806">
                  <c:v>3.846798402669295</c:v>
                </c:pt>
                <c:pt idx="4807">
                  <c:v>3.8485945257056482</c:v>
                </c:pt>
                <c:pt idx="4808">
                  <c:v>3.8503906487420014</c:v>
                </c:pt>
                <c:pt idx="4809">
                  <c:v>3.8521867717783538</c:v>
                </c:pt>
                <c:pt idx="4810">
                  <c:v>3.8539828948147039</c:v>
                </c:pt>
                <c:pt idx="4811">
                  <c:v>3.8557790178510576</c:v>
                </c:pt>
                <c:pt idx="4812">
                  <c:v>3.8575751408874099</c:v>
                </c:pt>
                <c:pt idx="4813">
                  <c:v>3.8593712639237623</c:v>
                </c:pt>
                <c:pt idx="4814">
                  <c:v>3.8611673869601146</c:v>
                </c:pt>
                <c:pt idx="4815">
                  <c:v>3.862963509996467</c:v>
                </c:pt>
                <c:pt idx="4816">
                  <c:v>3.8647596330328184</c:v>
                </c:pt>
                <c:pt idx="4817">
                  <c:v>3.8665557560691717</c:v>
                </c:pt>
                <c:pt idx="4818">
                  <c:v>3.868351879105524</c:v>
                </c:pt>
                <c:pt idx="4819">
                  <c:v>3.8701480021418764</c:v>
                </c:pt>
                <c:pt idx="4820">
                  <c:v>3.8719441251782269</c:v>
                </c:pt>
                <c:pt idx="4821">
                  <c:v>3.8737402482145815</c:v>
                </c:pt>
                <c:pt idx="4822">
                  <c:v>3.8755524080637573</c:v>
                </c:pt>
                <c:pt idx="4823">
                  <c:v>3.8773645679129376</c:v>
                </c:pt>
                <c:pt idx="4824">
                  <c:v>3.8791767277621134</c:v>
                </c:pt>
                <c:pt idx="4825">
                  <c:v>3.8809888876112888</c:v>
                </c:pt>
                <c:pt idx="4826">
                  <c:v>3.8828010474604673</c:v>
                </c:pt>
                <c:pt idx="4827">
                  <c:v>3.8846132073096435</c:v>
                </c:pt>
                <c:pt idx="4828">
                  <c:v>3.8864253671588194</c:v>
                </c:pt>
                <c:pt idx="4829">
                  <c:v>3.8882375270079992</c:v>
                </c:pt>
                <c:pt idx="4830">
                  <c:v>3.8900496868571737</c:v>
                </c:pt>
                <c:pt idx="4831">
                  <c:v>3.8918618467063526</c:v>
                </c:pt>
                <c:pt idx="4832">
                  <c:v>3.893674006555528</c:v>
                </c:pt>
                <c:pt idx="4833">
                  <c:v>3.8954861664047042</c:v>
                </c:pt>
                <c:pt idx="4834">
                  <c:v>3.8972983262538801</c:v>
                </c:pt>
                <c:pt idx="4835">
                  <c:v>3.8991104861030585</c:v>
                </c:pt>
                <c:pt idx="4836">
                  <c:v>3.9009226459522375</c:v>
                </c:pt>
                <c:pt idx="4837">
                  <c:v>3.9027348058014146</c:v>
                </c:pt>
                <c:pt idx="4838">
                  <c:v>3.9045469656505905</c:v>
                </c:pt>
                <c:pt idx="4839">
                  <c:v>3.9063591254997658</c:v>
                </c:pt>
                <c:pt idx="4840">
                  <c:v>3.9081712853489452</c:v>
                </c:pt>
                <c:pt idx="4841">
                  <c:v>3.9099834451981201</c:v>
                </c:pt>
                <c:pt idx="4842">
                  <c:v>3.9117956050472977</c:v>
                </c:pt>
                <c:pt idx="4843">
                  <c:v>3.9136077648964758</c:v>
                </c:pt>
                <c:pt idx="4844">
                  <c:v>3.9154199247456507</c:v>
                </c:pt>
                <c:pt idx="4845">
                  <c:v>3.9172481214076527</c:v>
                </c:pt>
                <c:pt idx="4846">
                  <c:v>3.9190763180696542</c:v>
                </c:pt>
                <c:pt idx="4847">
                  <c:v>3.9209045147316575</c:v>
                </c:pt>
                <c:pt idx="4848">
                  <c:v>3.9227327113936581</c:v>
                </c:pt>
                <c:pt idx="4849">
                  <c:v>3.9245609080556596</c:v>
                </c:pt>
                <c:pt idx="4850">
                  <c:v>3.9263891047176607</c:v>
                </c:pt>
                <c:pt idx="4851">
                  <c:v>3.9282173013796626</c:v>
                </c:pt>
                <c:pt idx="4852">
                  <c:v>3.9300454980416633</c:v>
                </c:pt>
                <c:pt idx="4853">
                  <c:v>3.9318736947036648</c:v>
                </c:pt>
                <c:pt idx="4854">
                  <c:v>3.9337018913656681</c:v>
                </c:pt>
                <c:pt idx="4855">
                  <c:v>3.9355300880276696</c:v>
                </c:pt>
                <c:pt idx="4856">
                  <c:v>3.9373582846896702</c:v>
                </c:pt>
                <c:pt idx="4857">
                  <c:v>3.9391864813516726</c:v>
                </c:pt>
                <c:pt idx="4858">
                  <c:v>3.9410146780136741</c:v>
                </c:pt>
                <c:pt idx="4859">
                  <c:v>3.9428428746756743</c:v>
                </c:pt>
                <c:pt idx="4860">
                  <c:v>3.944671071337678</c:v>
                </c:pt>
                <c:pt idx="4861">
                  <c:v>3.9464992679996791</c:v>
                </c:pt>
                <c:pt idx="4862">
                  <c:v>3.9483274646616802</c:v>
                </c:pt>
                <c:pt idx="4863">
                  <c:v>3.9501556613236803</c:v>
                </c:pt>
                <c:pt idx="4864">
                  <c:v>3.9519838579856832</c:v>
                </c:pt>
                <c:pt idx="4865">
                  <c:v>3.9538120546476847</c:v>
                </c:pt>
                <c:pt idx="4866">
                  <c:v>3.9556402513096853</c:v>
                </c:pt>
                <c:pt idx="4867">
                  <c:v>3.9574684479716877</c:v>
                </c:pt>
                <c:pt idx="4868">
                  <c:v>3.959312681446514</c:v>
                </c:pt>
                <c:pt idx="4869">
                  <c:v>3.9611569149213404</c:v>
                </c:pt>
                <c:pt idx="4870">
                  <c:v>3.9630011483961676</c:v>
                </c:pt>
                <c:pt idx="4871">
                  <c:v>3.9648453818709926</c:v>
                </c:pt>
                <c:pt idx="4872">
                  <c:v>3.9666896153458175</c:v>
                </c:pt>
                <c:pt idx="4873">
                  <c:v>3.9685338488206461</c:v>
                </c:pt>
                <c:pt idx="4874">
                  <c:v>3.9703780822954711</c:v>
                </c:pt>
                <c:pt idx="4875">
                  <c:v>3.9722223157702961</c:v>
                </c:pt>
                <c:pt idx="4876">
                  <c:v>3.9740665492451233</c:v>
                </c:pt>
                <c:pt idx="4877">
                  <c:v>3.9759107827199491</c:v>
                </c:pt>
                <c:pt idx="4878">
                  <c:v>3.9777550161947746</c:v>
                </c:pt>
                <c:pt idx="4879">
                  <c:v>3.9795992496696013</c:v>
                </c:pt>
                <c:pt idx="4880">
                  <c:v>3.9814434831444263</c:v>
                </c:pt>
                <c:pt idx="4881">
                  <c:v>3.9832877166192548</c:v>
                </c:pt>
                <c:pt idx="4882">
                  <c:v>3.9851319500940807</c:v>
                </c:pt>
                <c:pt idx="4883">
                  <c:v>3.9869761835689053</c:v>
                </c:pt>
                <c:pt idx="4884">
                  <c:v>3.988820417043732</c:v>
                </c:pt>
                <c:pt idx="4885">
                  <c:v>3.9906646505185583</c:v>
                </c:pt>
                <c:pt idx="4886">
                  <c:v>3.9925088839933829</c:v>
                </c:pt>
                <c:pt idx="4887">
                  <c:v>3.9943531174682096</c:v>
                </c:pt>
                <c:pt idx="4888">
                  <c:v>3.9962133877558599</c:v>
                </c:pt>
                <c:pt idx="4889">
                  <c:v>3.9980736580435119</c:v>
                </c:pt>
                <c:pt idx="4890">
                  <c:v>3.9999339283311626</c:v>
                </c:pt>
                <c:pt idx="4891">
                  <c:v>4.0017941986188132</c:v>
                </c:pt>
                <c:pt idx="4892">
                  <c:v>4.0036544689064621</c:v>
                </c:pt>
                <c:pt idx="4893">
                  <c:v>4.0055147391941146</c:v>
                </c:pt>
                <c:pt idx="4894">
                  <c:v>4.0073750094817662</c:v>
                </c:pt>
                <c:pt idx="4895">
                  <c:v>4.0092352797694151</c:v>
                </c:pt>
                <c:pt idx="4896">
                  <c:v>4.0110955500570675</c:v>
                </c:pt>
                <c:pt idx="4897">
                  <c:v>4.0129558203447147</c:v>
                </c:pt>
                <c:pt idx="4898">
                  <c:v>4.0148160906323689</c:v>
                </c:pt>
                <c:pt idx="4899">
                  <c:v>4.0166763609200196</c:v>
                </c:pt>
                <c:pt idx="4900">
                  <c:v>4.0185366312076685</c:v>
                </c:pt>
                <c:pt idx="4901">
                  <c:v>4.02039690149532</c:v>
                </c:pt>
                <c:pt idx="4902">
                  <c:v>4.0222571717829707</c:v>
                </c:pt>
                <c:pt idx="4903">
                  <c:v>4.0241174420706205</c:v>
                </c:pt>
                <c:pt idx="4904">
                  <c:v>4.0259777123582703</c:v>
                </c:pt>
                <c:pt idx="4905">
                  <c:v>4.0278540194587444</c:v>
                </c:pt>
                <c:pt idx="4906">
                  <c:v>4.0297303265592221</c:v>
                </c:pt>
                <c:pt idx="4907">
                  <c:v>4.0316066336596998</c:v>
                </c:pt>
                <c:pt idx="4908">
                  <c:v>4.0334829407601758</c:v>
                </c:pt>
                <c:pt idx="4909">
                  <c:v>4.035359247860649</c:v>
                </c:pt>
                <c:pt idx="4910">
                  <c:v>4.0372355549611258</c:v>
                </c:pt>
                <c:pt idx="4911">
                  <c:v>4.0391118620616</c:v>
                </c:pt>
                <c:pt idx="4912">
                  <c:v>4.040988169162075</c:v>
                </c:pt>
                <c:pt idx="4913">
                  <c:v>4.0428644762625483</c:v>
                </c:pt>
                <c:pt idx="4914">
                  <c:v>4.0447407833630287</c:v>
                </c:pt>
                <c:pt idx="4915">
                  <c:v>4.0466170904635028</c:v>
                </c:pt>
                <c:pt idx="4916">
                  <c:v>4.0484933975639779</c:v>
                </c:pt>
                <c:pt idx="4917">
                  <c:v>4.0503697046644529</c:v>
                </c:pt>
                <c:pt idx="4918">
                  <c:v>4.0522460117649288</c:v>
                </c:pt>
                <c:pt idx="4919">
                  <c:v>4.0541223188653985</c:v>
                </c:pt>
                <c:pt idx="4920">
                  <c:v>4.0559986259658771</c:v>
                </c:pt>
                <c:pt idx="4921">
                  <c:v>4.0578749330663486</c:v>
                </c:pt>
                <c:pt idx="4922">
                  <c:v>4.0597512401668281</c:v>
                </c:pt>
                <c:pt idx="4923">
                  <c:v>4.0616435840801319</c:v>
                </c:pt>
                <c:pt idx="4924">
                  <c:v>4.0635359279934251</c:v>
                </c:pt>
                <c:pt idx="4925">
                  <c:v>4.0654282719067254</c:v>
                </c:pt>
                <c:pt idx="4926">
                  <c:v>4.0673206158200284</c:v>
                </c:pt>
                <c:pt idx="4927">
                  <c:v>4.0692129597333295</c:v>
                </c:pt>
                <c:pt idx="4928">
                  <c:v>4.0711053036466289</c:v>
                </c:pt>
                <c:pt idx="4929">
                  <c:v>4.0729976475599265</c:v>
                </c:pt>
                <c:pt idx="4930">
                  <c:v>4.0748899914732286</c:v>
                </c:pt>
                <c:pt idx="4931">
                  <c:v>4.076782335386528</c:v>
                </c:pt>
                <c:pt idx="4932">
                  <c:v>4.0786746792998274</c:v>
                </c:pt>
                <c:pt idx="4933">
                  <c:v>4.0805670232131295</c:v>
                </c:pt>
                <c:pt idx="4934">
                  <c:v>4.0824593671264244</c:v>
                </c:pt>
                <c:pt idx="4935">
                  <c:v>4.0843517110397274</c:v>
                </c:pt>
                <c:pt idx="4936">
                  <c:v>4.0862440549530294</c:v>
                </c:pt>
                <c:pt idx="4937">
                  <c:v>4.0881363988663262</c:v>
                </c:pt>
                <c:pt idx="4938">
                  <c:v>4.0900287427796282</c:v>
                </c:pt>
                <c:pt idx="4939">
                  <c:v>4.0919210866929276</c:v>
                </c:pt>
                <c:pt idx="4940">
                  <c:v>4.0938134306062253</c:v>
                </c:pt>
                <c:pt idx="4941">
                  <c:v>4.0957057745195264</c:v>
                </c:pt>
                <c:pt idx="4942">
                  <c:v>4.0975981184328267</c:v>
                </c:pt>
                <c:pt idx="4943">
                  <c:v>4.0994904623461261</c:v>
                </c:pt>
                <c:pt idx="4944">
                  <c:v>4.101398843072249</c:v>
                </c:pt>
                <c:pt idx="4945">
                  <c:v>4.1033072237983736</c:v>
                </c:pt>
                <c:pt idx="4946">
                  <c:v>4.1052156045244965</c:v>
                </c:pt>
                <c:pt idx="4947">
                  <c:v>4.1071239852506247</c:v>
                </c:pt>
                <c:pt idx="4948">
                  <c:v>4.1090323659767467</c:v>
                </c:pt>
                <c:pt idx="4949">
                  <c:v>4.1109407467028705</c:v>
                </c:pt>
                <c:pt idx="4950">
                  <c:v>4.1128491274289933</c:v>
                </c:pt>
                <c:pt idx="4951">
                  <c:v>4.114757508155118</c:v>
                </c:pt>
                <c:pt idx="4952">
                  <c:v>4.1166658888812453</c:v>
                </c:pt>
                <c:pt idx="4953">
                  <c:v>4.1185742696073655</c:v>
                </c:pt>
                <c:pt idx="4954">
                  <c:v>4.1204826503334901</c:v>
                </c:pt>
                <c:pt idx="4955">
                  <c:v>4.1223910310596175</c:v>
                </c:pt>
                <c:pt idx="4956">
                  <c:v>4.1242994117857403</c:v>
                </c:pt>
                <c:pt idx="4957">
                  <c:v>4.1262077925118703</c:v>
                </c:pt>
                <c:pt idx="4958">
                  <c:v>4.128116173237987</c:v>
                </c:pt>
                <c:pt idx="4959">
                  <c:v>4.1300245539641161</c:v>
                </c:pt>
                <c:pt idx="4960">
                  <c:v>4.1319329346902407</c:v>
                </c:pt>
                <c:pt idx="4961">
                  <c:v>4.1338413154163671</c:v>
                </c:pt>
                <c:pt idx="4962">
                  <c:v>4.1357496961424891</c:v>
                </c:pt>
                <c:pt idx="4963">
                  <c:v>4.1376580768686111</c:v>
                </c:pt>
                <c:pt idx="4964">
                  <c:v>4.1395664575947384</c:v>
                </c:pt>
                <c:pt idx="4965">
                  <c:v>4.1414748383208604</c:v>
                </c:pt>
                <c:pt idx="4966">
                  <c:v>4.143383219046985</c:v>
                </c:pt>
                <c:pt idx="4967">
                  <c:v>4.1452915997731123</c:v>
                </c:pt>
                <c:pt idx="4968">
                  <c:v>4.1471999804992352</c:v>
                </c:pt>
                <c:pt idx="4969">
                  <c:v>4.1491083612253581</c:v>
                </c:pt>
                <c:pt idx="4970">
                  <c:v>4.1510167419514845</c:v>
                </c:pt>
                <c:pt idx="4971">
                  <c:v>4.1529251226776065</c:v>
                </c:pt>
                <c:pt idx="4972">
                  <c:v>4.154833503403732</c:v>
                </c:pt>
                <c:pt idx="4973">
                  <c:v>4.1567579209426819</c:v>
                </c:pt>
                <c:pt idx="4974">
                  <c:v>4.1586823384816309</c:v>
                </c:pt>
                <c:pt idx="4975">
                  <c:v>4.1606067560205782</c:v>
                </c:pt>
                <c:pt idx="4976">
                  <c:v>4.1625311735595272</c:v>
                </c:pt>
                <c:pt idx="4977">
                  <c:v>4.1644555910984744</c:v>
                </c:pt>
                <c:pt idx="4978">
                  <c:v>4.1663800086374261</c:v>
                </c:pt>
                <c:pt idx="4979">
                  <c:v>4.1683044261763751</c:v>
                </c:pt>
                <c:pt idx="4980">
                  <c:v>4.1702288437153276</c:v>
                </c:pt>
                <c:pt idx="4981">
                  <c:v>4.1721532612542749</c:v>
                </c:pt>
                <c:pt idx="4982">
                  <c:v>4.1740776787932212</c:v>
                </c:pt>
                <c:pt idx="4983">
                  <c:v>4.1760020963321738</c:v>
                </c:pt>
                <c:pt idx="4984">
                  <c:v>4.177926513871121</c:v>
                </c:pt>
                <c:pt idx="4985">
                  <c:v>4.17985093141007</c:v>
                </c:pt>
                <c:pt idx="4986">
                  <c:v>4.1817753489490181</c:v>
                </c:pt>
                <c:pt idx="4987">
                  <c:v>4.1836997664879689</c:v>
                </c:pt>
                <c:pt idx="4988">
                  <c:v>4.1856241840269179</c:v>
                </c:pt>
                <c:pt idx="4989">
                  <c:v>4.1875486015658669</c:v>
                </c:pt>
                <c:pt idx="4990">
                  <c:v>4.1894730191048168</c:v>
                </c:pt>
                <c:pt idx="4991">
                  <c:v>4.1913974366437659</c:v>
                </c:pt>
                <c:pt idx="4992">
                  <c:v>4.1933218541827113</c:v>
                </c:pt>
                <c:pt idx="4993">
                  <c:v>4.1952462717216621</c:v>
                </c:pt>
                <c:pt idx="4994">
                  <c:v>4.1971867260734337</c:v>
                </c:pt>
                <c:pt idx="4995">
                  <c:v>4.1991271804252097</c:v>
                </c:pt>
                <c:pt idx="4996">
                  <c:v>4.2010676347769831</c:v>
                </c:pt>
                <c:pt idx="4997">
                  <c:v>4.2030080891287573</c:v>
                </c:pt>
                <c:pt idx="4998">
                  <c:v>4.2049485434805307</c:v>
                </c:pt>
                <c:pt idx="4999">
                  <c:v>4.2068889978323059</c:v>
                </c:pt>
                <c:pt idx="5000">
                  <c:v>4.2088294521840792</c:v>
                </c:pt>
                <c:pt idx="5001">
                  <c:v>4.2107699065358508</c:v>
                </c:pt>
                <c:pt idx="5002">
                  <c:v>4.2127103608876251</c:v>
                </c:pt>
                <c:pt idx="5003">
                  <c:v>4.2146508152393976</c:v>
                </c:pt>
                <c:pt idx="5004">
                  <c:v>4.2165912695911718</c:v>
                </c:pt>
                <c:pt idx="5005">
                  <c:v>4.2185317239429452</c:v>
                </c:pt>
                <c:pt idx="5006">
                  <c:v>4.2204721782947185</c:v>
                </c:pt>
                <c:pt idx="5007">
                  <c:v>4.2224286694593154</c:v>
                </c:pt>
                <c:pt idx="5008">
                  <c:v>4.224385160623914</c:v>
                </c:pt>
                <c:pt idx="5009">
                  <c:v>4.2263416517885135</c:v>
                </c:pt>
                <c:pt idx="5010">
                  <c:v>4.228298142953113</c:v>
                </c:pt>
                <c:pt idx="5011">
                  <c:v>4.2302546341177099</c:v>
                </c:pt>
                <c:pt idx="5012">
                  <c:v>4.2322111252823102</c:v>
                </c:pt>
                <c:pt idx="5013">
                  <c:v>4.2341676164469044</c:v>
                </c:pt>
                <c:pt idx="5014">
                  <c:v>4.2361241076115066</c:v>
                </c:pt>
                <c:pt idx="5015">
                  <c:v>4.2380805987761025</c:v>
                </c:pt>
                <c:pt idx="5016">
                  <c:v>4.2400370899407003</c:v>
                </c:pt>
                <c:pt idx="5017">
                  <c:v>4.2419935811052989</c:v>
                </c:pt>
                <c:pt idx="5018">
                  <c:v>4.2439500722698966</c:v>
                </c:pt>
                <c:pt idx="5019">
                  <c:v>4.2459065634344935</c:v>
                </c:pt>
                <c:pt idx="5020">
                  <c:v>4.2478630545990939</c:v>
                </c:pt>
                <c:pt idx="5021">
                  <c:v>4.2498195457636934</c:v>
                </c:pt>
                <c:pt idx="5022">
                  <c:v>4.2517760369282875</c:v>
                </c:pt>
                <c:pt idx="5023">
                  <c:v>4.2537325280928879</c:v>
                </c:pt>
                <c:pt idx="5024">
                  <c:v>4.2556890192574857</c:v>
                </c:pt>
                <c:pt idx="5025">
                  <c:v>4.2576455104220843</c:v>
                </c:pt>
                <c:pt idx="5026">
                  <c:v>4.2596180383995073</c:v>
                </c:pt>
                <c:pt idx="5027">
                  <c:v>4.2615905663769276</c:v>
                </c:pt>
                <c:pt idx="5028">
                  <c:v>4.2635630943543541</c:v>
                </c:pt>
                <c:pt idx="5029">
                  <c:v>4.2655356223317735</c:v>
                </c:pt>
                <c:pt idx="5030">
                  <c:v>4.2675081503091965</c:v>
                </c:pt>
                <c:pt idx="5031">
                  <c:v>4.2694806782866186</c:v>
                </c:pt>
                <c:pt idx="5032">
                  <c:v>4.2714532062640433</c:v>
                </c:pt>
                <c:pt idx="5033">
                  <c:v>4.2734257342414672</c:v>
                </c:pt>
                <c:pt idx="5034">
                  <c:v>4.2753982622188884</c:v>
                </c:pt>
                <c:pt idx="5035">
                  <c:v>4.2773707901963114</c:v>
                </c:pt>
                <c:pt idx="5036">
                  <c:v>4.279343318173737</c:v>
                </c:pt>
                <c:pt idx="5037">
                  <c:v>4.2813158461511565</c:v>
                </c:pt>
                <c:pt idx="5038">
                  <c:v>4.2832883741285794</c:v>
                </c:pt>
                <c:pt idx="5039">
                  <c:v>4.2852609021060024</c:v>
                </c:pt>
                <c:pt idx="5040">
                  <c:v>4.2872494668962497</c:v>
                </c:pt>
                <c:pt idx="5041">
                  <c:v>4.2892380316864971</c:v>
                </c:pt>
                <c:pt idx="5042">
                  <c:v>4.2912265964767444</c:v>
                </c:pt>
                <c:pt idx="5043">
                  <c:v>4.29321516126699</c:v>
                </c:pt>
                <c:pt idx="5044">
                  <c:v>4.2952037260572391</c:v>
                </c:pt>
                <c:pt idx="5045">
                  <c:v>4.2971922908474856</c:v>
                </c:pt>
                <c:pt idx="5046">
                  <c:v>4.2991808556377311</c:v>
                </c:pt>
                <c:pt idx="5047">
                  <c:v>4.3011694204279811</c:v>
                </c:pt>
                <c:pt idx="5048">
                  <c:v>4.3031579852182293</c:v>
                </c:pt>
                <c:pt idx="5049">
                  <c:v>4.305146550008474</c:v>
                </c:pt>
                <c:pt idx="5050">
                  <c:v>4.3071351147987214</c:v>
                </c:pt>
                <c:pt idx="5051">
                  <c:v>4.3091236795889696</c:v>
                </c:pt>
                <c:pt idx="5052">
                  <c:v>4.3111122443792151</c:v>
                </c:pt>
                <c:pt idx="5053">
                  <c:v>4.3131008091694634</c:v>
                </c:pt>
                <c:pt idx="5054">
                  <c:v>4.3150893739597107</c:v>
                </c:pt>
                <c:pt idx="5055">
                  <c:v>4.3170779387499563</c:v>
                </c:pt>
                <c:pt idx="5056">
                  <c:v>4.3190665035402063</c:v>
                </c:pt>
                <c:pt idx="5057">
                  <c:v>4.3210550683304501</c:v>
                </c:pt>
                <c:pt idx="5058">
                  <c:v>4.3230436331207009</c:v>
                </c:pt>
                <c:pt idx="5059">
                  <c:v>4.3250482347237735</c:v>
                </c:pt>
                <c:pt idx="5060">
                  <c:v>4.3270528363268417</c:v>
                </c:pt>
                <c:pt idx="5061">
                  <c:v>4.3290574379299152</c:v>
                </c:pt>
                <c:pt idx="5062">
                  <c:v>4.3310620395329904</c:v>
                </c:pt>
                <c:pt idx="5063">
                  <c:v>4.3330666411360612</c:v>
                </c:pt>
                <c:pt idx="5064">
                  <c:v>4.335071242739132</c:v>
                </c:pt>
                <c:pt idx="5065">
                  <c:v>4.3370758443422046</c:v>
                </c:pt>
                <c:pt idx="5066">
                  <c:v>4.3390804459452763</c:v>
                </c:pt>
                <c:pt idx="5067">
                  <c:v>4.3410850475483462</c:v>
                </c:pt>
                <c:pt idx="5068">
                  <c:v>4.3430896491514179</c:v>
                </c:pt>
                <c:pt idx="5069">
                  <c:v>4.3450942507544896</c:v>
                </c:pt>
                <c:pt idx="5070">
                  <c:v>4.347098852357564</c:v>
                </c:pt>
                <c:pt idx="5071">
                  <c:v>4.3491034539606392</c:v>
                </c:pt>
                <c:pt idx="5072">
                  <c:v>4.3511080555637083</c:v>
                </c:pt>
                <c:pt idx="5073">
                  <c:v>4.3531126571667755</c:v>
                </c:pt>
                <c:pt idx="5074">
                  <c:v>4.3551172587698481</c:v>
                </c:pt>
                <c:pt idx="5075">
                  <c:v>4.3571218603729207</c:v>
                </c:pt>
                <c:pt idx="5076">
                  <c:v>4.3591264619759933</c:v>
                </c:pt>
                <c:pt idx="5077">
                  <c:v>4.3611310635790668</c:v>
                </c:pt>
                <c:pt idx="5078">
                  <c:v>4.3631356651821385</c:v>
                </c:pt>
                <c:pt idx="5079">
                  <c:v>4.3651563035980345</c:v>
                </c:pt>
                <c:pt idx="5080">
                  <c:v>4.3671769420139297</c:v>
                </c:pt>
                <c:pt idx="5081">
                  <c:v>4.3691975804298284</c:v>
                </c:pt>
                <c:pt idx="5082">
                  <c:v>4.3712182188457254</c:v>
                </c:pt>
                <c:pt idx="5083">
                  <c:v>4.3732388572616214</c:v>
                </c:pt>
                <c:pt idx="5084">
                  <c:v>4.3752594956775201</c:v>
                </c:pt>
                <c:pt idx="5085">
                  <c:v>4.3772801340934144</c:v>
                </c:pt>
                <c:pt idx="5086">
                  <c:v>4.3793007725093114</c:v>
                </c:pt>
                <c:pt idx="5087">
                  <c:v>4.3813214109252074</c:v>
                </c:pt>
                <c:pt idx="5088">
                  <c:v>4.3833420493411053</c:v>
                </c:pt>
                <c:pt idx="5089">
                  <c:v>4.3853626877570004</c:v>
                </c:pt>
                <c:pt idx="5090">
                  <c:v>4.3873833261728965</c:v>
                </c:pt>
                <c:pt idx="5091">
                  <c:v>4.3894039645887926</c:v>
                </c:pt>
                <c:pt idx="5092">
                  <c:v>4.3914246030046904</c:v>
                </c:pt>
                <c:pt idx="5093">
                  <c:v>4.3934452414205856</c:v>
                </c:pt>
                <c:pt idx="5094">
                  <c:v>4.3954658798364781</c:v>
                </c:pt>
                <c:pt idx="5095">
                  <c:v>4.3974865182523768</c:v>
                </c:pt>
                <c:pt idx="5096">
                  <c:v>4.3995071566682755</c:v>
                </c:pt>
                <c:pt idx="5097">
                  <c:v>4.4015277950841769</c:v>
                </c:pt>
                <c:pt idx="5098">
                  <c:v>4.4035484335000703</c:v>
                </c:pt>
                <c:pt idx="5099">
                  <c:v>4.4055690719159664</c:v>
                </c:pt>
                <c:pt idx="5100">
                  <c:v>4.4076057471446877</c:v>
                </c:pt>
                <c:pt idx="5101">
                  <c:v>4.4096424223734108</c:v>
                </c:pt>
                <c:pt idx="5102">
                  <c:v>4.4116790976021321</c:v>
                </c:pt>
                <c:pt idx="5103">
                  <c:v>4.4137157728308489</c:v>
                </c:pt>
                <c:pt idx="5104">
                  <c:v>4.4157524480595702</c:v>
                </c:pt>
                <c:pt idx="5105">
                  <c:v>4.4177891232882907</c:v>
                </c:pt>
                <c:pt idx="5106">
                  <c:v>4.419825798517012</c:v>
                </c:pt>
                <c:pt idx="5107">
                  <c:v>4.4218624737457333</c:v>
                </c:pt>
                <c:pt idx="5108">
                  <c:v>4.4238991489744537</c:v>
                </c:pt>
                <c:pt idx="5109">
                  <c:v>4.425935824203175</c:v>
                </c:pt>
                <c:pt idx="5110">
                  <c:v>4.4279724994318963</c:v>
                </c:pt>
                <c:pt idx="5111">
                  <c:v>4.4300091746606203</c:v>
                </c:pt>
                <c:pt idx="5112">
                  <c:v>4.432045849889338</c:v>
                </c:pt>
                <c:pt idx="5113">
                  <c:v>4.4340985619308837</c:v>
                </c:pt>
                <c:pt idx="5114">
                  <c:v>4.4361512739724294</c:v>
                </c:pt>
                <c:pt idx="5115">
                  <c:v>4.4382039860139786</c:v>
                </c:pt>
                <c:pt idx="5116">
                  <c:v>4.4402566980555225</c:v>
                </c:pt>
                <c:pt idx="5117">
                  <c:v>4.4423094100970681</c:v>
                </c:pt>
                <c:pt idx="5118">
                  <c:v>4.4443621221386129</c:v>
                </c:pt>
                <c:pt idx="5119">
                  <c:v>4.4464148341801577</c:v>
                </c:pt>
                <c:pt idx="5120">
                  <c:v>4.4484675462217025</c:v>
                </c:pt>
                <c:pt idx="5121">
                  <c:v>4.4505202582632464</c:v>
                </c:pt>
                <c:pt idx="5122">
                  <c:v>4.452572970304792</c:v>
                </c:pt>
                <c:pt idx="5123">
                  <c:v>4.4546256823463404</c:v>
                </c:pt>
                <c:pt idx="5124">
                  <c:v>4.4566783943878887</c:v>
                </c:pt>
                <c:pt idx="5125">
                  <c:v>4.4587311064294308</c:v>
                </c:pt>
                <c:pt idx="5126">
                  <c:v>4.4607838184709765</c:v>
                </c:pt>
                <c:pt idx="5127">
                  <c:v>4.4628365305125204</c:v>
                </c:pt>
                <c:pt idx="5128">
                  <c:v>4.4648892425540678</c:v>
                </c:pt>
                <c:pt idx="5129">
                  <c:v>4.4669419545956135</c:v>
                </c:pt>
                <c:pt idx="5130">
                  <c:v>4.4689946666371556</c:v>
                </c:pt>
                <c:pt idx="5131">
                  <c:v>4.4710473786787066</c:v>
                </c:pt>
                <c:pt idx="5132">
                  <c:v>4.4731000907202514</c:v>
                </c:pt>
                <c:pt idx="5133">
                  <c:v>4.4751528027617953</c:v>
                </c:pt>
                <c:pt idx="5134">
                  <c:v>4.4772055148033436</c:v>
                </c:pt>
                <c:pt idx="5135">
                  <c:v>4.479274263657711</c:v>
                </c:pt>
                <c:pt idx="5136">
                  <c:v>4.4813430125120854</c:v>
                </c:pt>
                <c:pt idx="5137">
                  <c:v>4.4834117613664501</c:v>
                </c:pt>
                <c:pt idx="5138">
                  <c:v>4.4854805102208219</c:v>
                </c:pt>
                <c:pt idx="5139">
                  <c:v>4.4875492590751902</c:v>
                </c:pt>
                <c:pt idx="5140">
                  <c:v>4.4896180079295647</c:v>
                </c:pt>
                <c:pt idx="5141">
                  <c:v>4.491686756783932</c:v>
                </c:pt>
                <c:pt idx="5142">
                  <c:v>4.4937555056383029</c:v>
                </c:pt>
                <c:pt idx="5143">
                  <c:v>4.495824254492673</c:v>
                </c:pt>
                <c:pt idx="5144">
                  <c:v>4.4978930033470439</c:v>
                </c:pt>
                <c:pt idx="5145">
                  <c:v>4.499961752201413</c:v>
                </c:pt>
                <c:pt idx="5146">
                  <c:v>4.5020305010557813</c:v>
                </c:pt>
                <c:pt idx="5147">
                  <c:v>4.5041152867229757</c:v>
                </c:pt>
                <c:pt idx="5148">
                  <c:v>4.5062000723901745</c:v>
                </c:pt>
                <c:pt idx="5149">
                  <c:v>4.5082848580573662</c:v>
                </c:pt>
                <c:pt idx="5150">
                  <c:v>4.5103696437245642</c:v>
                </c:pt>
                <c:pt idx="5151">
                  <c:v>4.5124544293917559</c:v>
                </c:pt>
                <c:pt idx="5152">
                  <c:v>4.5145392150589485</c:v>
                </c:pt>
                <c:pt idx="5153">
                  <c:v>4.5166240007261464</c:v>
                </c:pt>
                <c:pt idx="5154">
                  <c:v>4.5187087863933435</c:v>
                </c:pt>
                <c:pt idx="5155">
                  <c:v>4.5207935720605361</c:v>
                </c:pt>
                <c:pt idx="5156">
                  <c:v>4.5228783577277287</c:v>
                </c:pt>
                <c:pt idx="5157">
                  <c:v>4.5249631433949276</c:v>
                </c:pt>
                <c:pt idx="5158">
                  <c:v>4.5270479290621211</c:v>
                </c:pt>
                <c:pt idx="5159">
                  <c:v>4.5291327147293154</c:v>
                </c:pt>
                <c:pt idx="5160">
                  <c:v>4.5312175003965098</c:v>
                </c:pt>
                <c:pt idx="5161">
                  <c:v>4.5333022860637069</c:v>
                </c:pt>
                <c:pt idx="5162">
                  <c:v>4.5353870717308995</c:v>
                </c:pt>
                <c:pt idx="5163">
                  <c:v>4.5374718573980921</c:v>
                </c:pt>
                <c:pt idx="5164">
                  <c:v>4.5395726798781135</c:v>
                </c:pt>
                <c:pt idx="5165">
                  <c:v>4.5416735023581358</c:v>
                </c:pt>
                <c:pt idx="5166">
                  <c:v>4.5437743248381528</c:v>
                </c:pt>
                <c:pt idx="5167">
                  <c:v>4.5458751473181715</c:v>
                </c:pt>
                <c:pt idx="5168">
                  <c:v>4.5479759697981876</c:v>
                </c:pt>
                <c:pt idx="5169">
                  <c:v>4.5500767922782108</c:v>
                </c:pt>
                <c:pt idx="5170">
                  <c:v>4.5521776147582305</c:v>
                </c:pt>
                <c:pt idx="5171">
                  <c:v>4.5542784372382474</c:v>
                </c:pt>
                <c:pt idx="5172">
                  <c:v>4.556379259718268</c:v>
                </c:pt>
                <c:pt idx="5173">
                  <c:v>4.5584800821982876</c:v>
                </c:pt>
                <c:pt idx="5174">
                  <c:v>4.5605809046783055</c:v>
                </c:pt>
                <c:pt idx="5175">
                  <c:v>4.562681727158326</c:v>
                </c:pt>
                <c:pt idx="5176">
                  <c:v>4.5647825496383438</c:v>
                </c:pt>
                <c:pt idx="5177">
                  <c:v>4.5668833721183653</c:v>
                </c:pt>
                <c:pt idx="5178">
                  <c:v>4.568984194598384</c:v>
                </c:pt>
                <c:pt idx="5179">
                  <c:v>4.5710850170784019</c:v>
                </c:pt>
                <c:pt idx="5180">
                  <c:v>4.5731858395584206</c:v>
                </c:pt>
                <c:pt idx="5181">
                  <c:v>4.5752866620384411</c:v>
                </c:pt>
                <c:pt idx="5182">
                  <c:v>4.5773874845184634</c:v>
                </c:pt>
                <c:pt idx="5183">
                  <c:v>4.5794883069984795</c:v>
                </c:pt>
                <c:pt idx="5184">
                  <c:v>4.5815891294785009</c:v>
                </c:pt>
                <c:pt idx="5185">
                  <c:v>4.5836899519585224</c:v>
                </c:pt>
                <c:pt idx="5186">
                  <c:v>4.5858068112513637</c:v>
                </c:pt>
                <c:pt idx="5187">
                  <c:v>4.5879236705442077</c:v>
                </c:pt>
                <c:pt idx="5188">
                  <c:v>4.5900405298370499</c:v>
                </c:pt>
                <c:pt idx="5189">
                  <c:v>4.5921573891298948</c:v>
                </c:pt>
                <c:pt idx="5190">
                  <c:v>4.5942742484227379</c:v>
                </c:pt>
                <c:pt idx="5191">
                  <c:v>4.5963911077155837</c:v>
                </c:pt>
                <c:pt idx="5192">
                  <c:v>4.598507967008425</c:v>
                </c:pt>
                <c:pt idx="5193">
                  <c:v>4.600624826301269</c:v>
                </c:pt>
                <c:pt idx="5194">
                  <c:v>4.6027416855941183</c:v>
                </c:pt>
                <c:pt idx="5195">
                  <c:v>4.6048585448869552</c:v>
                </c:pt>
                <c:pt idx="5196">
                  <c:v>4.6069754041798028</c:v>
                </c:pt>
                <c:pt idx="5197">
                  <c:v>4.6090922634726486</c:v>
                </c:pt>
                <c:pt idx="5198">
                  <c:v>4.6112091227654908</c:v>
                </c:pt>
                <c:pt idx="5199">
                  <c:v>4.6133259820583365</c:v>
                </c:pt>
                <c:pt idx="5200">
                  <c:v>4.6154428413511788</c:v>
                </c:pt>
                <c:pt idx="5201">
                  <c:v>4.6175597006440219</c:v>
                </c:pt>
                <c:pt idx="5202">
                  <c:v>4.6196765599368659</c:v>
                </c:pt>
                <c:pt idx="5203">
                  <c:v>4.6217934192297108</c:v>
                </c:pt>
                <c:pt idx="5204">
                  <c:v>4.6239102785225485</c:v>
                </c:pt>
                <c:pt idx="5205">
                  <c:v>4.6260271378153961</c:v>
                </c:pt>
                <c:pt idx="5206">
                  <c:v>4.6281439971082401</c:v>
                </c:pt>
                <c:pt idx="5207">
                  <c:v>4.6302608564010859</c:v>
                </c:pt>
                <c:pt idx="5208">
                  <c:v>4.6323777156939316</c:v>
                </c:pt>
                <c:pt idx="5209">
                  <c:v>4.6344945749867703</c:v>
                </c:pt>
                <c:pt idx="5210">
                  <c:v>4.6366274710924422</c:v>
                </c:pt>
                <c:pt idx="5211">
                  <c:v>4.6387603671981106</c:v>
                </c:pt>
                <c:pt idx="5212">
                  <c:v>4.6408932633037789</c:v>
                </c:pt>
                <c:pt idx="5213">
                  <c:v>4.6430261594094455</c:v>
                </c:pt>
                <c:pt idx="5214">
                  <c:v>4.6451590555151165</c:v>
                </c:pt>
                <c:pt idx="5215">
                  <c:v>4.6472919516207849</c:v>
                </c:pt>
                <c:pt idx="5216">
                  <c:v>4.6494248477264488</c:v>
                </c:pt>
                <c:pt idx="5217">
                  <c:v>4.6515577438321234</c:v>
                </c:pt>
                <c:pt idx="5218">
                  <c:v>4.6536906399377882</c:v>
                </c:pt>
                <c:pt idx="5219">
                  <c:v>4.6558235360434557</c:v>
                </c:pt>
                <c:pt idx="5220">
                  <c:v>4.6579564321491267</c:v>
                </c:pt>
                <c:pt idx="5221">
                  <c:v>4.6600893282547933</c:v>
                </c:pt>
                <c:pt idx="5222">
                  <c:v>4.6622222243604643</c:v>
                </c:pt>
                <c:pt idx="5223">
                  <c:v>4.66435512046613</c:v>
                </c:pt>
                <c:pt idx="5224">
                  <c:v>4.6664880165717992</c:v>
                </c:pt>
                <c:pt idx="5225">
                  <c:v>4.6686209126774685</c:v>
                </c:pt>
                <c:pt idx="5226">
                  <c:v>4.6707538087831395</c:v>
                </c:pt>
                <c:pt idx="5227">
                  <c:v>4.6729027417016313</c:v>
                </c:pt>
                <c:pt idx="5228">
                  <c:v>4.6750516746201258</c:v>
                </c:pt>
                <c:pt idx="5229">
                  <c:v>4.6772006075386168</c:v>
                </c:pt>
                <c:pt idx="5230">
                  <c:v>4.6793495404571104</c:v>
                </c:pt>
                <c:pt idx="5231">
                  <c:v>4.6814984733756031</c:v>
                </c:pt>
                <c:pt idx="5232">
                  <c:v>4.6836474062940976</c:v>
                </c:pt>
                <c:pt idx="5233">
                  <c:v>4.6857963392125885</c:v>
                </c:pt>
                <c:pt idx="5234">
                  <c:v>4.6879452721310786</c:v>
                </c:pt>
                <c:pt idx="5235">
                  <c:v>4.6900942050495757</c:v>
                </c:pt>
                <c:pt idx="5236">
                  <c:v>4.6922431379680694</c:v>
                </c:pt>
                <c:pt idx="5237">
                  <c:v>4.6943920708865594</c:v>
                </c:pt>
                <c:pt idx="5238">
                  <c:v>4.6965410038050548</c:v>
                </c:pt>
                <c:pt idx="5239">
                  <c:v>4.6986899367235475</c:v>
                </c:pt>
                <c:pt idx="5240">
                  <c:v>4.7008388696420385</c:v>
                </c:pt>
                <c:pt idx="5241">
                  <c:v>4.7029878025605321</c:v>
                </c:pt>
                <c:pt idx="5242">
                  <c:v>4.7051367354790274</c:v>
                </c:pt>
                <c:pt idx="5243">
                  <c:v>4.7072856683975175</c:v>
                </c:pt>
                <c:pt idx="5244">
                  <c:v>4.7094346013160111</c:v>
                </c:pt>
                <c:pt idx="5245">
                  <c:v>4.7115995710473308</c:v>
                </c:pt>
                <c:pt idx="5246">
                  <c:v>4.7137645407786488</c:v>
                </c:pt>
                <c:pt idx="5247">
                  <c:v>4.7159295105099659</c:v>
                </c:pt>
                <c:pt idx="5248">
                  <c:v>4.718094480241283</c:v>
                </c:pt>
                <c:pt idx="5249">
                  <c:v>4.7202594499726027</c:v>
                </c:pt>
                <c:pt idx="5250">
                  <c:v>4.7224244197039171</c:v>
                </c:pt>
                <c:pt idx="5251">
                  <c:v>4.7245893894352351</c:v>
                </c:pt>
                <c:pt idx="5252">
                  <c:v>4.7267543591665513</c:v>
                </c:pt>
                <c:pt idx="5253">
                  <c:v>4.7289193288978701</c:v>
                </c:pt>
                <c:pt idx="5254">
                  <c:v>4.731084298629189</c:v>
                </c:pt>
                <c:pt idx="5255">
                  <c:v>4.7332492683605087</c:v>
                </c:pt>
                <c:pt idx="5256">
                  <c:v>4.735414238091824</c:v>
                </c:pt>
                <c:pt idx="5257">
                  <c:v>4.7375952446359655</c:v>
                </c:pt>
                <c:pt idx="5258">
                  <c:v>4.7397762511801105</c:v>
                </c:pt>
                <c:pt idx="5259">
                  <c:v>4.7419572577242493</c:v>
                </c:pt>
                <c:pt idx="5260">
                  <c:v>4.7441382642683907</c:v>
                </c:pt>
                <c:pt idx="5261">
                  <c:v>4.7463192708125375</c:v>
                </c:pt>
                <c:pt idx="5262">
                  <c:v>4.7485002773566762</c:v>
                </c:pt>
                <c:pt idx="5263">
                  <c:v>4.7506812839008212</c:v>
                </c:pt>
                <c:pt idx="5264">
                  <c:v>4.7528622904449636</c:v>
                </c:pt>
                <c:pt idx="5265">
                  <c:v>4.7550432969891068</c:v>
                </c:pt>
                <c:pt idx="5266">
                  <c:v>4.7572243035332464</c:v>
                </c:pt>
                <c:pt idx="5267">
                  <c:v>4.7594053100773888</c:v>
                </c:pt>
                <c:pt idx="5268">
                  <c:v>4.7615863166215293</c:v>
                </c:pt>
                <c:pt idx="5269">
                  <c:v>4.7637673231656734</c:v>
                </c:pt>
                <c:pt idx="5270">
                  <c:v>4.7659483297098157</c:v>
                </c:pt>
                <c:pt idx="5271">
                  <c:v>4.7681293362539554</c:v>
                </c:pt>
                <c:pt idx="5272">
                  <c:v>4.7703103427981004</c:v>
                </c:pt>
                <c:pt idx="5273">
                  <c:v>4.7724913493422418</c:v>
                </c:pt>
                <c:pt idx="5274">
                  <c:v>4.7746723558863859</c:v>
                </c:pt>
                <c:pt idx="5275">
                  <c:v>4.7768533624305292</c:v>
                </c:pt>
                <c:pt idx="5276">
                  <c:v>4.7790343689746706</c:v>
                </c:pt>
                <c:pt idx="5277">
                  <c:v>4.7812153755188112</c:v>
                </c:pt>
                <c:pt idx="5278">
                  <c:v>4.7833963820629544</c:v>
                </c:pt>
                <c:pt idx="5279">
                  <c:v>4.7855773886070958</c:v>
                </c:pt>
                <c:pt idx="5280">
                  <c:v>4.7877744319640634</c:v>
                </c:pt>
                <c:pt idx="5281">
                  <c:v>4.789971475321031</c:v>
                </c:pt>
                <c:pt idx="5282">
                  <c:v>4.7921685186779941</c:v>
                </c:pt>
                <c:pt idx="5283">
                  <c:v>4.7943655620349626</c:v>
                </c:pt>
                <c:pt idx="5284">
                  <c:v>4.796562605391931</c:v>
                </c:pt>
                <c:pt idx="5285">
                  <c:v>4.7987596487488959</c:v>
                </c:pt>
                <c:pt idx="5286">
                  <c:v>4.800972728918687</c:v>
                </c:pt>
                <c:pt idx="5287">
                  <c:v>4.8031858090884754</c:v>
                </c:pt>
                <c:pt idx="5288">
                  <c:v>4.80539888925827</c:v>
                </c:pt>
                <c:pt idx="5289">
                  <c:v>4.8076119694280592</c:v>
                </c:pt>
                <c:pt idx="5290">
                  <c:v>4.8098250495978512</c:v>
                </c:pt>
                <c:pt idx="5291">
                  <c:v>4.812038129767644</c:v>
                </c:pt>
                <c:pt idx="5292">
                  <c:v>4.8142512099374333</c:v>
                </c:pt>
                <c:pt idx="5293">
                  <c:v>4.816464290107227</c:v>
                </c:pt>
                <c:pt idx="5294">
                  <c:v>4.8186773702770163</c:v>
                </c:pt>
                <c:pt idx="5295">
                  <c:v>4.8208904504468082</c:v>
                </c:pt>
                <c:pt idx="5296">
                  <c:v>4.8231035306165992</c:v>
                </c:pt>
                <c:pt idx="5297">
                  <c:v>4.8253166107863894</c:v>
                </c:pt>
                <c:pt idx="5298">
                  <c:v>4.827529690956184</c:v>
                </c:pt>
                <c:pt idx="5299">
                  <c:v>4.8297588079387976</c:v>
                </c:pt>
                <c:pt idx="5300">
                  <c:v>4.8319879249214157</c:v>
                </c:pt>
                <c:pt idx="5301">
                  <c:v>4.8342170419040311</c:v>
                </c:pt>
                <c:pt idx="5302">
                  <c:v>4.8364461588866474</c:v>
                </c:pt>
                <c:pt idx="5303">
                  <c:v>4.8386752758692637</c:v>
                </c:pt>
                <c:pt idx="5304">
                  <c:v>4.8409043928518791</c:v>
                </c:pt>
                <c:pt idx="5305">
                  <c:v>4.8431335098344945</c:v>
                </c:pt>
                <c:pt idx="5306">
                  <c:v>4.8453626268171108</c:v>
                </c:pt>
                <c:pt idx="5307">
                  <c:v>4.8475917437997271</c:v>
                </c:pt>
                <c:pt idx="5308">
                  <c:v>4.8498208607823425</c:v>
                </c:pt>
                <c:pt idx="5309">
                  <c:v>4.8520499777649571</c:v>
                </c:pt>
                <c:pt idx="5310">
                  <c:v>4.8542790947475769</c:v>
                </c:pt>
                <c:pt idx="5311">
                  <c:v>4.8565082117301905</c:v>
                </c:pt>
                <c:pt idx="5312">
                  <c:v>4.8587373287128068</c:v>
                </c:pt>
                <c:pt idx="5313">
                  <c:v>4.8609664456954214</c:v>
                </c:pt>
                <c:pt idx="5314">
                  <c:v>4.8632115994908629</c:v>
                </c:pt>
                <c:pt idx="5315">
                  <c:v>4.8654567532863027</c:v>
                </c:pt>
                <c:pt idx="5316">
                  <c:v>4.8677019070817416</c:v>
                </c:pt>
                <c:pt idx="5317">
                  <c:v>4.8699470608771849</c:v>
                </c:pt>
                <c:pt idx="5318">
                  <c:v>4.8721922146726273</c:v>
                </c:pt>
                <c:pt idx="5319">
                  <c:v>4.8744373684680644</c:v>
                </c:pt>
                <c:pt idx="5320">
                  <c:v>4.8766825222635077</c:v>
                </c:pt>
                <c:pt idx="5321">
                  <c:v>4.8789276760589448</c:v>
                </c:pt>
                <c:pt idx="5322">
                  <c:v>4.8811728298543873</c:v>
                </c:pt>
                <c:pt idx="5323">
                  <c:v>4.8834179836498297</c:v>
                </c:pt>
                <c:pt idx="5324">
                  <c:v>4.8856631374452704</c:v>
                </c:pt>
                <c:pt idx="5325">
                  <c:v>4.8879082912407075</c:v>
                </c:pt>
                <c:pt idx="5326">
                  <c:v>4.8901534450361499</c:v>
                </c:pt>
                <c:pt idx="5327">
                  <c:v>4.8923985988315897</c:v>
                </c:pt>
                <c:pt idx="5328">
                  <c:v>4.8946437526270303</c:v>
                </c:pt>
                <c:pt idx="5329">
                  <c:v>4.8969049432352918</c:v>
                </c:pt>
                <c:pt idx="5330">
                  <c:v>4.8991661338435621</c:v>
                </c:pt>
                <c:pt idx="5331">
                  <c:v>4.9014273244518289</c:v>
                </c:pt>
                <c:pt idx="5332">
                  <c:v>4.9036885150600913</c:v>
                </c:pt>
                <c:pt idx="5333">
                  <c:v>4.9059497056683581</c:v>
                </c:pt>
                <c:pt idx="5334">
                  <c:v>4.9082108962766204</c:v>
                </c:pt>
                <c:pt idx="5335">
                  <c:v>4.9104720868848881</c:v>
                </c:pt>
                <c:pt idx="5336">
                  <c:v>4.9127332774931505</c:v>
                </c:pt>
                <c:pt idx="5337">
                  <c:v>4.9149944681014137</c:v>
                </c:pt>
                <c:pt idx="5338">
                  <c:v>4.9172556587096805</c:v>
                </c:pt>
                <c:pt idx="5339">
                  <c:v>4.9195168493179438</c:v>
                </c:pt>
                <c:pt idx="5340">
                  <c:v>4.9217780399262105</c:v>
                </c:pt>
                <c:pt idx="5341">
                  <c:v>4.9240392305344765</c:v>
                </c:pt>
                <c:pt idx="5342">
                  <c:v>4.9263004211427424</c:v>
                </c:pt>
                <c:pt idx="5343">
                  <c:v>4.9285616117510074</c:v>
                </c:pt>
                <c:pt idx="5344">
                  <c:v>4.9308388391720959</c:v>
                </c:pt>
                <c:pt idx="5345">
                  <c:v>4.9331160665931861</c:v>
                </c:pt>
                <c:pt idx="5346">
                  <c:v>4.93539329401428</c:v>
                </c:pt>
                <c:pt idx="5347">
                  <c:v>4.9376705214353667</c:v>
                </c:pt>
                <c:pt idx="5348">
                  <c:v>4.9399477488564543</c:v>
                </c:pt>
                <c:pt idx="5349">
                  <c:v>4.9422249762775445</c:v>
                </c:pt>
                <c:pt idx="5350">
                  <c:v>4.9445022036986339</c:v>
                </c:pt>
                <c:pt idx="5351">
                  <c:v>4.946779431119726</c:v>
                </c:pt>
                <c:pt idx="5352">
                  <c:v>4.9490566585408136</c:v>
                </c:pt>
                <c:pt idx="5353">
                  <c:v>4.9513338859619047</c:v>
                </c:pt>
                <c:pt idx="5354">
                  <c:v>4.9536111133829923</c:v>
                </c:pt>
                <c:pt idx="5355">
                  <c:v>4.9558883408040826</c:v>
                </c:pt>
                <c:pt idx="5356">
                  <c:v>4.9581655682251702</c:v>
                </c:pt>
                <c:pt idx="5357">
                  <c:v>4.9604427956462631</c:v>
                </c:pt>
                <c:pt idx="5358">
                  <c:v>4.9627200230673516</c:v>
                </c:pt>
                <c:pt idx="5359">
                  <c:v>4.9649972504884374</c:v>
                </c:pt>
                <c:pt idx="5360">
                  <c:v>4.9672744779095295</c:v>
                </c:pt>
                <c:pt idx="5361">
                  <c:v>4.9695517053306233</c:v>
                </c:pt>
                <c:pt idx="5362">
                  <c:v>4.9718289327517118</c:v>
                </c:pt>
                <c:pt idx="5363">
                  <c:v>4.9741061601727985</c:v>
                </c:pt>
                <c:pt idx="5364">
                  <c:v>4.9763833875938923</c:v>
                </c:pt>
                <c:pt idx="5365">
                  <c:v>4.9786766518278034</c:v>
                </c:pt>
                <c:pt idx="5366">
                  <c:v>4.980969916061718</c:v>
                </c:pt>
                <c:pt idx="5367">
                  <c:v>4.9832631802956371</c:v>
                </c:pt>
                <c:pt idx="5368">
                  <c:v>4.9855564445295464</c:v>
                </c:pt>
                <c:pt idx="5369">
                  <c:v>4.9878497087634628</c:v>
                </c:pt>
                <c:pt idx="5370">
                  <c:v>4.9901429729973774</c:v>
                </c:pt>
                <c:pt idx="5371">
                  <c:v>4.9924362372312867</c:v>
                </c:pt>
                <c:pt idx="5372">
                  <c:v>4.9947295014652013</c:v>
                </c:pt>
                <c:pt idx="5373">
                  <c:v>4.9970227656991195</c:v>
                </c:pt>
                <c:pt idx="5374">
                  <c:v>4.9993160299330324</c:v>
                </c:pt>
                <c:pt idx="5375">
                  <c:v>5.0016092941669479</c:v>
                </c:pt>
                <c:pt idx="5376">
                  <c:v>5.0039025584008607</c:v>
                </c:pt>
                <c:pt idx="5377">
                  <c:v>5.0061958226347754</c:v>
                </c:pt>
                <c:pt idx="5378">
                  <c:v>5.0084890868686882</c:v>
                </c:pt>
                <c:pt idx="5379">
                  <c:v>5.0107823511026028</c:v>
                </c:pt>
                <c:pt idx="5380">
                  <c:v>5.0130756153365175</c:v>
                </c:pt>
                <c:pt idx="5381">
                  <c:v>5.0153688795704303</c:v>
                </c:pt>
                <c:pt idx="5382">
                  <c:v>5.0176621438043494</c:v>
                </c:pt>
                <c:pt idx="5383">
                  <c:v>5.0199554080382578</c:v>
                </c:pt>
                <c:pt idx="5384">
                  <c:v>5.0222647090849986</c:v>
                </c:pt>
                <c:pt idx="5385">
                  <c:v>5.0245740101317358</c:v>
                </c:pt>
                <c:pt idx="5386">
                  <c:v>5.0268833111784765</c:v>
                </c:pt>
                <c:pt idx="5387">
                  <c:v>5.0291926122252155</c:v>
                </c:pt>
                <c:pt idx="5388">
                  <c:v>5.0315019132719536</c:v>
                </c:pt>
                <c:pt idx="5389">
                  <c:v>5.0338112143186935</c:v>
                </c:pt>
                <c:pt idx="5390">
                  <c:v>5.0361205153654316</c:v>
                </c:pt>
                <c:pt idx="5391">
                  <c:v>5.0384298164121724</c:v>
                </c:pt>
                <c:pt idx="5392">
                  <c:v>5.0407391174589096</c:v>
                </c:pt>
                <c:pt idx="5393">
                  <c:v>5.0430484185056494</c:v>
                </c:pt>
                <c:pt idx="5394">
                  <c:v>5.0453577195523884</c:v>
                </c:pt>
                <c:pt idx="5395">
                  <c:v>5.0476670205991283</c:v>
                </c:pt>
                <c:pt idx="5396">
                  <c:v>5.0499763216458664</c:v>
                </c:pt>
                <c:pt idx="5397">
                  <c:v>5.0522856226926027</c:v>
                </c:pt>
                <c:pt idx="5398">
                  <c:v>5.0545949237393408</c:v>
                </c:pt>
                <c:pt idx="5399">
                  <c:v>5.0569042247860789</c:v>
                </c:pt>
                <c:pt idx="5400">
                  <c:v>5.0592135258328224</c:v>
                </c:pt>
                <c:pt idx="5401">
                  <c:v>5.0615228268795569</c:v>
                </c:pt>
                <c:pt idx="5402">
                  <c:v>5.0638321279262959</c:v>
                </c:pt>
                <c:pt idx="5403">
                  <c:v>5.0661414289730375</c:v>
                </c:pt>
                <c:pt idx="5404">
                  <c:v>5.0684507300197756</c:v>
                </c:pt>
                <c:pt idx="5405">
                  <c:v>5.070776067879339</c:v>
                </c:pt>
                <c:pt idx="5406">
                  <c:v>5.0731014057389014</c:v>
                </c:pt>
                <c:pt idx="5407">
                  <c:v>5.0754267435984666</c:v>
                </c:pt>
                <c:pt idx="5408">
                  <c:v>5.0777520814580299</c:v>
                </c:pt>
                <c:pt idx="5409">
                  <c:v>5.0800774193175915</c:v>
                </c:pt>
                <c:pt idx="5410">
                  <c:v>5.0824027571771557</c:v>
                </c:pt>
                <c:pt idx="5411">
                  <c:v>5.0847280950367191</c:v>
                </c:pt>
                <c:pt idx="5412">
                  <c:v>5.0870534328962815</c:v>
                </c:pt>
                <c:pt idx="5413">
                  <c:v>5.0893787707558467</c:v>
                </c:pt>
                <c:pt idx="5414">
                  <c:v>5.0917041086154073</c:v>
                </c:pt>
                <c:pt idx="5415">
                  <c:v>5.0940294464749725</c:v>
                </c:pt>
                <c:pt idx="5416">
                  <c:v>5.0963547843345394</c:v>
                </c:pt>
                <c:pt idx="5417">
                  <c:v>5.0986801221940992</c:v>
                </c:pt>
                <c:pt idx="5418">
                  <c:v>5.1010054600536634</c:v>
                </c:pt>
                <c:pt idx="5419">
                  <c:v>5.1033307979132276</c:v>
                </c:pt>
                <c:pt idx="5420">
                  <c:v>5.1056561357727892</c:v>
                </c:pt>
                <c:pt idx="5421">
                  <c:v>5.1079814736323508</c:v>
                </c:pt>
                <c:pt idx="5422">
                  <c:v>5.1103228483047394</c:v>
                </c:pt>
                <c:pt idx="5423">
                  <c:v>5.1126642229771289</c:v>
                </c:pt>
                <c:pt idx="5424">
                  <c:v>5.1150055976495148</c:v>
                </c:pt>
                <c:pt idx="5425">
                  <c:v>5.1173469723219016</c:v>
                </c:pt>
                <c:pt idx="5426">
                  <c:v>5.1196883469942902</c:v>
                </c:pt>
                <c:pt idx="5427">
                  <c:v>5.1220297216666797</c:v>
                </c:pt>
                <c:pt idx="5428">
                  <c:v>5.1243710963390665</c:v>
                </c:pt>
                <c:pt idx="5429">
                  <c:v>5.1267124710114542</c:v>
                </c:pt>
                <c:pt idx="5430">
                  <c:v>5.1290538456838437</c:v>
                </c:pt>
                <c:pt idx="5431">
                  <c:v>5.1313952203562305</c:v>
                </c:pt>
                <c:pt idx="5432">
                  <c:v>5.1337365950286218</c:v>
                </c:pt>
                <c:pt idx="5433">
                  <c:v>5.1360779697010086</c:v>
                </c:pt>
                <c:pt idx="5434">
                  <c:v>5.1384193443733963</c:v>
                </c:pt>
                <c:pt idx="5435">
                  <c:v>5.140760719045784</c:v>
                </c:pt>
                <c:pt idx="5436">
                  <c:v>5.1431020937181744</c:v>
                </c:pt>
                <c:pt idx="5437">
                  <c:v>5.1454434683905603</c:v>
                </c:pt>
                <c:pt idx="5438">
                  <c:v>5.1477848430629445</c:v>
                </c:pt>
                <c:pt idx="5439">
                  <c:v>5.1501422545481601</c:v>
                </c:pt>
                <c:pt idx="5440">
                  <c:v>5.1524996660333713</c:v>
                </c:pt>
                <c:pt idx="5441">
                  <c:v>5.1548570775185807</c:v>
                </c:pt>
                <c:pt idx="5442">
                  <c:v>5.1572144890037963</c:v>
                </c:pt>
                <c:pt idx="5443">
                  <c:v>5.1595719004890093</c:v>
                </c:pt>
                <c:pt idx="5444">
                  <c:v>5.1619293119742231</c:v>
                </c:pt>
                <c:pt idx="5445">
                  <c:v>5.1642867234594334</c:v>
                </c:pt>
                <c:pt idx="5446">
                  <c:v>5.1666441349446499</c:v>
                </c:pt>
                <c:pt idx="5447">
                  <c:v>5.1690015464298575</c:v>
                </c:pt>
                <c:pt idx="5448">
                  <c:v>5.1713589579150714</c:v>
                </c:pt>
                <c:pt idx="5449">
                  <c:v>5.1737163694002843</c:v>
                </c:pt>
                <c:pt idx="5450">
                  <c:v>5.1760898176983225</c:v>
                </c:pt>
                <c:pt idx="5451">
                  <c:v>5.1784632659963599</c:v>
                </c:pt>
                <c:pt idx="5452">
                  <c:v>5.1808367142943972</c:v>
                </c:pt>
                <c:pt idx="5453">
                  <c:v>5.1832101625924336</c:v>
                </c:pt>
                <c:pt idx="5454">
                  <c:v>5.18558361089047</c:v>
                </c:pt>
                <c:pt idx="5455">
                  <c:v>5.1879570591885056</c:v>
                </c:pt>
                <c:pt idx="5456">
                  <c:v>5.1903305074865438</c:v>
                </c:pt>
                <c:pt idx="5457">
                  <c:v>5.1927039557845829</c:v>
                </c:pt>
                <c:pt idx="5458">
                  <c:v>5.1950774040826193</c:v>
                </c:pt>
                <c:pt idx="5459">
                  <c:v>5.1974508523806549</c:v>
                </c:pt>
                <c:pt idx="5460">
                  <c:v>5.1998243006786922</c:v>
                </c:pt>
                <c:pt idx="5461">
                  <c:v>5.2021977489767295</c:v>
                </c:pt>
                <c:pt idx="5462">
                  <c:v>5.2045711972747704</c:v>
                </c:pt>
                <c:pt idx="5463">
                  <c:v>5.2069446455728068</c:v>
                </c:pt>
                <c:pt idx="5464">
                  <c:v>5.2093180938708441</c:v>
                </c:pt>
                <c:pt idx="5465">
                  <c:v>5.2116915421688814</c:v>
                </c:pt>
                <c:pt idx="5466">
                  <c:v>5.2140810272797387</c:v>
                </c:pt>
                <c:pt idx="5467">
                  <c:v>5.216470512390603</c:v>
                </c:pt>
                <c:pt idx="5468">
                  <c:v>5.2188599975014665</c:v>
                </c:pt>
                <c:pt idx="5469">
                  <c:v>5.2212494826123317</c:v>
                </c:pt>
                <c:pt idx="5470">
                  <c:v>5.223638967723188</c:v>
                </c:pt>
                <c:pt idx="5471">
                  <c:v>5.2260284528340515</c:v>
                </c:pt>
                <c:pt idx="5472">
                  <c:v>5.2284179379449087</c:v>
                </c:pt>
                <c:pt idx="5473">
                  <c:v>5.2308074230557731</c:v>
                </c:pt>
                <c:pt idx="5474">
                  <c:v>5.2331969081666365</c:v>
                </c:pt>
                <c:pt idx="5475">
                  <c:v>5.2355863932774955</c:v>
                </c:pt>
                <c:pt idx="5476">
                  <c:v>5.2379758783883545</c:v>
                </c:pt>
                <c:pt idx="5477">
                  <c:v>5.2403653634992198</c:v>
                </c:pt>
                <c:pt idx="5478">
                  <c:v>5.2427548486100797</c:v>
                </c:pt>
                <c:pt idx="5479">
                  <c:v>5.2451443337209414</c:v>
                </c:pt>
                <c:pt idx="5480">
                  <c:v>5.2475338188318048</c:v>
                </c:pt>
                <c:pt idx="5481">
                  <c:v>5.2499233039426709</c:v>
                </c:pt>
                <c:pt idx="5482">
                  <c:v>5.2523127890535299</c:v>
                </c:pt>
                <c:pt idx="5483">
                  <c:v>5.2547022741643898</c:v>
                </c:pt>
                <c:pt idx="5484">
                  <c:v>5.2570917592752497</c:v>
                </c:pt>
                <c:pt idx="5485">
                  <c:v>5.2594812443861114</c:v>
                </c:pt>
                <c:pt idx="5486">
                  <c:v>5.2618707294969749</c:v>
                </c:pt>
                <c:pt idx="5487">
                  <c:v>5.2642762514206609</c:v>
                </c:pt>
                <c:pt idx="5488">
                  <c:v>5.2666817733443496</c:v>
                </c:pt>
                <c:pt idx="5489">
                  <c:v>5.2690872952680339</c:v>
                </c:pt>
                <c:pt idx="5490">
                  <c:v>5.2714928171917199</c:v>
                </c:pt>
                <c:pt idx="5491">
                  <c:v>5.273898339115406</c:v>
                </c:pt>
                <c:pt idx="5492">
                  <c:v>5.276303861039092</c:v>
                </c:pt>
                <c:pt idx="5493">
                  <c:v>5.2787093829627825</c:v>
                </c:pt>
                <c:pt idx="5494">
                  <c:v>5.281114904886465</c:v>
                </c:pt>
                <c:pt idx="5495">
                  <c:v>5.283520426810151</c:v>
                </c:pt>
                <c:pt idx="5496">
                  <c:v>5.2859259487338379</c:v>
                </c:pt>
                <c:pt idx="5497">
                  <c:v>5.2883314706575257</c:v>
                </c:pt>
                <c:pt idx="5498">
                  <c:v>5.29073699258121</c:v>
                </c:pt>
                <c:pt idx="5499">
                  <c:v>5.2931425145048978</c:v>
                </c:pt>
                <c:pt idx="5500">
                  <c:v>5.2955480364285803</c:v>
                </c:pt>
                <c:pt idx="5501">
                  <c:v>5.2979535583522672</c:v>
                </c:pt>
                <c:pt idx="5502">
                  <c:v>5.3003751170887785</c:v>
                </c:pt>
                <c:pt idx="5503">
                  <c:v>5.3027966758252889</c:v>
                </c:pt>
                <c:pt idx="5504">
                  <c:v>5.3052182345618011</c:v>
                </c:pt>
                <c:pt idx="5505">
                  <c:v>5.3076397932983124</c:v>
                </c:pt>
                <c:pt idx="5506">
                  <c:v>5.3100613520348245</c:v>
                </c:pt>
                <c:pt idx="5507">
                  <c:v>5.3124829107713341</c:v>
                </c:pt>
                <c:pt idx="5508">
                  <c:v>5.3149044695078418</c:v>
                </c:pt>
                <c:pt idx="5509">
                  <c:v>5.3173260282443557</c:v>
                </c:pt>
                <c:pt idx="5510">
                  <c:v>5.3197475869808679</c:v>
                </c:pt>
                <c:pt idx="5511">
                  <c:v>5.3221691457173774</c:v>
                </c:pt>
                <c:pt idx="5512">
                  <c:v>5.3245907044538878</c:v>
                </c:pt>
                <c:pt idx="5513">
                  <c:v>5.3270122631903956</c:v>
                </c:pt>
                <c:pt idx="5514">
                  <c:v>5.3294338219269077</c:v>
                </c:pt>
                <c:pt idx="5515">
                  <c:v>5.3318553806634199</c:v>
                </c:pt>
                <c:pt idx="5516">
                  <c:v>5.3342769393999294</c:v>
                </c:pt>
                <c:pt idx="5517">
                  <c:v>5.3366984981364434</c:v>
                </c:pt>
                <c:pt idx="5518">
                  <c:v>5.3391200568729511</c:v>
                </c:pt>
                <c:pt idx="5519">
                  <c:v>5.3415416156094659</c:v>
                </c:pt>
                <c:pt idx="5520">
                  <c:v>5.3439631743459763</c:v>
                </c:pt>
                <c:pt idx="5521">
                  <c:v>5.3463847330824859</c:v>
                </c:pt>
                <c:pt idx="5522">
                  <c:v>5.3488223286318224</c:v>
                </c:pt>
                <c:pt idx="5523">
                  <c:v>5.351259924181158</c:v>
                </c:pt>
                <c:pt idx="5524">
                  <c:v>5.3536975197304901</c:v>
                </c:pt>
                <c:pt idx="5525">
                  <c:v>5.3561351152798284</c:v>
                </c:pt>
                <c:pt idx="5526">
                  <c:v>5.3585727108291623</c:v>
                </c:pt>
                <c:pt idx="5527">
                  <c:v>5.3610103063784944</c:v>
                </c:pt>
                <c:pt idx="5528">
                  <c:v>5.3634479019278336</c:v>
                </c:pt>
                <c:pt idx="5529">
                  <c:v>5.3658854974771675</c:v>
                </c:pt>
                <c:pt idx="5530">
                  <c:v>5.3683230930265058</c:v>
                </c:pt>
                <c:pt idx="5531">
                  <c:v>5.3707606885758414</c:v>
                </c:pt>
                <c:pt idx="5532">
                  <c:v>5.3731982841251771</c:v>
                </c:pt>
                <c:pt idx="5533">
                  <c:v>5.3756358796745083</c:v>
                </c:pt>
                <c:pt idx="5534">
                  <c:v>5.3780734752238493</c:v>
                </c:pt>
                <c:pt idx="5535">
                  <c:v>5.3805110707731805</c:v>
                </c:pt>
                <c:pt idx="5536">
                  <c:v>5.3829486663225143</c:v>
                </c:pt>
                <c:pt idx="5537">
                  <c:v>5.3853862618718509</c:v>
                </c:pt>
                <c:pt idx="5538">
                  <c:v>5.3878238574211865</c:v>
                </c:pt>
                <c:pt idx="5539">
                  <c:v>5.3902614529705239</c:v>
                </c:pt>
                <c:pt idx="5540">
                  <c:v>5.3926990485198587</c:v>
                </c:pt>
                <c:pt idx="5541">
                  <c:v>5.3951526808820187</c:v>
                </c:pt>
                <c:pt idx="5542">
                  <c:v>5.3976063132441805</c:v>
                </c:pt>
                <c:pt idx="5543">
                  <c:v>5.4000599456063405</c:v>
                </c:pt>
                <c:pt idx="5544">
                  <c:v>5.4025135779684952</c:v>
                </c:pt>
                <c:pt idx="5545">
                  <c:v>5.4049672103306587</c:v>
                </c:pt>
                <c:pt idx="5546">
                  <c:v>5.4074208426928179</c:v>
                </c:pt>
                <c:pt idx="5547">
                  <c:v>5.4098744750549796</c:v>
                </c:pt>
                <c:pt idx="5548">
                  <c:v>5.4123281074171397</c:v>
                </c:pt>
                <c:pt idx="5549">
                  <c:v>5.4147817397792961</c:v>
                </c:pt>
                <c:pt idx="5550">
                  <c:v>5.4172353721414561</c:v>
                </c:pt>
                <c:pt idx="5551">
                  <c:v>5.4196890045036215</c:v>
                </c:pt>
                <c:pt idx="5552">
                  <c:v>5.4221426368657761</c:v>
                </c:pt>
                <c:pt idx="5553">
                  <c:v>5.4245962692279344</c:v>
                </c:pt>
                <c:pt idx="5554">
                  <c:v>5.4270499015900979</c:v>
                </c:pt>
                <c:pt idx="5555">
                  <c:v>5.4295035339522579</c:v>
                </c:pt>
                <c:pt idx="5556">
                  <c:v>5.4319571663144179</c:v>
                </c:pt>
                <c:pt idx="5557">
                  <c:v>5.4344107986765779</c:v>
                </c:pt>
                <c:pt idx="5558">
                  <c:v>5.4368644310387397</c:v>
                </c:pt>
                <c:pt idx="5559">
                  <c:v>5.4393341002137241</c:v>
                </c:pt>
                <c:pt idx="5560">
                  <c:v>5.4418037693887085</c:v>
                </c:pt>
                <c:pt idx="5561">
                  <c:v>5.4442734385636937</c:v>
                </c:pt>
                <c:pt idx="5562">
                  <c:v>5.4467431077386799</c:v>
                </c:pt>
                <c:pt idx="5563">
                  <c:v>5.4492127769136642</c:v>
                </c:pt>
                <c:pt idx="5564">
                  <c:v>5.4516824460886468</c:v>
                </c:pt>
                <c:pt idx="5565">
                  <c:v>5.4541521152636321</c:v>
                </c:pt>
                <c:pt idx="5566">
                  <c:v>5.4566217844386191</c:v>
                </c:pt>
                <c:pt idx="5567">
                  <c:v>5.4590914536136008</c:v>
                </c:pt>
                <c:pt idx="5568">
                  <c:v>5.4615611227885834</c:v>
                </c:pt>
                <c:pt idx="5569">
                  <c:v>5.4640307919635696</c:v>
                </c:pt>
                <c:pt idx="5570">
                  <c:v>5.4665164979513774</c:v>
                </c:pt>
                <c:pt idx="5571">
                  <c:v>5.4690022039391879</c:v>
                </c:pt>
                <c:pt idx="5572">
                  <c:v>5.4714879099269957</c:v>
                </c:pt>
                <c:pt idx="5573">
                  <c:v>5.4739736159148089</c:v>
                </c:pt>
                <c:pt idx="5574">
                  <c:v>5.4764593219026176</c:v>
                </c:pt>
                <c:pt idx="5575">
                  <c:v>5.4789450278904228</c:v>
                </c:pt>
                <c:pt idx="5576">
                  <c:v>5.4814307338782324</c:v>
                </c:pt>
                <c:pt idx="5577">
                  <c:v>5.4839164398660394</c:v>
                </c:pt>
                <c:pt idx="5578">
                  <c:v>5.4864021458538543</c:v>
                </c:pt>
                <c:pt idx="5579">
                  <c:v>5.4888878518416595</c:v>
                </c:pt>
                <c:pt idx="5580">
                  <c:v>5.4913735578294691</c:v>
                </c:pt>
                <c:pt idx="5581">
                  <c:v>5.4938592638172778</c:v>
                </c:pt>
                <c:pt idx="5582">
                  <c:v>5.4963449698050875</c:v>
                </c:pt>
                <c:pt idx="5583">
                  <c:v>5.4988306757928962</c:v>
                </c:pt>
                <c:pt idx="5584">
                  <c:v>5.5013324185935311</c:v>
                </c:pt>
                <c:pt idx="5585">
                  <c:v>5.5038341613941659</c:v>
                </c:pt>
                <c:pt idx="5586">
                  <c:v>5.5063359041947972</c:v>
                </c:pt>
                <c:pt idx="5587">
                  <c:v>5.5088376469954277</c:v>
                </c:pt>
                <c:pt idx="5588">
                  <c:v>5.5113393897960661</c:v>
                </c:pt>
                <c:pt idx="5589">
                  <c:v>5.5138411325966983</c:v>
                </c:pt>
                <c:pt idx="5590">
                  <c:v>5.5163428753973323</c:v>
                </c:pt>
                <c:pt idx="5591">
                  <c:v>5.5188446181979645</c:v>
                </c:pt>
                <c:pt idx="5592">
                  <c:v>5.5213463609985975</c:v>
                </c:pt>
                <c:pt idx="5593">
                  <c:v>5.5238641406120577</c:v>
                </c:pt>
                <c:pt idx="5594">
                  <c:v>5.5263819202255142</c:v>
                </c:pt>
                <c:pt idx="5595">
                  <c:v>5.5288996998389743</c:v>
                </c:pt>
                <c:pt idx="5596">
                  <c:v>5.5314174794524327</c:v>
                </c:pt>
                <c:pt idx="5597">
                  <c:v>5.5339352590658875</c:v>
                </c:pt>
                <c:pt idx="5598">
                  <c:v>5.5364530386793493</c:v>
                </c:pt>
                <c:pt idx="5599">
                  <c:v>5.5389708182928077</c:v>
                </c:pt>
                <c:pt idx="5600">
                  <c:v>5.541488597906266</c:v>
                </c:pt>
                <c:pt idx="5601">
                  <c:v>5.5440063775197217</c:v>
                </c:pt>
                <c:pt idx="5602">
                  <c:v>5.5465241571331818</c:v>
                </c:pt>
                <c:pt idx="5603">
                  <c:v>5.5490419367466401</c:v>
                </c:pt>
                <c:pt idx="5604">
                  <c:v>5.5515597163600985</c:v>
                </c:pt>
                <c:pt idx="5605">
                  <c:v>5.5540774959735586</c:v>
                </c:pt>
                <c:pt idx="5606">
                  <c:v>5.5565952755870134</c:v>
                </c:pt>
                <c:pt idx="5607">
                  <c:v>5.5591130552004735</c:v>
                </c:pt>
                <c:pt idx="5608">
                  <c:v>5.5616308348139318</c:v>
                </c:pt>
                <c:pt idx="5609">
                  <c:v>5.5641486144273884</c:v>
                </c:pt>
                <c:pt idx="5610">
                  <c:v>5.5666663940408512</c:v>
                </c:pt>
                <c:pt idx="5611">
                  <c:v>5.5691841736543068</c:v>
                </c:pt>
                <c:pt idx="5612">
                  <c:v>5.5717179900805904</c:v>
                </c:pt>
                <c:pt idx="5613">
                  <c:v>5.5742518065068705</c:v>
                </c:pt>
                <c:pt idx="5614">
                  <c:v>5.5767856229331576</c:v>
                </c:pt>
                <c:pt idx="5615">
                  <c:v>5.5793194393594394</c:v>
                </c:pt>
                <c:pt idx="5616">
                  <c:v>5.5818532557857212</c:v>
                </c:pt>
                <c:pt idx="5617">
                  <c:v>5.5843870722120021</c:v>
                </c:pt>
                <c:pt idx="5618">
                  <c:v>5.5869208886382866</c:v>
                </c:pt>
                <c:pt idx="5619">
                  <c:v>5.589454705064572</c:v>
                </c:pt>
                <c:pt idx="5620">
                  <c:v>5.5919885214908502</c:v>
                </c:pt>
                <c:pt idx="5621">
                  <c:v>5.5945223379171356</c:v>
                </c:pt>
                <c:pt idx="5622">
                  <c:v>5.5970561543434165</c:v>
                </c:pt>
                <c:pt idx="5623">
                  <c:v>5.5995899707696992</c:v>
                </c:pt>
                <c:pt idx="5624">
                  <c:v>5.6021237871959819</c:v>
                </c:pt>
                <c:pt idx="5625">
                  <c:v>5.6046576036222673</c:v>
                </c:pt>
                <c:pt idx="5626">
                  <c:v>5.6071914200485482</c:v>
                </c:pt>
                <c:pt idx="5627">
                  <c:v>5.6097252364748327</c:v>
                </c:pt>
                <c:pt idx="5628">
                  <c:v>5.6122590529011154</c:v>
                </c:pt>
                <c:pt idx="5629">
                  <c:v>5.6147928693273954</c:v>
                </c:pt>
                <c:pt idx="5630">
                  <c:v>5.6173266857536825</c:v>
                </c:pt>
                <c:pt idx="5631">
                  <c:v>5.6198605021799644</c:v>
                </c:pt>
                <c:pt idx="5632">
                  <c:v>5.6223943186062435</c:v>
                </c:pt>
                <c:pt idx="5633">
                  <c:v>5.6249441718453497</c:v>
                </c:pt>
                <c:pt idx="5634">
                  <c:v>5.6274940250844603</c:v>
                </c:pt>
                <c:pt idx="5635">
                  <c:v>5.6300438783235691</c:v>
                </c:pt>
                <c:pt idx="5636">
                  <c:v>5.6325937315626788</c:v>
                </c:pt>
                <c:pt idx="5637">
                  <c:v>5.6351435848017859</c:v>
                </c:pt>
                <c:pt idx="5638">
                  <c:v>5.6376934380408912</c:v>
                </c:pt>
                <c:pt idx="5639">
                  <c:v>5.6402432912799991</c:v>
                </c:pt>
                <c:pt idx="5640">
                  <c:v>5.642793144519108</c:v>
                </c:pt>
                <c:pt idx="5641">
                  <c:v>5.6453429977582141</c:v>
                </c:pt>
                <c:pt idx="5642">
                  <c:v>5.6478928509973194</c:v>
                </c:pt>
                <c:pt idx="5643">
                  <c:v>5.6504427042364291</c:v>
                </c:pt>
                <c:pt idx="5644">
                  <c:v>5.6529925574755326</c:v>
                </c:pt>
                <c:pt idx="5645">
                  <c:v>5.6555424107146459</c:v>
                </c:pt>
                <c:pt idx="5646">
                  <c:v>5.6580922639537494</c:v>
                </c:pt>
                <c:pt idx="5647">
                  <c:v>5.6606581540056826</c:v>
                </c:pt>
                <c:pt idx="5648">
                  <c:v>5.6632240440576149</c:v>
                </c:pt>
                <c:pt idx="5649">
                  <c:v>5.6657899341095455</c:v>
                </c:pt>
                <c:pt idx="5650">
                  <c:v>5.6683558241614778</c:v>
                </c:pt>
                <c:pt idx="5651">
                  <c:v>5.670921714213411</c:v>
                </c:pt>
                <c:pt idx="5652">
                  <c:v>5.6734876042653415</c:v>
                </c:pt>
                <c:pt idx="5653">
                  <c:v>5.6760534943172782</c:v>
                </c:pt>
                <c:pt idx="5654">
                  <c:v>5.6786193843692088</c:v>
                </c:pt>
                <c:pt idx="5655">
                  <c:v>5.6811852744211375</c:v>
                </c:pt>
                <c:pt idx="5656">
                  <c:v>5.6837511644730734</c:v>
                </c:pt>
                <c:pt idx="5657">
                  <c:v>5.6863170545250012</c:v>
                </c:pt>
                <c:pt idx="5658">
                  <c:v>5.6888829445769336</c:v>
                </c:pt>
                <c:pt idx="5659">
                  <c:v>5.6914488346288685</c:v>
                </c:pt>
                <c:pt idx="5660">
                  <c:v>5.6940147246807955</c:v>
                </c:pt>
                <c:pt idx="5661">
                  <c:v>5.6965806147327305</c:v>
                </c:pt>
                <c:pt idx="5662">
                  <c:v>5.6991465047846663</c:v>
                </c:pt>
                <c:pt idx="5663">
                  <c:v>5.7017123948365969</c:v>
                </c:pt>
                <c:pt idx="5664">
                  <c:v>5.7042943217013518</c:v>
                </c:pt>
                <c:pt idx="5665">
                  <c:v>5.7068762485661075</c:v>
                </c:pt>
                <c:pt idx="5666">
                  <c:v>5.7094581754308686</c:v>
                </c:pt>
                <c:pt idx="5667">
                  <c:v>5.7120401022956235</c:v>
                </c:pt>
                <c:pt idx="5668">
                  <c:v>5.7146220291603784</c:v>
                </c:pt>
                <c:pt idx="5669">
                  <c:v>5.7172039560251342</c:v>
                </c:pt>
                <c:pt idx="5670">
                  <c:v>5.7197858828898909</c:v>
                </c:pt>
                <c:pt idx="5671">
                  <c:v>5.7223678097546484</c:v>
                </c:pt>
                <c:pt idx="5672">
                  <c:v>5.7249497366194015</c:v>
                </c:pt>
                <c:pt idx="5673">
                  <c:v>5.7275316634841609</c:v>
                </c:pt>
                <c:pt idx="5674">
                  <c:v>5.7301135903489175</c:v>
                </c:pt>
                <c:pt idx="5675">
                  <c:v>5.732695517213676</c:v>
                </c:pt>
                <c:pt idx="5676">
                  <c:v>5.7352774440784327</c:v>
                </c:pt>
                <c:pt idx="5677">
                  <c:v>5.7378593709431884</c:v>
                </c:pt>
                <c:pt idx="5678">
                  <c:v>5.7404412978079442</c:v>
                </c:pt>
                <c:pt idx="5679">
                  <c:v>5.7430232246727027</c:v>
                </c:pt>
                <c:pt idx="5680">
                  <c:v>5.7456211883502837</c:v>
                </c:pt>
                <c:pt idx="5681">
                  <c:v>5.7482191520278647</c:v>
                </c:pt>
                <c:pt idx="5682">
                  <c:v>5.750817115705444</c:v>
                </c:pt>
                <c:pt idx="5683">
                  <c:v>5.753415079383025</c:v>
                </c:pt>
                <c:pt idx="5684">
                  <c:v>5.7560130430606087</c:v>
                </c:pt>
                <c:pt idx="5685">
                  <c:v>5.758611006738187</c:v>
                </c:pt>
                <c:pt idx="5686">
                  <c:v>5.761208970415769</c:v>
                </c:pt>
                <c:pt idx="5687">
                  <c:v>5.76380693409335</c:v>
                </c:pt>
                <c:pt idx="5688">
                  <c:v>5.7664048977709292</c:v>
                </c:pt>
                <c:pt idx="5689">
                  <c:v>5.7690188982613373</c:v>
                </c:pt>
                <c:pt idx="5690">
                  <c:v>5.7716328987517445</c:v>
                </c:pt>
                <c:pt idx="5691">
                  <c:v>5.7742468992421498</c:v>
                </c:pt>
                <c:pt idx="5692">
                  <c:v>5.7768608997325561</c:v>
                </c:pt>
                <c:pt idx="5693">
                  <c:v>5.7794749002229597</c:v>
                </c:pt>
                <c:pt idx="5694">
                  <c:v>5.7820889007133669</c:v>
                </c:pt>
                <c:pt idx="5695">
                  <c:v>5.7847029012037714</c:v>
                </c:pt>
                <c:pt idx="5696">
                  <c:v>5.7873169016941786</c:v>
                </c:pt>
                <c:pt idx="5697">
                  <c:v>5.7899309021845831</c:v>
                </c:pt>
                <c:pt idx="5698">
                  <c:v>5.7925449026749876</c:v>
                </c:pt>
                <c:pt idx="5699">
                  <c:v>5.7951589031653921</c:v>
                </c:pt>
                <c:pt idx="5700">
                  <c:v>5.7977889404686254</c:v>
                </c:pt>
                <c:pt idx="5701">
                  <c:v>5.8004189777718533</c:v>
                </c:pt>
                <c:pt idx="5702">
                  <c:v>5.8030490150750875</c:v>
                </c:pt>
                <c:pt idx="5703">
                  <c:v>5.8056790523783164</c:v>
                </c:pt>
                <c:pt idx="5704">
                  <c:v>5.8083090896815479</c:v>
                </c:pt>
                <c:pt idx="5705">
                  <c:v>5.8109391269847759</c:v>
                </c:pt>
                <c:pt idx="5706">
                  <c:v>5.8135691642880074</c:v>
                </c:pt>
                <c:pt idx="5707">
                  <c:v>5.8161992015912363</c:v>
                </c:pt>
                <c:pt idx="5708">
                  <c:v>5.8188292388944669</c:v>
                </c:pt>
                <c:pt idx="5709">
                  <c:v>5.8214592761976949</c:v>
                </c:pt>
                <c:pt idx="5710">
                  <c:v>5.8240893135009255</c:v>
                </c:pt>
                <c:pt idx="5711">
                  <c:v>5.8267193508041579</c:v>
                </c:pt>
                <c:pt idx="5712">
                  <c:v>5.8293493881073903</c:v>
                </c:pt>
                <c:pt idx="5713">
                  <c:v>5.8319794254106219</c:v>
                </c:pt>
                <c:pt idx="5714">
                  <c:v>5.8346094627138507</c:v>
                </c:pt>
                <c:pt idx="5715">
                  <c:v>5.8372395000170796</c:v>
                </c:pt>
                <c:pt idx="5716">
                  <c:v>5.8398695373203093</c:v>
                </c:pt>
                <c:pt idx="5717">
                  <c:v>5.8425156114363617</c:v>
                </c:pt>
                <c:pt idx="5718">
                  <c:v>5.8451616855524193</c:v>
                </c:pt>
                <c:pt idx="5719">
                  <c:v>5.8478077596684717</c:v>
                </c:pt>
                <c:pt idx="5720">
                  <c:v>5.8504538337845284</c:v>
                </c:pt>
                <c:pt idx="5721">
                  <c:v>5.8530999079005825</c:v>
                </c:pt>
                <c:pt idx="5722">
                  <c:v>5.8557459820166384</c:v>
                </c:pt>
                <c:pt idx="5723">
                  <c:v>5.8583920561326925</c:v>
                </c:pt>
                <c:pt idx="5724">
                  <c:v>5.8610381302487475</c:v>
                </c:pt>
                <c:pt idx="5725">
                  <c:v>5.8636842043648025</c:v>
                </c:pt>
                <c:pt idx="5726">
                  <c:v>5.8663302784808558</c:v>
                </c:pt>
                <c:pt idx="5727">
                  <c:v>5.868976352596909</c:v>
                </c:pt>
                <c:pt idx="5728">
                  <c:v>5.8716224267129702</c:v>
                </c:pt>
                <c:pt idx="5729">
                  <c:v>5.8742685008290234</c:v>
                </c:pt>
                <c:pt idx="5730">
                  <c:v>5.8769145749450757</c:v>
                </c:pt>
                <c:pt idx="5731">
                  <c:v>5.8795606490611334</c:v>
                </c:pt>
                <c:pt idx="5732">
                  <c:v>5.8822067231771884</c:v>
                </c:pt>
                <c:pt idx="5733">
                  <c:v>5.8848527972932425</c:v>
                </c:pt>
                <c:pt idx="5734">
                  <c:v>5.8874988714092957</c:v>
                </c:pt>
                <c:pt idx="5735">
                  <c:v>5.8901449455253507</c:v>
                </c:pt>
                <c:pt idx="5736">
                  <c:v>5.8927910196414075</c:v>
                </c:pt>
                <c:pt idx="5737">
                  <c:v>5.8954370937574625</c:v>
                </c:pt>
                <c:pt idx="5738">
                  <c:v>5.8980831678735166</c:v>
                </c:pt>
                <c:pt idx="5739">
                  <c:v>5.9007452788023969</c:v>
                </c:pt>
                <c:pt idx="5740">
                  <c:v>5.903407389731278</c:v>
                </c:pt>
                <c:pt idx="5741">
                  <c:v>5.9060695006601582</c:v>
                </c:pt>
                <c:pt idx="5742">
                  <c:v>5.9087316115890367</c:v>
                </c:pt>
                <c:pt idx="5743">
                  <c:v>5.9113937225179161</c:v>
                </c:pt>
                <c:pt idx="5744">
                  <c:v>5.9140558334467901</c:v>
                </c:pt>
                <c:pt idx="5745">
                  <c:v>5.916717944375673</c:v>
                </c:pt>
                <c:pt idx="5746">
                  <c:v>5.9193800553045524</c:v>
                </c:pt>
                <c:pt idx="5747">
                  <c:v>5.9220421662334317</c:v>
                </c:pt>
                <c:pt idx="5748">
                  <c:v>5.9247042771623084</c:v>
                </c:pt>
                <c:pt idx="5749">
                  <c:v>5.9273663880911913</c:v>
                </c:pt>
                <c:pt idx="5750">
                  <c:v>5.9300284990200742</c:v>
                </c:pt>
                <c:pt idx="5751">
                  <c:v>5.93269060994895</c:v>
                </c:pt>
                <c:pt idx="5752">
                  <c:v>5.9353527208778312</c:v>
                </c:pt>
                <c:pt idx="5753">
                  <c:v>5.938014831806707</c:v>
                </c:pt>
                <c:pt idx="5754">
                  <c:v>5.9406769427355881</c:v>
                </c:pt>
                <c:pt idx="5755">
                  <c:v>5.9433390536644701</c:v>
                </c:pt>
                <c:pt idx="5756">
                  <c:v>5.9460011645933513</c:v>
                </c:pt>
                <c:pt idx="5757">
                  <c:v>5.9486793123350514</c:v>
                </c:pt>
                <c:pt idx="5758">
                  <c:v>5.9513574600767551</c:v>
                </c:pt>
                <c:pt idx="5759">
                  <c:v>5.9540356078184562</c:v>
                </c:pt>
                <c:pt idx="5760">
                  <c:v>5.956713755560167</c:v>
                </c:pt>
                <c:pt idx="5761">
                  <c:v>5.9593919033018707</c:v>
                </c:pt>
                <c:pt idx="5762">
                  <c:v>5.9620700510435709</c:v>
                </c:pt>
                <c:pt idx="5763">
                  <c:v>5.9647481987852764</c:v>
                </c:pt>
                <c:pt idx="5764">
                  <c:v>5.9674263465269766</c:v>
                </c:pt>
                <c:pt idx="5765">
                  <c:v>5.9701044942686847</c:v>
                </c:pt>
                <c:pt idx="5766">
                  <c:v>5.9727826420103884</c:v>
                </c:pt>
                <c:pt idx="5767">
                  <c:v>5.9754607897520939</c:v>
                </c:pt>
                <c:pt idx="5768">
                  <c:v>5.9781389374937959</c:v>
                </c:pt>
                <c:pt idx="5769">
                  <c:v>5.9808170852354996</c:v>
                </c:pt>
                <c:pt idx="5770">
                  <c:v>5.9835112697900286</c:v>
                </c:pt>
                <c:pt idx="5771">
                  <c:v>5.9862054543445602</c:v>
                </c:pt>
                <c:pt idx="5772">
                  <c:v>5.9888996388990874</c:v>
                </c:pt>
                <c:pt idx="5773">
                  <c:v>5.9915938234536172</c:v>
                </c:pt>
                <c:pt idx="5774">
                  <c:v>5.9942880080081435</c:v>
                </c:pt>
                <c:pt idx="5775">
                  <c:v>5.9969821925626743</c:v>
                </c:pt>
                <c:pt idx="5776">
                  <c:v>5.9996763771172006</c:v>
                </c:pt>
                <c:pt idx="5777">
                  <c:v>6.0023705616717287</c:v>
                </c:pt>
                <c:pt idx="5778">
                  <c:v>6.0050647462262559</c:v>
                </c:pt>
                <c:pt idx="5779">
                  <c:v>6.0077589307807857</c:v>
                </c:pt>
                <c:pt idx="5780">
                  <c:v>6.0104691521481408</c:v>
                </c:pt>
                <c:pt idx="5781">
                  <c:v>6.0131793735154897</c:v>
                </c:pt>
                <c:pt idx="5782">
                  <c:v>6.0158895948828475</c:v>
                </c:pt>
                <c:pt idx="5783">
                  <c:v>6.0185998162501972</c:v>
                </c:pt>
                <c:pt idx="5784">
                  <c:v>6.0213100376175497</c:v>
                </c:pt>
                <c:pt idx="5785">
                  <c:v>6.0240202589849021</c:v>
                </c:pt>
                <c:pt idx="5786">
                  <c:v>6.0267304803522581</c:v>
                </c:pt>
                <c:pt idx="5787">
                  <c:v>6.0294407017196114</c:v>
                </c:pt>
                <c:pt idx="5788">
                  <c:v>6.0321509230869648</c:v>
                </c:pt>
                <c:pt idx="5789">
                  <c:v>6.0348611444543199</c:v>
                </c:pt>
                <c:pt idx="5790">
                  <c:v>6.0375713658216714</c:v>
                </c:pt>
                <c:pt idx="5791">
                  <c:v>6.0402976240018509</c:v>
                </c:pt>
                <c:pt idx="5792">
                  <c:v>6.0430238821820295</c:v>
                </c:pt>
                <c:pt idx="5793">
                  <c:v>6.0457501403622054</c:v>
                </c:pt>
                <c:pt idx="5794">
                  <c:v>6.0484763985423822</c:v>
                </c:pt>
                <c:pt idx="5795">
                  <c:v>6.0512026567225599</c:v>
                </c:pt>
                <c:pt idx="5796">
                  <c:v>6.0539289149027384</c:v>
                </c:pt>
                <c:pt idx="5797">
                  <c:v>6.0566551730829152</c:v>
                </c:pt>
                <c:pt idx="5798">
                  <c:v>6.0593814312630929</c:v>
                </c:pt>
                <c:pt idx="5799">
                  <c:v>6.0621076894432715</c:v>
                </c:pt>
                <c:pt idx="5800">
                  <c:v>6.0648499844362735</c:v>
                </c:pt>
                <c:pt idx="5801">
                  <c:v>6.0675922794292738</c:v>
                </c:pt>
                <c:pt idx="5802">
                  <c:v>6.0703345744222776</c:v>
                </c:pt>
                <c:pt idx="5803">
                  <c:v>6.0730768694152788</c:v>
                </c:pt>
                <c:pt idx="5804">
                  <c:v>6.0758191644082826</c:v>
                </c:pt>
                <c:pt idx="5805">
                  <c:v>6.0785614594012864</c:v>
                </c:pt>
                <c:pt idx="5806">
                  <c:v>6.0813037543942903</c:v>
                </c:pt>
                <c:pt idx="5807">
                  <c:v>6.0840460493872879</c:v>
                </c:pt>
                <c:pt idx="5808">
                  <c:v>6.0867883443802917</c:v>
                </c:pt>
                <c:pt idx="5809">
                  <c:v>6.0895306393732946</c:v>
                </c:pt>
                <c:pt idx="5810">
                  <c:v>6.0922729343662967</c:v>
                </c:pt>
                <c:pt idx="5811">
                  <c:v>6.0950152293592952</c:v>
                </c:pt>
                <c:pt idx="5812">
                  <c:v>6.0977575243523017</c:v>
                </c:pt>
                <c:pt idx="5813">
                  <c:v>6.1005158561581245</c:v>
                </c:pt>
                <c:pt idx="5814">
                  <c:v>6.1032741879639554</c:v>
                </c:pt>
                <c:pt idx="5815">
                  <c:v>6.10603251976978</c:v>
                </c:pt>
                <c:pt idx="5816">
                  <c:v>6.1087908515756073</c:v>
                </c:pt>
                <c:pt idx="5817">
                  <c:v>6.1115491833814382</c:v>
                </c:pt>
                <c:pt idx="5818">
                  <c:v>6.114307515187261</c:v>
                </c:pt>
                <c:pt idx="5819">
                  <c:v>6.1170658469930856</c:v>
                </c:pt>
                <c:pt idx="5820">
                  <c:v>6.1198241787989147</c:v>
                </c:pt>
                <c:pt idx="5821">
                  <c:v>6.1225825106047393</c:v>
                </c:pt>
                <c:pt idx="5822">
                  <c:v>6.1253408424105684</c:v>
                </c:pt>
                <c:pt idx="5823">
                  <c:v>6.1280991742163966</c:v>
                </c:pt>
                <c:pt idx="5824">
                  <c:v>6.1308575060222221</c:v>
                </c:pt>
                <c:pt idx="5825">
                  <c:v>6.1336318746408764</c:v>
                </c:pt>
                <c:pt idx="5826">
                  <c:v>6.1364062432595272</c:v>
                </c:pt>
                <c:pt idx="5827">
                  <c:v>6.139180611878178</c:v>
                </c:pt>
                <c:pt idx="5828">
                  <c:v>6.1419549804968305</c:v>
                </c:pt>
                <c:pt idx="5829">
                  <c:v>6.1447293491154786</c:v>
                </c:pt>
                <c:pt idx="5830">
                  <c:v>6.147503717734133</c:v>
                </c:pt>
                <c:pt idx="5831">
                  <c:v>6.1502780863527864</c:v>
                </c:pt>
                <c:pt idx="5832">
                  <c:v>6.1530524549714363</c:v>
                </c:pt>
                <c:pt idx="5833">
                  <c:v>6.1558268235900853</c:v>
                </c:pt>
                <c:pt idx="5834">
                  <c:v>6.1586011922087405</c:v>
                </c:pt>
                <c:pt idx="5835">
                  <c:v>6.1613755608273877</c:v>
                </c:pt>
                <c:pt idx="5836">
                  <c:v>6.1641499294460385</c:v>
                </c:pt>
                <c:pt idx="5837">
                  <c:v>6.1669242980646919</c:v>
                </c:pt>
                <c:pt idx="5838">
                  <c:v>6.1697147034961697</c:v>
                </c:pt>
                <c:pt idx="5839">
                  <c:v>6.1725051089276457</c:v>
                </c:pt>
                <c:pt idx="5840">
                  <c:v>6.1752955143591235</c:v>
                </c:pt>
                <c:pt idx="5841">
                  <c:v>6.178085919790596</c:v>
                </c:pt>
                <c:pt idx="5842">
                  <c:v>6.1808763252220738</c:v>
                </c:pt>
                <c:pt idx="5843">
                  <c:v>6.1836667306535515</c:v>
                </c:pt>
                <c:pt idx="5844">
                  <c:v>6.1864571360850258</c:v>
                </c:pt>
                <c:pt idx="5845">
                  <c:v>6.1892475415165027</c:v>
                </c:pt>
                <c:pt idx="5846">
                  <c:v>6.1920379469479743</c:v>
                </c:pt>
                <c:pt idx="5847">
                  <c:v>6.1948283523794503</c:v>
                </c:pt>
                <c:pt idx="5848">
                  <c:v>6.1976187578109281</c:v>
                </c:pt>
                <c:pt idx="5849">
                  <c:v>6.2004091632424077</c:v>
                </c:pt>
                <c:pt idx="5850">
                  <c:v>6.2031995686738828</c:v>
                </c:pt>
                <c:pt idx="5851">
                  <c:v>6.2059899741053561</c:v>
                </c:pt>
                <c:pt idx="5852">
                  <c:v>6.2087803795368348</c:v>
                </c:pt>
                <c:pt idx="5853">
                  <c:v>6.2115707849683126</c:v>
                </c:pt>
                <c:pt idx="5854">
                  <c:v>6.2143611903997886</c:v>
                </c:pt>
                <c:pt idx="5855">
                  <c:v>6.2171515958312629</c:v>
                </c:pt>
                <c:pt idx="5856">
                  <c:v>6.2199420012627398</c:v>
                </c:pt>
                <c:pt idx="5857">
                  <c:v>6.2227484435070393</c:v>
                </c:pt>
                <c:pt idx="5858">
                  <c:v>6.2255548857513405</c:v>
                </c:pt>
                <c:pt idx="5859">
                  <c:v>6.2283613279956409</c:v>
                </c:pt>
                <c:pt idx="5860">
                  <c:v>6.2311677702399413</c:v>
                </c:pt>
                <c:pt idx="5861">
                  <c:v>6.2339742124842417</c:v>
                </c:pt>
                <c:pt idx="5862">
                  <c:v>6.236780654728542</c:v>
                </c:pt>
                <c:pt idx="5863">
                  <c:v>6.2395870969728424</c:v>
                </c:pt>
                <c:pt idx="5864">
                  <c:v>6.2423935392171437</c:v>
                </c:pt>
                <c:pt idx="5865">
                  <c:v>6.2451999814614467</c:v>
                </c:pt>
                <c:pt idx="5866">
                  <c:v>6.2480064237057453</c:v>
                </c:pt>
                <c:pt idx="5867">
                  <c:v>6.2508128659500448</c:v>
                </c:pt>
                <c:pt idx="5868">
                  <c:v>6.2536193081943487</c:v>
                </c:pt>
                <c:pt idx="5869">
                  <c:v>6.2564257504386473</c:v>
                </c:pt>
                <c:pt idx="5870">
                  <c:v>6.2592321926829513</c:v>
                </c:pt>
                <c:pt idx="5871">
                  <c:v>6.2620386349272472</c:v>
                </c:pt>
                <c:pt idx="5872">
                  <c:v>6.2648450771715467</c:v>
                </c:pt>
                <c:pt idx="5873">
                  <c:v>6.267651519415848</c:v>
                </c:pt>
                <c:pt idx="5874">
                  <c:v>6.2704739984729772</c:v>
                </c:pt>
                <c:pt idx="5875">
                  <c:v>6.2732964775300992</c:v>
                </c:pt>
                <c:pt idx="5876">
                  <c:v>6.2761189565872249</c:v>
                </c:pt>
                <c:pt idx="5877">
                  <c:v>6.2789414356443531</c:v>
                </c:pt>
                <c:pt idx="5878">
                  <c:v>6.2817639147014788</c:v>
                </c:pt>
                <c:pt idx="5879">
                  <c:v>6.2845863937586008</c:v>
                </c:pt>
                <c:pt idx="5880">
                  <c:v>6.2874088728157265</c:v>
                </c:pt>
                <c:pt idx="5881">
                  <c:v>6.2902313518728503</c:v>
                </c:pt>
                <c:pt idx="5882">
                  <c:v>6.2930538309299759</c:v>
                </c:pt>
                <c:pt idx="5883">
                  <c:v>6.2958763099871016</c:v>
                </c:pt>
                <c:pt idx="5884">
                  <c:v>6.2986987890442308</c:v>
                </c:pt>
                <c:pt idx="5885">
                  <c:v>6.301521268101351</c:v>
                </c:pt>
                <c:pt idx="5886">
                  <c:v>6.3043437471584776</c:v>
                </c:pt>
                <c:pt idx="5887">
                  <c:v>6.3071662262155996</c:v>
                </c:pt>
                <c:pt idx="5888">
                  <c:v>6.3099887052727288</c:v>
                </c:pt>
                <c:pt idx="5889">
                  <c:v>6.3128111843298527</c:v>
                </c:pt>
                <c:pt idx="5890">
                  <c:v>6.3156497001998053</c:v>
                </c:pt>
                <c:pt idx="5891">
                  <c:v>6.3184882160697491</c:v>
                </c:pt>
                <c:pt idx="5892">
                  <c:v>6.3213267319397026</c:v>
                </c:pt>
                <c:pt idx="5893">
                  <c:v>6.3241652478096482</c:v>
                </c:pt>
                <c:pt idx="5894">
                  <c:v>6.3270037636796017</c:v>
                </c:pt>
                <c:pt idx="5895">
                  <c:v>6.329842279549549</c:v>
                </c:pt>
                <c:pt idx="5896">
                  <c:v>6.3326807954195035</c:v>
                </c:pt>
                <c:pt idx="5897">
                  <c:v>6.3355193112894499</c:v>
                </c:pt>
                <c:pt idx="5898">
                  <c:v>6.338357827159399</c:v>
                </c:pt>
                <c:pt idx="5899">
                  <c:v>6.3411963430293508</c:v>
                </c:pt>
                <c:pt idx="5900">
                  <c:v>6.3440508957121269</c:v>
                </c:pt>
                <c:pt idx="5901">
                  <c:v>6.3469054483948986</c:v>
                </c:pt>
                <c:pt idx="5902">
                  <c:v>6.3497600010776765</c:v>
                </c:pt>
                <c:pt idx="5903">
                  <c:v>6.3526145537604446</c:v>
                </c:pt>
                <c:pt idx="5904">
                  <c:v>6.3554691064432234</c:v>
                </c:pt>
                <c:pt idx="5905">
                  <c:v>6.3583236591259951</c:v>
                </c:pt>
                <c:pt idx="5906">
                  <c:v>6.3611782118087694</c:v>
                </c:pt>
                <c:pt idx="5907">
                  <c:v>6.3640327644915455</c:v>
                </c:pt>
                <c:pt idx="5908">
                  <c:v>6.3668873171743208</c:v>
                </c:pt>
                <c:pt idx="5909">
                  <c:v>6.3697418698570916</c:v>
                </c:pt>
                <c:pt idx="5910">
                  <c:v>6.3725964225398704</c:v>
                </c:pt>
                <c:pt idx="5911">
                  <c:v>6.3754509752226438</c:v>
                </c:pt>
                <c:pt idx="5912">
                  <c:v>6.3783055279054146</c:v>
                </c:pt>
                <c:pt idx="5913">
                  <c:v>6.3811600805881934</c:v>
                </c:pt>
                <c:pt idx="5914">
                  <c:v>6.3840306700837877</c:v>
                </c:pt>
                <c:pt idx="5915">
                  <c:v>6.3869012595793881</c:v>
                </c:pt>
                <c:pt idx="5916">
                  <c:v>6.3897718490749895</c:v>
                </c:pt>
                <c:pt idx="5917">
                  <c:v>6.3926424385705882</c:v>
                </c:pt>
                <c:pt idx="5918">
                  <c:v>6.3955130280661852</c:v>
                </c:pt>
                <c:pt idx="5919">
                  <c:v>6.3983836175617856</c:v>
                </c:pt>
                <c:pt idx="5920">
                  <c:v>6.4012542070573843</c:v>
                </c:pt>
                <c:pt idx="5921">
                  <c:v>6.4041247965529813</c:v>
                </c:pt>
                <c:pt idx="5922">
                  <c:v>6.4069953860485818</c:v>
                </c:pt>
                <c:pt idx="5923">
                  <c:v>6.4098659755441831</c:v>
                </c:pt>
                <c:pt idx="5924">
                  <c:v>6.4127365650397783</c:v>
                </c:pt>
                <c:pt idx="5925">
                  <c:v>6.4156071545353806</c:v>
                </c:pt>
                <c:pt idx="5926">
                  <c:v>6.4184937808438054</c:v>
                </c:pt>
                <c:pt idx="5927">
                  <c:v>6.4213804071522276</c:v>
                </c:pt>
                <c:pt idx="5928">
                  <c:v>6.4242670334606515</c:v>
                </c:pt>
                <c:pt idx="5929">
                  <c:v>6.4271536597690719</c:v>
                </c:pt>
                <c:pt idx="5930">
                  <c:v>6.4300402860774968</c:v>
                </c:pt>
                <c:pt idx="5931">
                  <c:v>6.4329269123859181</c:v>
                </c:pt>
                <c:pt idx="5932">
                  <c:v>6.4358135386943429</c:v>
                </c:pt>
                <c:pt idx="5933">
                  <c:v>6.4387001650027704</c:v>
                </c:pt>
                <c:pt idx="5934">
                  <c:v>6.4415867913111926</c:v>
                </c:pt>
                <c:pt idx="5935">
                  <c:v>6.4444734176196166</c:v>
                </c:pt>
                <c:pt idx="5936">
                  <c:v>6.4473600439280396</c:v>
                </c:pt>
                <c:pt idx="5937">
                  <c:v>6.4502466702364609</c:v>
                </c:pt>
                <c:pt idx="5938">
                  <c:v>6.4531332965448858</c:v>
                </c:pt>
                <c:pt idx="5939">
                  <c:v>6.4560199228533097</c:v>
                </c:pt>
                <c:pt idx="5940">
                  <c:v>6.458922585974558</c:v>
                </c:pt>
                <c:pt idx="5941">
                  <c:v>6.4618252490958019</c:v>
                </c:pt>
                <c:pt idx="5942">
                  <c:v>6.4647279122170511</c:v>
                </c:pt>
                <c:pt idx="5943">
                  <c:v>6.4676305753382994</c:v>
                </c:pt>
                <c:pt idx="5944">
                  <c:v>6.4705332384595486</c:v>
                </c:pt>
                <c:pt idx="5945">
                  <c:v>6.473435901580797</c:v>
                </c:pt>
                <c:pt idx="5946">
                  <c:v>6.4763385647020462</c:v>
                </c:pt>
                <c:pt idx="5947">
                  <c:v>6.4792412278232945</c:v>
                </c:pt>
                <c:pt idx="5948">
                  <c:v>6.4821438909445437</c:v>
                </c:pt>
                <c:pt idx="5949">
                  <c:v>6.4850465540657876</c:v>
                </c:pt>
                <c:pt idx="5950">
                  <c:v>6.4879492171870377</c:v>
                </c:pt>
                <c:pt idx="5951">
                  <c:v>6.4908518803082851</c:v>
                </c:pt>
                <c:pt idx="5952">
                  <c:v>6.4937545434295325</c:v>
                </c:pt>
                <c:pt idx="5953">
                  <c:v>6.4966572065507808</c:v>
                </c:pt>
                <c:pt idx="5954">
                  <c:v>6.4995759064848544</c:v>
                </c:pt>
                <c:pt idx="5955">
                  <c:v>6.5024946064189244</c:v>
                </c:pt>
                <c:pt idx="5956">
                  <c:v>6.505413306352998</c:v>
                </c:pt>
                <c:pt idx="5957">
                  <c:v>6.5083320062870715</c:v>
                </c:pt>
                <c:pt idx="5958">
                  <c:v>6.511250706221146</c:v>
                </c:pt>
                <c:pt idx="5959">
                  <c:v>6.514169406155216</c:v>
                </c:pt>
                <c:pt idx="5960">
                  <c:v>6.5170881060892887</c:v>
                </c:pt>
                <c:pt idx="5961">
                  <c:v>6.5200068060233605</c:v>
                </c:pt>
                <c:pt idx="5962">
                  <c:v>6.522925505957434</c:v>
                </c:pt>
                <c:pt idx="5963">
                  <c:v>6.5258442058915085</c:v>
                </c:pt>
                <c:pt idx="5964">
                  <c:v>6.5287629058255803</c:v>
                </c:pt>
                <c:pt idx="5965">
                  <c:v>6.5316816057596565</c:v>
                </c:pt>
                <c:pt idx="5966">
                  <c:v>6.5346003056937283</c:v>
                </c:pt>
                <c:pt idx="5967">
                  <c:v>6.5375190056277965</c:v>
                </c:pt>
                <c:pt idx="5968">
                  <c:v>6.5404377055618736</c:v>
                </c:pt>
                <c:pt idx="5969">
                  <c:v>6.5433564054959437</c:v>
                </c:pt>
                <c:pt idx="5970">
                  <c:v>6.5462751054300181</c:v>
                </c:pt>
                <c:pt idx="5971">
                  <c:v>6.5491938053640917</c:v>
                </c:pt>
                <c:pt idx="5972">
                  <c:v>6.5521125052981617</c:v>
                </c:pt>
                <c:pt idx="5973">
                  <c:v>6.5550312052322344</c:v>
                </c:pt>
                <c:pt idx="5974">
                  <c:v>6.5579659419791305</c:v>
                </c:pt>
                <c:pt idx="5975">
                  <c:v>6.5609006787260267</c:v>
                </c:pt>
                <c:pt idx="5976">
                  <c:v>6.5638354154729264</c:v>
                </c:pt>
                <c:pt idx="5977">
                  <c:v>6.5667701522198234</c:v>
                </c:pt>
                <c:pt idx="5978">
                  <c:v>6.5697048889667187</c:v>
                </c:pt>
                <c:pt idx="5979">
                  <c:v>6.572655662526441</c:v>
                </c:pt>
                <c:pt idx="5980">
                  <c:v>6.5756064360861668</c:v>
                </c:pt>
                <c:pt idx="5981">
                  <c:v>6.5785572096458855</c:v>
                </c:pt>
                <c:pt idx="5982">
                  <c:v>6.5815079832056096</c:v>
                </c:pt>
                <c:pt idx="5983">
                  <c:v>6.5844587567653274</c:v>
                </c:pt>
                <c:pt idx="5984">
                  <c:v>6.5874095303250497</c:v>
                </c:pt>
                <c:pt idx="5985">
                  <c:v>6.5903603038847764</c:v>
                </c:pt>
                <c:pt idx="5986">
                  <c:v>6.5933110774444934</c:v>
                </c:pt>
                <c:pt idx="5987">
                  <c:v>6.5962618510042184</c:v>
                </c:pt>
                <c:pt idx="5988">
                  <c:v>6.5992126245639415</c:v>
                </c:pt>
                <c:pt idx="5989">
                  <c:v>6.6021794349364855</c:v>
                </c:pt>
                <c:pt idx="5990">
                  <c:v>6.6051462453090304</c:v>
                </c:pt>
                <c:pt idx="5991">
                  <c:v>6.6081130556815779</c:v>
                </c:pt>
                <c:pt idx="5992">
                  <c:v>6.6110798660541263</c:v>
                </c:pt>
                <c:pt idx="5993">
                  <c:v>6.6140466764266677</c:v>
                </c:pt>
                <c:pt idx="5994">
                  <c:v>6.6170134867992152</c:v>
                </c:pt>
                <c:pt idx="5995">
                  <c:v>6.6199802971717618</c:v>
                </c:pt>
                <c:pt idx="5996">
                  <c:v>6.6229471075443085</c:v>
                </c:pt>
                <c:pt idx="5997">
                  <c:v>6.6259139179168525</c:v>
                </c:pt>
                <c:pt idx="5998">
                  <c:v>6.6288807282894</c:v>
                </c:pt>
                <c:pt idx="5999">
                  <c:v>6.6318475386619475</c:v>
                </c:pt>
                <c:pt idx="6000">
                  <c:v>6.6348143490344924</c:v>
                </c:pt>
                <c:pt idx="6001">
                  <c:v>6.6377811594070408</c:v>
                </c:pt>
                <c:pt idx="6002">
                  <c:v>6.6407479697795875</c:v>
                </c:pt>
                <c:pt idx="6003">
                  <c:v>6.6437147801521368</c:v>
                </c:pt>
                <c:pt idx="6004">
                  <c:v>6.6466815905246825</c:v>
                </c:pt>
                <c:pt idx="6005">
                  <c:v>6.6496484008972292</c:v>
                </c:pt>
                <c:pt idx="6006">
                  <c:v>6.6526152112697714</c:v>
                </c:pt>
                <c:pt idx="6007">
                  <c:v>6.6555980584551433</c:v>
                </c:pt>
                <c:pt idx="6008">
                  <c:v>6.6585809056405134</c:v>
                </c:pt>
                <c:pt idx="6009">
                  <c:v>6.6615637528258871</c:v>
                </c:pt>
                <c:pt idx="6010">
                  <c:v>6.6645466000112545</c:v>
                </c:pt>
                <c:pt idx="6011">
                  <c:v>6.6675294471966264</c:v>
                </c:pt>
                <c:pt idx="6012">
                  <c:v>6.6705122943820001</c:v>
                </c:pt>
                <c:pt idx="6013">
                  <c:v>6.6734951415673702</c:v>
                </c:pt>
                <c:pt idx="6014">
                  <c:v>6.6764779887527421</c:v>
                </c:pt>
                <c:pt idx="6015">
                  <c:v>6.6794608359381131</c:v>
                </c:pt>
                <c:pt idx="6016">
                  <c:v>6.6824436831234832</c:v>
                </c:pt>
                <c:pt idx="6017">
                  <c:v>6.6854425671216786</c:v>
                </c:pt>
                <c:pt idx="6018">
                  <c:v>6.6884414511198766</c:v>
                </c:pt>
                <c:pt idx="6019">
                  <c:v>6.6914403351180702</c:v>
                </c:pt>
                <c:pt idx="6020">
                  <c:v>6.6944392191162638</c:v>
                </c:pt>
                <c:pt idx="6021">
                  <c:v>6.697438103114461</c:v>
                </c:pt>
                <c:pt idx="6022">
                  <c:v>6.7004369871126563</c:v>
                </c:pt>
                <c:pt idx="6023">
                  <c:v>6.7034358711108499</c:v>
                </c:pt>
                <c:pt idx="6024">
                  <c:v>6.7064347551090471</c:v>
                </c:pt>
                <c:pt idx="6025">
                  <c:v>6.7094336391072416</c:v>
                </c:pt>
                <c:pt idx="6026">
                  <c:v>6.7124325231054378</c:v>
                </c:pt>
                <c:pt idx="6027">
                  <c:v>6.7154314071036367</c:v>
                </c:pt>
                <c:pt idx="6028">
                  <c:v>6.7184302911018303</c:v>
                </c:pt>
                <c:pt idx="6029">
                  <c:v>6.7214291751000292</c:v>
                </c:pt>
                <c:pt idx="6030">
                  <c:v>6.7244280590982193</c:v>
                </c:pt>
                <c:pt idx="6031">
                  <c:v>6.7274269430964138</c:v>
                </c:pt>
                <c:pt idx="6032">
                  <c:v>6.7304258270946118</c:v>
                </c:pt>
                <c:pt idx="6033">
                  <c:v>6.7334247110928089</c:v>
                </c:pt>
                <c:pt idx="6034">
                  <c:v>6.7364235950910079</c:v>
                </c:pt>
                <c:pt idx="6035">
                  <c:v>6.7394385159020258</c:v>
                </c:pt>
                <c:pt idx="6036">
                  <c:v>6.7424534367130429</c:v>
                </c:pt>
                <c:pt idx="6037">
                  <c:v>6.7454683575240653</c:v>
                </c:pt>
                <c:pt idx="6038">
                  <c:v>6.7484832783350814</c:v>
                </c:pt>
                <c:pt idx="6039">
                  <c:v>6.7514981991461065</c:v>
                </c:pt>
                <c:pt idx="6040">
                  <c:v>6.7545131199571244</c:v>
                </c:pt>
                <c:pt idx="6041">
                  <c:v>6.7575280407681442</c:v>
                </c:pt>
                <c:pt idx="6042">
                  <c:v>6.7605589983919865</c:v>
                </c:pt>
                <c:pt idx="6043">
                  <c:v>6.7635899560158306</c:v>
                </c:pt>
                <c:pt idx="6044">
                  <c:v>6.7666209136396809</c:v>
                </c:pt>
                <c:pt idx="6045">
                  <c:v>6.7696518712635223</c:v>
                </c:pt>
                <c:pt idx="6046">
                  <c:v>6.7726828288873682</c:v>
                </c:pt>
                <c:pt idx="6047">
                  <c:v>6.7757137865112114</c:v>
                </c:pt>
                <c:pt idx="6048">
                  <c:v>6.7787447441350572</c:v>
                </c:pt>
                <c:pt idx="6049">
                  <c:v>6.7817757017589022</c:v>
                </c:pt>
                <c:pt idx="6050">
                  <c:v>6.7848066593827445</c:v>
                </c:pt>
                <c:pt idx="6051">
                  <c:v>6.7878536538194156</c:v>
                </c:pt>
                <c:pt idx="6052">
                  <c:v>6.7909006482560832</c:v>
                </c:pt>
                <c:pt idx="6053">
                  <c:v>6.7939476426927552</c:v>
                </c:pt>
                <c:pt idx="6054">
                  <c:v>6.7969946371294219</c:v>
                </c:pt>
                <c:pt idx="6055">
                  <c:v>6.8000416315660903</c:v>
                </c:pt>
                <c:pt idx="6056">
                  <c:v>6.8030886260027605</c:v>
                </c:pt>
                <c:pt idx="6057">
                  <c:v>6.806135620439429</c:v>
                </c:pt>
                <c:pt idx="6058">
                  <c:v>6.8091826148761001</c:v>
                </c:pt>
                <c:pt idx="6059">
                  <c:v>6.8122296093127694</c:v>
                </c:pt>
                <c:pt idx="6060">
                  <c:v>6.8152766037494388</c:v>
                </c:pt>
                <c:pt idx="6061">
                  <c:v>6.818323598186109</c:v>
                </c:pt>
                <c:pt idx="6062">
                  <c:v>6.8213705926227783</c:v>
                </c:pt>
                <c:pt idx="6063">
                  <c:v>6.8244175870594423</c:v>
                </c:pt>
                <c:pt idx="6064">
                  <c:v>6.8274806183089369</c:v>
                </c:pt>
                <c:pt idx="6065">
                  <c:v>6.8305436495584351</c:v>
                </c:pt>
                <c:pt idx="6066">
                  <c:v>6.8336066808079305</c:v>
                </c:pt>
                <c:pt idx="6067">
                  <c:v>6.836669712057426</c:v>
                </c:pt>
                <c:pt idx="6068">
                  <c:v>6.8397327433069162</c:v>
                </c:pt>
                <c:pt idx="6069">
                  <c:v>6.8427957745564072</c:v>
                </c:pt>
                <c:pt idx="6070">
                  <c:v>6.8458588058059009</c:v>
                </c:pt>
                <c:pt idx="6071">
                  <c:v>6.8489218370553946</c:v>
                </c:pt>
                <c:pt idx="6072">
                  <c:v>6.8520009051177135</c:v>
                </c:pt>
                <c:pt idx="6073">
                  <c:v>6.8550799731800343</c:v>
                </c:pt>
                <c:pt idx="6074">
                  <c:v>6.8581590412423505</c:v>
                </c:pt>
                <c:pt idx="6075">
                  <c:v>6.861238109304673</c:v>
                </c:pt>
                <c:pt idx="6076">
                  <c:v>6.8643171773669849</c:v>
                </c:pt>
                <c:pt idx="6077">
                  <c:v>6.8673962454293065</c:v>
                </c:pt>
                <c:pt idx="6078">
                  <c:v>6.8704753134916281</c:v>
                </c:pt>
                <c:pt idx="6079">
                  <c:v>6.8735543815539453</c:v>
                </c:pt>
                <c:pt idx="6080">
                  <c:v>6.8766334496162633</c:v>
                </c:pt>
                <c:pt idx="6081">
                  <c:v>6.8797125176785805</c:v>
                </c:pt>
                <c:pt idx="6082">
                  <c:v>6.8827915857408994</c:v>
                </c:pt>
                <c:pt idx="6083">
                  <c:v>6.8858706538032175</c:v>
                </c:pt>
                <c:pt idx="6084">
                  <c:v>6.8889497218655364</c:v>
                </c:pt>
                <c:pt idx="6085">
                  <c:v>6.8920287899278554</c:v>
                </c:pt>
                <c:pt idx="6086">
                  <c:v>6.8951238948029987</c:v>
                </c:pt>
                <c:pt idx="6087">
                  <c:v>6.8982189996781411</c:v>
                </c:pt>
                <c:pt idx="6088">
                  <c:v>6.9013141045532862</c:v>
                </c:pt>
                <c:pt idx="6089">
                  <c:v>6.9044092094284277</c:v>
                </c:pt>
                <c:pt idx="6090">
                  <c:v>6.9075043143035693</c:v>
                </c:pt>
                <c:pt idx="6091">
                  <c:v>6.9105994191787135</c:v>
                </c:pt>
                <c:pt idx="6092">
                  <c:v>6.9136945240538585</c:v>
                </c:pt>
                <c:pt idx="6093">
                  <c:v>6.9167896289289974</c:v>
                </c:pt>
                <c:pt idx="6094">
                  <c:v>6.9198847338041434</c:v>
                </c:pt>
                <c:pt idx="6095">
                  <c:v>6.922979838679284</c:v>
                </c:pt>
                <c:pt idx="6096">
                  <c:v>6.9260749435544273</c:v>
                </c:pt>
                <c:pt idx="6097">
                  <c:v>6.9291700484295715</c:v>
                </c:pt>
                <c:pt idx="6098">
                  <c:v>6.9322811901175401</c:v>
                </c:pt>
                <c:pt idx="6099">
                  <c:v>6.9353923318055086</c:v>
                </c:pt>
                <c:pt idx="6100">
                  <c:v>6.9385034734934763</c:v>
                </c:pt>
                <c:pt idx="6101">
                  <c:v>6.9416146151814404</c:v>
                </c:pt>
                <c:pt idx="6102">
                  <c:v>6.9447257568694072</c:v>
                </c:pt>
                <c:pt idx="6103">
                  <c:v>6.9478368985573757</c:v>
                </c:pt>
                <c:pt idx="6104">
                  <c:v>6.9509480402453443</c:v>
                </c:pt>
                <c:pt idx="6105">
                  <c:v>6.9540591819333128</c:v>
                </c:pt>
                <c:pt idx="6106">
                  <c:v>6.9571703236212796</c:v>
                </c:pt>
                <c:pt idx="6107">
                  <c:v>6.9602814653092464</c:v>
                </c:pt>
                <c:pt idx="6108">
                  <c:v>6.9633926069972141</c:v>
                </c:pt>
                <c:pt idx="6109">
                  <c:v>6.9665037486851826</c:v>
                </c:pt>
                <c:pt idx="6110">
                  <c:v>6.9696148903731494</c:v>
                </c:pt>
                <c:pt idx="6111">
                  <c:v>6.9727260320611197</c:v>
                </c:pt>
                <c:pt idx="6112">
                  <c:v>6.9758371737490865</c:v>
                </c:pt>
                <c:pt idx="6113">
                  <c:v>6.9789643522498785</c:v>
                </c:pt>
                <c:pt idx="6114">
                  <c:v>6.9820915307506706</c:v>
                </c:pt>
                <c:pt idx="6115">
                  <c:v>6.9852187092514599</c:v>
                </c:pt>
                <c:pt idx="6116">
                  <c:v>6.9883458877522537</c:v>
                </c:pt>
                <c:pt idx="6117">
                  <c:v>6.9914730662530475</c:v>
                </c:pt>
                <c:pt idx="6118">
                  <c:v>6.9946002447538396</c:v>
                </c:pt>
                <c:pt idx="6119">
                  <c:v>6.9977274232546325</c:v>
                </c:pt>
                <c:pt idx="6120">
                  <c:v>7.0008706385682444</c:v>
                </c:pt>
                <c:pt idx="6121">
                  <c:v>7.0040138538818635</c:v>
                </c:pt>
                <c:pt idx="6122">
                  <c:v>7.0071570691954763</c:v>
                </c:pt>
                <c:pt idx="6123">
                  <c:v>7.0103002845090963</c:v>
                </c:pt>
                <c:pt idx="6124">
                  <c:v>7.0134434998227153</c:v>
                </c:pt>
                <c:pt idx="6125">
                  <c:v>7.0165867151363308</c:v>
                </c:pt>
                <c:pt idx="6126">
                  <c:v>7.0197299304499454</c:v>
                </c:pt>
                <c:pt idx="6127">
                  <c:v>7.0228731457635645</c:v>
                </c:pt>
                <c:pt idx="6128">
                  <c:v>7.0260163610771773</c:v>
                </c:pt>
                <c:pt idx="6129">
                  <c:v>7.0291595763907937</c:v>
                </c:pt>
                <c:pt idx="6130">
                  <c:v>7.0323027917044145</c:v>
                </c:pt>
                <c:pt idx="6131">
                  <c:v>7.03544600701803</c:v>
                </c:pt>
                <c:pt idx="6132">
                  <c:v>7.0386052591444717</c:v>
                </c:pt>
                <c:pt idx="6133">
                  <c:v>7.0417645112709115</c:v>
                </c:pt>
                <c:pt idx="6134">
                  <c:v>7.044923763397354</c:v>
                </c:pt>
                <c:pt idx="6135">
                  <c:v>7.0480830155237975</c:v>
                </c:pt>
                <c:pt idx="6136">
                  <c:v>7.0512422676502364</c:v>
                </c:pt>
                <c:pt idx="6137">
                  <c:v>7.0544015197766763</c:v>
                </c:pt>
                <c:pt idx="6138">
                  <c:v>7.0575607719031197</c:v>
                </c:pt>
                <c:pt idx="6139">
                  <c:v>7.0607200240295596</c:v>
                </c:pt>
                <c:pt idx="6140">
                  <c:v>7.0638792761559968</c:v>
                </c:pt>
                <c:pt idx="6141">
                  <c:v>7.0670385282824402</c:v>
                </c:pt>
                <c:pt idx="6142">
                  <c:v>7.0701977804088862</c:v>
                </c:pt>
                <c:pt idx="6143">
                  <c:v>7.0733730693481514</c:v>
                </c:pt>
                <c:pt idx="6144">
                  <c:v>7.0765483582874156</c:v>
                </c:pt>
                <c:pt idx="6145">
                  <c:v>7.0797236472266833</c:v>
                </c:pt>
                <c:pt idx="6146">
                  <c:v>7.0828989361659458</c:v>
                </c:pt>
                <c:pt idx="6147">
                  <c:v>7.0860742251052145</c:v>
                </c:pt>
                <c:pt idx="6148">
                  <c:v>7.0892495140444822</c:v>
                </c:pt>
                <c:pt idx="6149">
                  <c:v>7.0924248029837447</c:v>
                </c:pt>
                <c:pt idx="6150">
                  <c:v>7.0956000919230124</c:v>
                </c:pt>
                <c:pt idx="6151">
                  <c:v>7.0987753808622784</c:v>
                </c:pt>
                <c:pt idx="6152">
                  <c:v>7.1019506698015418</c:v>
                </c:pt>
                <c:pt idx="6153">
                  <c:v>7.1051259587408069</c:v>
                </c:pt>
                <c:pt idx="6154">
                  <c:v>7.108301247680072</c:v>
                </c:pt>
                <c:pt idx="6155">
                  <c:v>7.1114925734321677</c:v>
                </c:pt>
                <c:pt idx="6156">
                  <c:v>7.1146838991842545</c:v>
                </c:pt>
                <c:pt idx="6157">
                  <c:v>7.1178752249363439</c:v>
                </c:pt>
                <c:pt idx="6158">
                  <c:v>7.1210665506884343</c:v>
                </c:pt>
                <c:pt idx="6159">
                  <c:v>7.1242578764405238</c:v>
                </c:pt>
                <c:pt idx="6160">
                  <c:v>7.1274492021926177</c:v>
                </c:pt>
                <c:pt idx="6161">
                  <c:v>7.130640527944708</c:v>
                </c:pt>
                <c:pt idx="6162">
                  <c:v>7.1338318536967957</c:v>
                </c:pt>
                <c:pt idx="6163">
                  <c:v>7.1370231794488888</c:v>
                </c:pt>
                <c:pt idx="6164">
                  <c:v>7.1402145052009764</c:v>
                </c:pt>
                <c:pt idx="6165">
                  <c:v>7.1434058309530686</c:v>
                </c:pt>
                <c:pt idx="6166">
                  <c:v>7.146613193517986</c:v>
                </c:pt>
                <c:pt idx="6167">
                  <c:v>7.1498205560828971</c:v>
                </c:pt>
                <c:pt idx="6168">
                  <c:v>7.1530279186478118</c:v>
                </c:pt>
                <c:pt idx="6169">
                  <c:v>7.1562352812127292</c:v>
                </c:pt>
                <c:pt idx="6170">
                  <c:v>7.1594426437776439</c:v>
                </c:pt>
                <c:pt idx="6171">
                  <c:v>7.1626500063425578</c:v>
                </c:pt>
                <c:pt idx="6172">
                  <c:v>7.1658573689074707</c:v>
                </c:pt>
                <c:pt idx="6173">
                  <c:v>7.1690647314723899</c:v>
                </c:pt>
                <c:pt idx="6174">
                  <c:v>7.1722720940373073</c:v>
                </c:pt>
                <c:pt idx="6175">
                  <c:v>7.1754794566022202</c:v>
                </c:pt>
                <c:pt idx="6176">
                  <c:v>7.1786868191671349</c:v>
                </c:pt>
                <c:pt idx="6177">
                  <c:v>7.1818941817320514</c:v>
                </c:pt>
                <c:pt idx="6178">
                  <c:v>7.1851015442969635</c:v>
                </c:pt>
                <c:pt idx="6179">
                  <c:v>7.18830890686188</c:v>
                </c:pt>
                <c:pt idx="6180">
                  <c:v>7.1915323062396173</c:v>
                </c:pt>
                <c:pt idx="6181">
                  <c:v>7.1947557056173572</c:v>
                </c:pt>
                <c:pt idx="6182">
                  <c:v>7.1979791049950972</c:v>
                </c:pt>
                <c:pt idx="6183">
                  <c:v>7.2012025043728407</c:v>
                </c:pt>
                <c:pt idx="6184">
                  <c:v>7.2044259037505771</c:v>
                </c:pt>
                <c:pt idx="6185">
                  <c:v>7.2076493031283198</c:v>
                </c:pt>
                <c:pt idx="6186">
                  <c:v>7.2108727025060562</c:v>
                </c:pt>
                <c:pt idx="6187">
                  <c:v>7.2140961018837961</c:v>
                </c:pt>
                <c:pt idx="6188">
                  <c:v>7.2173195012615361</c:v>
                </c:pt>
                <c:pt idx="6189">
                  <c:v>7.2205429006392752</c:v>
                </c:pt>
                <c:pt idx="6190">
                  <c:v>7.2237663000170151</c:v>
                </c:pt>
                <c:pt idx="6191">
                  <c:v>7.2270057362075777</c:v>
                </c:pt>
                <c:pt idx="6192">
                  <c:v>7.2302451723981465</c:v>
                </c:pt>
                <c:pt idx="6193">
                  <c:v>7.2334846085887055</c:v>
                </c:pt>
                <c:pt idx="6194">
                  <c:v>7.2367240447792724</c:v>
                </c:pt>
                <c:pt idx="6195">
                  <c:v>7.2399634809698412</c:v>
                </c:pt>
                <c:pt idx="6196">
                  <c:v>7.2432029171604002</c:v>
                </c:pt>
                <c:pt idx="6197">
                  <c:v>7.2464423533509663</c:v>
                </c:pt>
                <c:pt idx="6198">
                  <c:v>7.2496817895415324</c:v>
                </c:pt>
                <c:pt idx="6199">
                  <c:v>7.2529212257320905</c:v>
                </c:pt>
                <c:pt idx="6200">
                  <c:v>7.2561606619226584</c:v>
                </c:pt>
                <c:pt idx="6201">
                  <c:v>7.2594000981132227</c:v>
                </c:pt>
                <c:pt idx="6202">
                  <c:v>7.2626555711166079</c:v>
                </c:pt>
                <c:pt idx="6203">
                  <c:v>7.2659110441199948</c:v>
                </c:pt>
                <c:pt idx="6204">
                  <c:v>7.2691665171233879</c:v>
                </c:pt>
                <c:pt idx="6205">
                  <c:v>7.2724219901267784</c:v>
                </c:pt>
                <c:pt idx="6206">
                  <c:v>7.2756774631301679</c:v>
                </c:pt>
                <c:pt idx="6207">
                  <c:v>7.2789329361335513</c:v>
                </c:pt>
                <c:pt idx="6208">
                  <c:v>7.28218840913694</c:v>
                </c:pt>
                <c:pt idx="6209">
                  <c:v>7.2854599189531566</c:v>
                </c:pt>
                <c:pt idx="6210">
                  <c:v>7.2887314287693705</c:v>
                </c:pt>
                <c:pt idx="6211">
                  <c:v>7.29200293858558</c:v>
                </c:pt>
                <c:pt idx="6212">
                  <c:v>7.2952744484017948</c:v>
                </c:pt>
                <c:pt idx="6213">
                  <c:v>7.298545958218007</c:v>
                </c:pt>
                <c:pt idx="6214">
                  <c:v>7.3018174680342218</c:v>
                </c:pt>
                <c:pt idx="6215">
                  <c:v>7.3050889778504331</c:v>
                </c:pt>
                <c:pt idx="6216">
                  <c:v>7.3083604876666506</c:v>
                </c:pt>
                <c:pt idx="6217">
                  <c:v>7.3116319974828636</c:v>
                </c:pt>
                <c:pt idx="6218">
                  <c:v>7.3149035072990731</c:v>
                </c:pt>
                <c:pt idx="6219">
                  <c:v>7.3181750171152853</c:v>
                </c:pt>
                <c:pt idx="6220">
                  <c:v>7.3214465269315001</c:v>
                </c:pt>
                <c:pt idx="6221">
                  <c:v>7.3247180367477123</c:v>
                </c:pt>
                <c:pt idx="6222">
                  <c:v>7.3280055833767497</c:v>
                </c:pt>
                <c:pt idx="6223">
                  <c:v>7.3312931300057924</c:v>
                </c:pt>
                <c:pt idx="6224">
                  <c:v>7.3345806766348272</c:v>
                </c:pt>
                <c:pt idx="6225">
                  <c:v>7.337868223263869</c:v>
                </c:pt>
                <c:pt idx="6226">
                  <c:v>7.341155769892902</c:v>
                </c:pt>
                <c:pt idx="6227">
                  <c:v>7.3444433165219412</c:v>
                </c:pt>
                <c:pt idx="6228">
                  <c:v>7.3477308631509777</c:v>
                </c:pt>
                <c:pt idx="6229">
                  <c:v>7.3510184097800177</c:v>
                </c:pt>
                <c:pt idx="6230">
                  <c:v>7.3543219932218813</c:v>
                </c:pt>
                <c:pt idx="6231">
                  <c:v>7.3576255766637395</c:v>
                </c:pt>
                <c:pt idx="6232">
                  <c:v>7.3609291601056057</c:v>
                </c:pt>
                <c:pt idx="6233">
                  <c:v>7.3642327435474675</c:v>
                </c:pt>
                <c:pt idx="6234">
                  <c:v>7.3675363269893275</c:v>
                </c:pt>
                <c:pt idx="6235">
                  <c:v>7.3708399104311928</c:v>
                </c:pt>
                <c:pt idx="6236">
                  <c:v>7.3741434938730581</c:v>
                </c:pt>
                <c:pt idx="6237">
                  <c:v>7.3774470773149163</c:v>
                </c:pt>
                <c:pt idx="6238">
                  <c:v>7.380750660756779</c:v>
                </c:pt>
                <c:pt idx="6239">
                  <c:v>7.3840542441986408</c:v>
                </c:pt>
                <c:pt idx="6240">
                  <c:v>7.3873578276405016</c:v>
                </c:pt>
                <c:pt idx="6241">
                  <c:v>7.3906614110823714</c:v>
                </c:pt>
                <c:pt idx="6242">
                  <c:v>7.3939649945242314</c:v>
                </c:pt>
                <c:pt idx="6243">
                  <c:v>7.3972685779660896</c:v>
                </c:pt>
                <c:pt idx="6244">
                  <c:v>7.4005721614079549</c:v>
                </c:pt>
                <c:pt idx="6245">
                  <c:v>7.4038757448498194</c:v>
                </c:pt>
                <c:pt idx="6246">
                  <c:v>7.4071793282916794</c:v>
                </c:pt>
                <c:pt idx="6247">
                  <c:v>7.4104989485463664</c:v>
                </c:pt>
                <c:pt idx="6248">
                  <c:v>7.4138185688010516</c:v>
                </c:pt>
                <c:pt idx="6249">
                  <c:v>7.4171381890557395</c:v>
                </c:pt>
                <c:pt idx="6250">
                  <c:v>7.4204578093104265</c:v>
                </c:pt>
                <c:pt idx="6251">
                  <c:v>7.4237774295651153</c:v>
                </c:pt>
                <c:pt idx="6252">
                  <c:v>7.4270970498198015</c:v>
                </c:pt>
                <c:pt idx="6253">
                  <c:v>7.4304166700744885</c:v>
                </c:pt>
                <c:pt idx="6254">
                  <c:v>7.4337362903291782</c:v>
                </c:pt>
                <c:pt idx="6255">
                  <c:v>7.4370559105838634</c:v>
                </c:pt>
                <c:pt idx="6256">
                  <c:v>7.4403915676513765</c:v>
                </c:pt>
                <c:pt idx="6257">
                  <c:v>7.4437272247188879</c:v>
                </c:pt>
                <c:pt idx="6258">
                  <c:v>7.4470628817863984</c:v>
                </c:pt>
                <c:pt idx="6259">
                  <c:v>7.4503985388539098</c:v>
                </c:pt>
                <c:pt idx="6260">
                  <c:v>7.4537341959214229</c:v>
                </c:pt>
                <c:pt idx="6261">
                  <c:v>7.4570698529889325</c:v>
                </c:pt>
                <c:pt idx="6262">
                  <c:v>7.4604055100564421</c:v>
                </c:pt>
                <c:pt idx="6263">
                  <c:v>7.4637411671239562</c:v>
                </c:pt>
                <c:pt idx="6264">
                  <c:v>7.4670768241914685</c:v>
                </c:pt>
                <c:pt idx="6265">
                  <c:v>7.4704124812589816</c:v>
                </c:pt>
                <c:pt idx="6266">
                  <c:v>7.4737641751393191</c:v>
                </c:pt>
                <c:pt idx="6267">
                  <c:v>7.4771158690196486</c:v>
                </c:pt>
                <c:pt idx="6268">
                  <c:v>7.4804675628999879</c:v>
                </c:pt>
                <c:pt idx="6269">
                  <c:v>7.4838192567803254</c:v>
                </c:pt>
                <c:pt idx="6270">
                  <c:v>7.4871709506606612</c:v>
                </c:pt>
                <c:pt idx="6271">
                  <c:v>7.490522644540996</c:v>
                </c:pt>
                <c:pt idx="6272">
                  <c:v>7.4938743384213327</c:v>
                </c:pt>
                <c:pt idx="6273">
                  <c:v>7.4972260323016711</c:v>
                </c:pt>
                <c:pt idx="6274">
                  <c:v>7.500577726182005</c:v>
                </c:pt>
                <c:pt idx="6275">
                  <c:v>7.503945456875166</c:v>
                </c:pt>
                <c:pt idx="6276">
                  <c:v>7.5073131875683279</c:v>
                </c:pt>
                <c:pt idx="6277">
                  <c:v>7.5106809182614862</c:v>
                </c:pt>
                <c:pt idx="6278">
                  <c:v>7.5140486489546481</c:v>
                </c:pt>
                <c:pt idx="6279">
                  <c:v>7.5174163796478055</c:v>
                </c:pt>
                <c:pt idx="6280">
                  <c:v>7.5207841103409674</c:v>
                </c:pt>
                <c:pt idx="6281">
                  <c:v>7.5241518410341293</c:v>
                </c:pt>
                <c:pt idx="6282">
                  <c:v>7.5275195717272867</c:v>
                </c:pt>
                <c:pt idx="6283">
                  <c:v>7.5308873024204512</c:v>
                </c:pt>
                <c:pt idx="6284">
                  <c:v>7.5342550331136131</c:v>
                </c:pt>
                <c:pt idx="6285">
                  <c:v>7.5376227638067759</c:v>
                </c:pt>
                <c:pt idx="6286">
                  <c:v>7.5410065313127586</c:v>
                </c:pt>
                <c:pt idx="6287">
                  <c:v>7.5443902988187421</c:v>
                </c:pt>
                <c:pt idx="6288">
                  <c:v>7.5477740663247275</c:v>
                </c:pt>
                <c:pt idx="6289">
                  <c:v>7.5511578338307155</c:v>
                </c:pt>
                <c:pt idx="6290">
                  <c:v>7.5545416013366991</c:v>
                </c:pt>
                <c:pt idx="6291">
                  <c:v>7.5579253688426835</c:v>
                </c:pt>
                <c:pt idx="6292">
                  <c:v>7.5613091363486724</c:v>
                </c:pt>
                <c:pt idx="6293">
                  <c:v>7.5646929038546586</c:v>
                </c:pt>
                <c:pt idx="6294">
                  <c:v>7.5680766713606404</c:v>
                </c:pt>
                <c:pt idx="6295">
                  <c:v>7.5714604388666302</c:v>
                </c:pt>
                <c:pt idx="6296">
                  <c:v>7.5748442063726102</c:v>
                </c:pt>
                <c:pt idx="6297">
                  <c:v>7.5782279738785983</c:v>
                </c:pt>
                <c:pt idx="6298">
                  <c:v>7.5816117413845863</c:v>
                </c:pt>
                <c:pt idx="6299">
                  <c:v>7.5849955088905663</c:v>
                </c:pt>
                <c:pt idx="6300">
                  <c:v>7.5883792763965507</c:v>
                </c:pt>
                <c:pt idx="6301">
                  <c:v>7.5917790807153658</c:v>
                </c:pt>
                <c:pt idx="6302">
                  <c:v>7.5951788850341764</c:v>
                </c:pt>
                <c:pt idx="6303">
                  <c:v>7.5985786893529825</c:v>
                </c:pt>
                <c:pt idx="6304">
                  <c:v>7.6019784936717931</c:v>
                </c:pt>
                <c:pt idx="6305">
                  <c:v>7.6053782979906028</c:v>
                </c:pt>
                <c:pt idx="6306">
                  <c:v>7.6087781023094125</c:v>
                </c:pt>
                <c:pt idx="6307">
                  <c:v>7.6121779066282196</c:v>
                </c:pt>
                <c:pt idx="6308">
                  <c:v>7.6155777109470311</c:v>
                </c:pt>
                <c:pt idx="6309">
                  <c:v>7.6189775152658408</c:v>
                </c:pt>
                <c:pt idx="6310">
                  <c:v>7.6223773195846514</c:v>
                </c:pt>
                <c:pt idx="6311">
                  <c:v>7.6257771239034629</c:v>
                </c:pt>
                <c:pt idx="6312">
                  <c:v>7.6291769282222708</c:v>
                </c:pt>
                <c:pt idx="6313">
                  <c:v>7.6325767325410805</c:v>
                </c:pt>
                <c:pt idx="6314">
                  <c:v>7.6359765368598893</c:v>
                </c:pt>
                <c:pt idx="6315">
                  <c:v>7.6393763411787026</c:v>
                </c:pt>
                <c:pt idx="6316">
                  <c:v>7.6427921823103402</c:v>
                </c:pt>
                <c:pt idx="6317">
                  <c:v>7.6462080234419734</c:v>
                </c:pt>
                <c:pt idx="6318">
                  <c:v>7.6496238645736083</c:v>
                </c:pt>
                <c:pt idx="6319">
                  <c:v>7.6530397057052406</c:v>
                </c:pt>
                <c:pt idx="6320">
                  <c:v>7.6564555468368738</c:v>
                </c:pt>
                <c:pt idx="6321">
                  <c:v>7.6598713879685105</c:v>
                </c:pt>
                <c:pt idx="6322">
                  <c:v>7.6632872291001419</c:v>
                </c:pt>
                <c:pt idx="6323">
                  <c:v>7.6667030702317787</c:v>
                </c:pt>
                <c:pt idx="6324">
                  <c:v>7.6701349481762344</c:v>
                </c:pt>
                <c:pt idx="6325">
                  <c:v>7.6735668261206955</c:v>
                </c:pt>
                <c:pt idx="6326">
                  <c:v>7.6769987040651584</c:v>
                </c:pt>
                <c:pt idx="6327">
                  <c:v>7.680430582009615</c:v>
                </c:pt>
                <c:pt idx="6328">
                  <c:v>7.6838624599540761</c:v>
                </c:pt>
                <c:pt idx="6329">
                  <c:v>7.687294337898531</c:v>
                </c:pt>
                <c:pt idx="6330">
                  <c:v>7.6907262158429912</c:v>
                </c:pt>
                <c:pt idx="6331">
                  <c:v>7.6941580937874487</c:v>
                </c:pt>
                <c:pt idx="6332">
                  <c:v>7.6975899717319054</c:v>
                </c:pt>
                <c:pt idx="6333">
                  <c:v>7.7010218496763692</c:v>
                </c:pt>
                <c:pt idx="6334">
                  <c:v>7.7044537276208294</c:v>
                </c:pt>
                <c:pt idx="6335">
                  <c:v>7.7078856055652851</c:v>
                </c:pt>
                <c:pt idx="6336">
                  <c:v>7.7113174835097471</c:v>
                </c:pt>
                <c:pt idx="6337">
                  <c:v>7.7147493614542064</c:v>
                </c:pt>
                <c:pt idx="6338">
                  <c:v>7.718181239398664</c:v>
                </c:pt>
                <c:pt idx="6339">
                  <c:v>7.7216291541559494</c:v>
                </c:pt>
                <c:pt idx="6340">
                  <c:v>7.7250770689132295</c:v>
                </c:pt>
                <c:pt idx="6341">
                  <c:v>7.728524983670515</c:v>
                </c:pt>
                <c:pt idx="6342">
                  <c:v>7.7319728984277996</c:v>
                </c:pt>
                <c:pt idx="6343">
                  <c:v>7.7354208131850815</c:v>
                </c:pt>
                <c:pt idx="6344">
                  <c:v>7.7388687279423696</c:v>
                </c:pt>
                <c:pt idx="6345">
                  <c:v>7.7423166426996497</c:v>
                </c:pt>
                <c:pt idx="6346">
                  <c:v>7.7457645574569316</c:v>
                </c:pt>
                <c:pt idx="6347">
                  <c:v>7.7492124722142197</c:v>
                </c:pt>
                <c:pt idx="6348">
                  <c:v>7.7526603869715025</c:v>
                </c:pt>
                <c:pt idx="6349">
                  <c:v>7.7561083017287844</c:v>
                </c:pt>
                <c:pt idx="6350">
                  <c:v>7.7595722532988916</c:v>
                </c:pt>
                <c:pt idx="6351">
                  <c:v>7.7630362048690005</c:v>
                </c:pt>
                <c:pt idx="6352">
                  <c:v>7.7665001564391085</c:v>
                </c:pt>
                <c:pt idx="6353">
                  <c:v>7.7699641080092166</c:v>
                </c:pt>
                <c:pt idx="6354">
                  <c:v>7.7734280595793281</c:v>
                </c:pt>
                <c:pt idx="6355">
                  <c:v>7.7768920111494353</c:v>
                </c:pt>
                <c:pt idx="6356">
                  <c:v>7.7803559627195416</c:v>
                </c:pt>
                <c:pt idx="6357">
                  <c:v>7.7838199142896514</c:v>
                </c:pt>
                <c:pt idx="6358">
                  <c:v>7.7872838658597576</c:v>
                </c:pt>
                <c:pt idx="6359">
                  <c:v>7.7907478174298674</c:v>
                </c:pt>
                <c:pt idx="6360">
                  <c:v>7.7942278058127989</c:v>
                </c:pt>
                <c:pt idx="6361">
                  <c:v>7.7977077941957322</c:v>
                </c:pt>
                <c:pt idx="6362">
                  <c:v>7.8011877825786682</c:v>
                </c:pt>
                <c:pt idx="6363">
                  <c:v>7.804667770961597</c:v>
                </c:pt>
                <c:pt idx="6364">
                  <c:v>7.8081477593445303</c:v>
                </c:pt>
                <c:pt idx="6365">
                  <c:v>7.8116277477274636</c:v>
                </c:pt>
                <c:pt idx="6366">
                  <c:v>7.8151077361103951</c:v>
                </c:pt>
                <c:pt idx="6367">
                  <c:v>7.8185877244933284</c:v>
                </c:pt>
                <c:pt idx="6368">
                  <c:v>7.8220677128762617</c:v>
                </c:pt>
                <c:pt idx="6369">
                  <c:v>7.825547701259195</c:v>
                </c:pt>
                <c:pt idx="6370">
                  <c:v>7.8290276896421291</c:v>
                </c:pt>
                <c:pt idx="6371">
                  <c:v>7.832507678025058</c:v>
                </c:pt>
                <c:pt idx="6372">
                  <c:v>7.8360037032208192</c:v>
                </c:pt>
                <c:pt idx="6373">
                  <c:v>7.8394997284165768</c:v>
                </c:pt>
                <c:pt idx="6374">
                  <c:v>7.8429957536123318</c:v>
                </c:pt>
                <c:pt idx="6375">
                  <c:v>7.8464917788080895</c:v>
                </c:pt>
                <c:pt idx="6376">
                  <c:v>7.8499878040038471</c:v>
                </c:pt>
                <c:pt idx="6377">
                  <c:v>7.8534838291996047</c:v>
                </c:pt>
                <c:pt idx="6378">
                  <c:v>7.8569798543953615</c:v>
                </c:pt>
                <c:pt idx="6379">
                  <c:v>7.8604758795911156</c:v>
                </c:pt>
                <c:pt idx="6380">
                  <c:v>7.8639719047868759</c:v>
                </c:pt>
                <c:pt idx="6381">
                  <c:v>7.8674679299826344</c:v>
                </c:pt>
                <c:pt idx="6382">
                  <c:v>7.8709639551783912</c:v>
                </c:pt>
                <c:pt idx="6383">
                  <c:v>7.8744760171869697</c:v>
                </c:pt>
                <c:pt idx="6384">
                  <c:v>7.8779880791955508</c:v>
                </c:pt>
                <c:pt idx="6385">
                  <c:v>7.881500141204139</c:v>
                </c:pt>
                <c:pt idx="6386">
                  <c:v>7.8850122032127175</c:v>
                </c:pt>
                <c:pt idx="6387">
                  <c:v>7.8885242652212995</c:v>
                </c:pt>
                <c:pt idx="6388">
                  <c:v>7.8920363272298806</c:v>
                </c:pt>
                <c:pt idx="6389">
                  <c:v>7.8955483892384644</c:v>
                </c:pt>
                <c:pt idx="6390">
                  <c:v>7.8990604512470464</c:v>
                </c:pt>
                <c:pt idx="6391">
                  <c:v>7.9025725132556293</c:v>
                </c:pt>
                <c:pt idx="6392">
                  <c:v>7.9060845752642095</c:v>
                </c:pt>
                <c:pt idx="6393">
                  <c:v>7.9096126740856185</c:v>
                </c:pt>
                <c:pt idx="6394">
                  <c:v>7.9131407729070258</c:v>
                </c:pt>
                <c:pt idx="6395">
                  <c:v>7.9166688717284304</c:v>
                </c:pt>
                <c:pt idx="6396">
                  <c:v>7.9201969705498367</c:v>
                </c:pt>
                <c:pt idx="6397">
                  <c:v>7.9237250693712413</c:v>
                </c:pt>
                <c:pt idx="6398">
                  <c:v>7.9272531681926504</c:v>
                </c:pt>
                <c:pt idx="6399">
                  <c:v>7.9307812670140558</c:v>
                </c:pt>
                <c:pt idx="6400">
                  <c:v>7.9343254026482883</c:v>
                </c:pt>
                <c:pt idx="6401">
                  <c:v>7.9378695382825191</c:v>
                </c:pt>
                <c:pt idx="6402">
                  <c:v>7.9414136739167489</c:v>
                </c:pt>
                <c:pt idx="6403">
                  <c:v>7.9449578095509787</c:v>
                </c:pt>
                <c:pt idx="6404">
                  <c:v>7.9485019451852095</c:v>
                </c:pt>
                <c:pt idx="6405">
                  <c:v>7.9520460808194429</c:v>
                </c:pt>
                <c:pt idx="6406">
                  <c:v>7.9555902164536754</c:v>
                </c:pt>
                <c:pt idx="6407">
                  <c:v>7.9591503889007313</c:v>
                </c:pt>
                <c:pt idx="6408">
                  <c:v>7.9627105613477838</c:v>
                </c:pt>
                <c:pt idx="6409">
                  <c:v>7.9662707337948433</c:v>
                </c:pt>
                <c:pt idx="6410">
                  <c:v>7.9698309062418966</c:v>
                </c:pt>
                <c:pt idx="6411">
                  <c:v>7.9733910786889517</c:v>
                </c:pt>
                <c:pt idx="6412">
                  <c:v>7.9769512511360077</c:v>
                </c:pt>
                <c:pt idx="6413">
                  <c:v>7.9805114235830645</c:v>
                </c:pt>
                <c:pt idx="6414">
                  <c:v>7.9840715960301196</c:v>
                </c:pt>
                <c:pt idx="6415">
                  <c:v>7.9876317684771738</c:v>
                </c:pt>
                <c:pt idx="6416">
                  <c:v>7.991207977737055</c:v>
                </c:pt>
                <c:pt idx="6417">
                  <c:v>7.9947841869969345</c:v>
                </c:pt>
                <c:pt idx="6418">
                  <c:v>7.9983603962568166</c:v>
                </c:pt>
                <c:pt idx="6419">
                  <c:v>8.0019366055167005</c:v>
                </c:pt>
                <c:pt idx="6420">
                  <c:v>8.0055128147765764</c:v>
                </c:pt>
                <c:pt idx="6421">
                  <c:v>8.0091050608492846</c:v>
                </c:pt>
                <c:pt idx="6422">
                  <c:v>8.0126973069219893</c:v>
                </c:pt>
                <c:pt idx="6423">
                  <c:v>8.016289552994694</c:v>
                </c:pt>
                <c:pt idx="6424">
                  <c:v>8.0198817990673987</c:v>
                </c:pt>
                <c:pt idx="6425">
                  <c:v>8.0234740451401017</c:v>
                </c:pt>
                <c:pt idx="6426">
                  <c:v>8.027066291212801</c:v>
                </c:pt>
                <c:pt idx="6427">
                  <c:v>8.0306585372855093</c:v>
                </c:pt>
                <c:pt idx="6428">
                  <c:v>8.0342507833582104</c:v>
                </c:pt>
                <c:pt idx="6429">
                  <c:v>8.0378430294309187</c:v>
                </c:pt>
                <c:pt idx="6430">
                  <c:v>8.0414513123164486</c:v>
                </c:pt>
                <c:pt idx="6431">
                  <c:v>8.0450595952019821</c:v>
                </c:pt>
                <c:pt idx="6432">
                  <c:v>8.0486678780875085</c:v>
                </c:pt>
                <c:pt idx="6433">
                  <c:v>8.0522761609730349</c:v>
                </c:pt>
                <c:pt idx="6434">
                  <c:v>8.0558844438585666</c:v>
                </c:pt>
                <c:pt idx="6435">
                  <c:v>8.0594927267440983</c:v>
                </c:pt>
                <c:pt idx="6436">
                  <c:v>8.0631010096296247</c:v>
                </c:pt>
                <c:pt idx="6437">
                  <c:v>8.0667092925151547</c:v>
                </c:pt>
                <c:pt idx="6438">
                  <c:v>8.0703175754006828</c:v>
                </c:pt>
                <c:pt idx="6439">
                  <c:v>8.0739258582862163</c:v>
                </c:pt>
                <c:pt idx="6440">
                  <c:v>8.0775341411717427</c:v>
                </c:pt>
                <c:pt idx="6441">
                  <c:v>8.0811424240572709</c:v>
                </c:pt>
                <c:pt idx="6442">
                  <c:v>8.0847507069427991</c:v>
                </c:pt>
                <c:pt idx="6443">
                  <c:v>8.0883589898283272</c:v>
                </c:pt>
                <c:pt idx="6444">
                  <c:v>8.0919672727138554</c:v>
                </c:pt>
                <c:pt idx="6445">
                  <c:v>8.0955915924122195</c:v>
                </c:pt>
                <c:pt idx="6446">
                  <c:v>8.099215912110564</c:v>
                </c:pt>
                <c:pt idx="6447">
                  <c:v>8.1028402318089263</c:v>
                </c:pt>
                <c:pt idx="6448">
                  <c:v>8.1064645515072815</c:v>
                </c:pt>
                <c:pt idx="6449">
                  <c:v>8.1100888712056296</c:v>
                </c:pt>
                <c:pt idx="6450">
                  <c:v>8.113713190903983</c:v>
                </c:pt>
                <c:pt idx="6451">
                  <c:v>8.1173375106023418</c:v>
                </c:pt>
                <c:pt idx="6452">
                  <c:v>8.1209618303006916</c:v>
                </c:pt>
                <c:pt idx="6453">
                  <c:v>8.1245861499990468</c:v>
                </c:pt>
                <c:pt idx="6454">
                  <c:v>8.1282265065102219</c:v>
                </c:pt>
                <c:pt idx="6455">
                  <c:v>8.1318668630213988</c:v>
                </c:pt>
                <c:pt idx="6456">
                  <c:v>8.1355072195325828</c:v>
                </c:pt>
                <c:pt idx="6457">
                  <c:v>8.139147576043765</c:v>
                </c:pt>
                <c:pt idx="6458">
                  <c:v>8.1427879325549419</c:v>
                </c:pt>
                <c:pt idx="6459">
                  <c:v>8.146428289066117</c:v>
                </c:pt>
                <c:pt idx="6460">
                  <c:v>8.1500686455772957</c:v>
                </c:pt>
                <c:pt idx="6461">
                  <c:v>8.1537090020884744</c:v>
                </c:pt>
                <c:pt idx="6462">
                  <c:v>8.1573493585996548</c:v>
                </c:pt>
                <c:pt idx="6463">
                  <c:v>8.1609897151108299</c:v>
                </c:pt>
                <c:pt idx="6464">
                  <c:v>8.1646461084348338</c:v>
                </c:pt>
                <c:pt idx="6465">
                  <c:v>8.1683025017588324</c:v>
                </c:pt>
                <c:pt idx="6466">
                  <c:v>8.1719588950828417</c:v>
                </c:pt>
                <c:pt idx="6467">
                  <c:v>8.1756152884068474</c:v>
                </c:pt>
                <c:pt idx="6468">
                  <c:v>8.1792716817308406</c:v>
                </c:pt>
                <c:pt idx="6469">
                  <c:v>8.1829280750548499</c:v>
                </c:pt>
                <c:pt idx="6470">
                  <c:v>8.1865844683788538</c:v>
                </c:pt>
                <c:pt idx="6471">
                  <c:v>8.1902408617028559</c:v>
                </c:pt>
                <c:pt idx="6472">
                  <c:v>8.1938972550268598</c:v>
                </c:pt>
                <c:pt idx="6473">
                  <c:v>8.1975536483508584</c:v>
                </c:pt>
                <c:pt idx="6474">
                  <c:v>8.2012100416748606</c:v>
                </c:pt>
                <c:pt idx="6475">
                  <c:v>8.2048824718116933</c:v>
                </c:pt>
                <c:pt idx="6476">
                  <c:v>8.2085549019485207</c:v>
                </c:pt>
                <c:pt idx="6477">
                  <c:v>8.2122273320853498</c:v>
                </c:pt>
                <c:pt idx="6478">
                  <c:v>8.2158997622221719</c:v>
                </c:pt>
                <c:pt idx="6479">
                  <c:v>8.2195721923590011</c:v>
                </c:pt>
                <c:pt idx="6480">
                  <c:v>8.2232446224958284</c:v>
                </c:pt>
                <c:pt idx="6481">
                  <c:v>8.2269170526326558</c:v>
                </c:pt>
                <c:pt idx="6482">
                  <c:v>8.230589482769485</c:v>
                </c:pt>
                <c:pt idx="6483">
                  <c:v>8.2342779497191323</c:v>
                </c:pt>
                <c:pt idx="6484">
                  <c:v>8.237966416668792</c:v>
                </c:pt>
                <c:pt idx="6485">
                  <c:v>8.2416548836184429</c:v>
                </c:pt>
                <c:pt idx="6486">
                  <c:v>8.2453433505680955</c:v>
                </c:pt>
                <c:pt idx="6487">
                  <c:v>8.2490318175177517</c:v>
                </c:pt>
                <c:pt idx="6488">
                  <c:v>8.2527202844674008</c:v>
                </c:pt>
                <c:pt idx="6489">
                  <c:v>8.2564087514170534</c:v>
                </c:pt>
                <c:pt idx="6490">
                  <c:v>8.2600972183667078</c:v>
                </c:pt>
                <c:pt idx="6491">
                  <c:v>8.2637856853163569</c:v>
                </c:pt>
                <c:pt idx="6492">
                  <c:v>8.267490189078833</c:v>
                </c:pt>
                <c:pt idx="6493">
                  <c:v>8.2711946928413127</c:v>
                </c:pt>
                <c:pt idx="6494">
                  <c:v>8.2748991966037888</c:v>
                </c:pt>
                <c:pt idx="6495">
                  <c:v>8.2786037003662649</c:v>
                </c:pt>
                <c:pt idx="6496">
                  <c:v>8.2823082041287428</c:v>
                </c:pt>
                <c:pt idx="6497">
                  <c:v>8.2860127078912189</c:v>
                </c:pt>
                <c:pt idx="6498">
                  <c:v>8.2897172116536968</c:v>
                </c:pt>
                <c:pt idx="6499">
                  <c:v>8.2934217154161676</c:v>
                </c:pt>
                <c:pt idx="6500">
                  <c:v>8.2971262191786508</c:v>
                </c:pt>
                <c:pt idx="6501">
                  <c:v>8.3008307229411251</c:v>
                </c:pt>
                <c:pt idx="6502">
                  <c:v>8.3045352267036083</c:v>
                </c:pt>
                <c:pt idx="6503">
                  <c:v>8.3082397304660791</c:v>
                </c:pt>
                <c:pt idx="6504">
                  <c:v>8.3119442342285605</c:v>
                </c:pt>
                <c:pt idx="6505">
                  <c:v>8.3156487379910367</c:v>
                </c:pt>
                <c:pt idx="6506">
                  <c:v>8.319353241753511</c:v>
                </c:pt>
                <c:pt idx="6507">
                  <c:v>8.3230737823288088</c:v>
                </c:pt>
                <c:pt idx="6508">
                  <c:v>8.3267943229041173</c:v>
                </c:pt>
                <c:pt idx="6509">
                  <c:v>8.3305148634794168</c:v>
                </c:pt>
                <c:pt idx="6510">
                  <c:v>8.3342354040547129</c:v>
                </c:pt>
                <c:pt idx="6511">
                  <c:v>8.3379559446300142</c:v>
                </c:pt>
                <c:pt idx="6512">
                  <c:v>8.3416764852053191</c:v>
                </c:pt>
                <c:pt idx="6513">
                  <c:v>8.3453970257806205</c:v>
                </c:pt>
                <c:pt idx="6514">
                  <c:v>8.3491175663559201</c:v>
                </c:pt>
                <c:pt idx="6515">
                  <c:v>8.352838106931225</c:v>
                </c:pt>
                <c:pt idx="6516">
                  <c:v>8.3565586475065246</c:v>
                </c:pt>
                <c:pt idx="6517">
                  <c:v>8.3602952248946529</c:v>
                </c:pt>
                <c:pt idx="6518">
                  <c:v>8.364031802282776</c:v>
                </c:pt>
                <c:pt idx="6519">
                  <c:v>8.3677683796709026</c:v>
                </c:pt>
                <c:pt idx="6520">
                  <c:v>8.371504957059031</c:v>
                </c:pt>
                <c:pt idx="6521">
                  <c:v>8.3752415344471576</c:v>
                </c:pt>
                <c:pt idx="6522">
                  <c:v>8.3789781118352789</c:v>
                </c:pt>
                <c:pt idx="6523">
                  <c:v>8.382714689223409</c:v>
                </c:pt>
                <c:pt idx="6524">
                  <c:v>8.3864512666115321</c:v>
                </c:pt>
                <c:pt idx="6525">
                  <c:v>8.3901878439996622</c:v>
                </c:pt>
                <c:pt idx="6526">
                  <c:v>8.3939244213877835</c:v>
                </c:pt>
                <c:pt idx="6527">
                  <c:v>8.3976609987759154</c:v>
                </c:pt>
                <c:pt idx="6528">
                  <c:v>8.4013975761640367</c:v>
                </c:pt>
                <c:pt idx="6529">
                  <c:v>8.4051341535521651</c:v>
                </c:pt>
                <c:pt idx="6530">
                  <c:v>8.4088707309402881</c:v>
                </c:pt>
                <c:pt idx="6531">
                  <c:v>8.4126073083284183</c:v>
                </c:pt>
                <c:pt idx="6532">
                  <c:v>8.416343885716536</c:v>
                </c:pt>
                <c:pt idx="6533">
                  <c:v>8.4200804631046662</c:v>
                </c:pt>
                <c:pt idx="6534">
                  <c:v>8.4238330773056216</c:v>
                </c:pt>
                <c:pt idx="6535">
                  <c:v>8.4275856915065717</c:v>
                </c:pt>
                <c:pt idx="6536">
                  <c:v>8.4313383057075182</c:v>
                </c:pt>
                <c:pt idx="6537">
                  <c:v>8.4350909199084736</c:v>
                </c:pt>
                <c:pt idx="6538">
                  <c:v>8.4388435341094201</c:v>
                </c:pt>
                <c:pt idx="6539">
                  <c:v>8.4425961483103702</c:v>
                </c:pt>
                <c:pt idx="6540">
                  <c:v>8.4463487625113132</c:v>
                </c:pt>
                <c:pt idx="6541">
                  <c:v>8.4501174135250992</c:v>
                </c:pt>
                <c:pt idx="6542">
                  <c:v>8.4538860645388727</c:v>
                </c:pt>
                <c:pt idx="6543">
                  <c:v>8.4576547155526516</c:v>
                </c:pt>
                <c:pt idx="6544">
                  <c:v>8.4614233665664198</c:v>
                </c:pt>
                <c:pt idx="6545">
                  <c:v>8.465192017580204</c:v>
                </c:pt>
                <c:pt idx="6546">
                  <c:v>8.4689606685939687</c:v>
                </c:pt>
                <c:pt idx="6547">
                  <c:v>8.4727293196077529</c:v>
                </c:pt>
                <c:pt idx="6548">
                  <c:v>8.4765140074343481</c:v>
                </c:pt>
                <c:pt idx="6549">
                  <c:v>8.4802986952609487</c:v>
                </c:pt>
                <c:pt idx="6550">
                  <c:v>8.4840833830875457</c:v>
                </c:pt>
                <c:pt idx="6551">
                  <c:v>8.487868070914141</c:v>
                </c:pt>
                <c:pt idx="6552">
                  <c:v>8.4916527587407487</c:v>
                </c:pt>
                <c:pt idx="6553">
                  <c:v>8.4954374465673528</c:v>
                </c:pt>
                <c:pt idx="6554">
                  <c:v>8.4992221343939445</c:v>
                </c:pt>
                <c:pt idx="6555">
                  <c:v>8.5030068222205468</c:v>
                </c:pt>
                <c:pt idx="6556">
                  <c:v>8.5068075468599709</c:v>
                </c:pt>
                <c:pt idx="6557">
                  <c:v>8.5106082714993967</c:v>
                </c:pt>
                <c:pt idx="6558">
                  <c:v>8.5144089961388172</c:v>
                </c:pt>
                <c:pt idx="6559">
                  <c:v>8.5182097207782412</c:v>
                </c:pt>
                <c:pt idx="6560">
                  <c:v>8.5220104454176653</c:v>
                </c:pt>
                <c:pt idx="6561">
                  <c:v>8.5258111700570858</c:v>
                </c:pt>
                <c:pt idx="6562">
                  <c:v>8.5296118946965134</c:v>
                </c:pt>
                <c:pt idx="6563">
                  <c:v>8.533412619335941</c:v>
                </c:pt>
                <c:pt idx="6564">
                  <c:v>8.5372133439753597</c:v>
                </c:pt>
                <c:pt idx="6565">
                  <c:v>8.5410140686147837</c:v>
                </c:pt>
                <c:pt idx="6566">
                  <c:v>8.5448147932542113</c:v>
                </c:pt>
                <c:pt idx="6567">
                  <c:v>8.5486155178936354</c:v>
                </c:pt>
                <c:pt idx="6568">
                  <c:v>8.5524322793458936</c:v>
                </c:pt>
                <c:pt idx="6569">
                  <c:v>8.556249040798134</c:v>
                </c:pt>
                <c:pt idx="6570">
                  <c:v>8.5600658022503815</c:v>
                </c:pt>
                <c:pt idx="6571">
                  <c:v>8.5638825637026343</c:v>
                </c:pt>
                <c:pt idx="6572">
                  <c:v>8.5676993251548783</c:v>
                </c:pt>
                <c:pt idx="6573">
                  <c:v>8.5715160866071276</c:v>
                </c:pt>
                <c:pt idx="6574">
                  <c:v>8.5753328480593805</c:v>
                </c:pt>
                <c:pt idx="6575">
                  <c:v>8.5791656463244514</c:v>
                </c:pt>
                <c:pt idx="6576">
                  <c:v>8.5829984445895207</c:v>
                </c:pt>
                <c:pt idx="6577">
                  <c:v>8.586831242854597</c:v>
                </c:pt>
                <c:pt idx="6578">
                  <c:v>8.5906800779324968</c:v>
                </c:pt>
                <c:pt idx="6579">
                  <c:v>8.594528913010393</c:v>
                </c:pt>
                <c:pt idx="6580">
                  <c:v>8.598377748088291</c:v>
                </c:pt>
                <c:pt idx="6581">
                  <c:v>8.602226583166189</c:v>
                </c:pt>
                <c:pt idx="6582">
                  <c:v>8.6060754182440871</c:v>
                </c:pt>
                <c:pt idx="6583">
                  <c:v>8.6099242533219904</c:v>
                </c:pt>
                <c:pt idx="6584">
                  <c:v>8.6137730883998813</c:v>
                </c:pt>
                <c:pt idx="6585">
                  <c:v>8.6176379602906028</c:v>
                </c:pt>
                <c:pt idx="6586">
                  <c:v>8.6215028321813278</c:v>
                </c:pt>
                <c:pt idx="6587">
                  <c:v>8.6253677040720476</c:v>
                </c:pt>
                <c:pt idx="6588">
                  <c:v>8.6292325759627744</c:v>
                </c:pt>
                <c:pt idx="6589">
                  <c:v>8.6330974478534959</c:v>
                </c:pt>
                <c:pt idx="6590">
                  <c:v>8.6369623197442227</c:v>
                </c:pt>
                <c:pt idx="6591">
                  <c:v>8.6408271916349388</c:v>
                </c:pt>
                <c:pt idx="6592">
                  <c:v>8.6446920635256657</c:v>
                </c:pt>
                <c:pt idx="6593">
                  <c:v>8.6485569354163871</c:v>
                </c:pt>
                <c:pt idx="6594">
                  <c:v>8.6524378441199428</c:v>
                </c:pt>
                <c:pt idx="6595">
                  <c:v>8.6563187528234788</c:v>
                </c:pt>
                <c:pt idx="6596">
                  <c:v>8.6601996615270274</c:v>
                </c:pt>
                <c:pt idx="6597">
                  <c:v>8.6640805702305759</c:v>
                </c:pt>
                <c:pt idx="6598">
                  <c:v>8.6679614789341173</c:v>
                </c:pt>
                <c:pt idx="6599">
                  <c:v>8.6718423876376693</c:v>
                </c:pt>
                <c:pt idx="6600">
                  <c:v>8.6757232963412232</c:v>
                </c:pt>
                <c:pt idx="6601">
                  <c:v>8.6796042050447682</c:v>
                </c:pt>
                <c:pt idx="6602">
                  <c:v>8.683501150561133</c:v>
                </c:pt>
                <c:pt idx="6603">
                  <c:v>8.6873980960775015</c:v>
                </c:pt>
                <c:pt idx="6604">
                  <c:v>8.6912950415938734</c:v>
                </c:pt>
                <c:pt idx="6605">
                  <c:v>8.695191987110249</c:v>
                </c:pt>
                <c:pt idx="6606">
                  <c:v>8.6990889326266227</c:v>
                </c:pt>
                <c:pt idx="6607">
                  <c:v>8.7029858781429983</c:v>
                </c:pt>
                <c:pt idx="6608">
                  <c:v>8.7068828236593667</c:v>
                </c:pt>
                <c:pt idx="6609">
                  <c:v>8.7107797691757352</c:v>
                </c:pt>
                <c:pt idx="6610">
                  <c:v>8.7146767146921089</c:v>
                </c:pt>
                <c:pt idx="6611">
                  <c:v>8.7185736602084756</c:v>
                </c:pt>
                <c:pt idx="6612">
                  <c:v>8.7224706057248529</c:v>
                </c:pt>
                <c:pt idx="6613">
                  <c:v>8.7263675512412249</c:v>
                </c:pt>
                <c:pt idx="6614">
                  <c:v>8.7302805335704186</c:v>
                </c:pt>
                <c:pt idx="6615">
                  <c:v>8.7341935158996176</c:v>
                </c:pt>
                <c:pt idx="6616">
                  <c:v>8.738106498228813</c:v>
                </c:pt>
                <c:pt idx="6617">
                  <c:v>8.7420194805580067</c:v>
                </c:pt>
                <c:pt idx="6618">
                  <c:v>8.7459324628872075</c:v>
                </c:pt>
                <c:pt idx="6619">
                  <c:v>8.7498454452163994</c:v>
                </c:pt>
                <c:pt idx="6620">
                  <c:v>8.7537584275455984</c:v>
                </c:pt>
                <c:pt idx="6621">
                  <c:v>8.7576714098747939</c:v>
                </c:pt>
                <c:pt idx="6622">
                  <c:v>8.7615843922039964</c:v>
                </c:pt>
                <c:pt idx="6623">
                  <c:v>8.7655134113460154</c:v>
                </c:pt>
                <c:pt idx="6624">
                  <c:v>8.7694424304880378</c:v>
                </c:pt>
                <c:pt idx="6625">
                  <c:v>8.7733714496300479</c:v>
                </c:pt>
                <c:pt idx="6626">
                  <c:v>8.7773004687720686</c:v>
                </c:pt>
                <c:pt idx="6627">
                  <c:v>8.7812294879140911</c:v>
                </c:pt>
                <c:pt idx="6628">
                  <c:v>8.7851585070561171</c:v>
                </c:pt>
                <c:pt idx="6629">
                  <c:v>8.7890875261981396</c:v>
                </c:pt>
                <c:pt idx="6630">
                  <c:v>8.7930165453401603</c:v>
                </c:pt>
                <c:pt idx="6631">
                  <c:v>8.7969616012949992</c:v>
                </c:pt>
                <c:pt idx="6632">
                  <c:v>8.800906657249854</c:v>
                </c:pt>
                <c:pt idx="6633">
                  <c:v>8.8048517132046946</c:v>
                </c:pt>
                <c:pt idx="6634">
                  <c:v>8.8087967691595406</c:v>
                </c:pt>
                <c:pt idx="6635">
                  <c:v>8.8127578619272189</c:v>
                </c:pt>
                <c:pt idx="6636">
                  <c:v>8.8167189546948812</c:v>
                </c:pt>
                <c:pt idx="6637">
                  <c:v>8.8206800474625506</c:v>
                </c:pt>
                <c:pt idx="6638">
                  <c:v>8.8246411402302183</c:v>
                </c:pt>
                <c:pt idx="6639">
                  <c:v>8.8286022329978948</c:v>
                </c:pt>
                <c:pt idx="6640">
                  <c:v>8.8325633257655625</c:v>
                </c:pt>
                <c:pt idx="6641">
                  <c:v>8.8365404553460625</c:v>
                </c:pt>
                <c:pt idx="6642">
                  <c:v>8.84051758492655</c:v>
                </c:pt>
                <c:pt idx="6643">
                  <c:v>8.8444947145070483</c:v>
                </c:pt>
                <c:pt idx="6644">
                  <c:v>8.8484718440875358</c:v>
                </c:pt>
                <c:pt idx="6645">
                  <c:v>8.8524489736680412</c:v>
                </c:pt>
                <c:pt idx="6646">
                  <c:v>8.8564261032485341</c:v>
                </c:pt>
                <c:pt idx="6647">
                  <c:v>8.8604032328290305</c:v>
                </c:pt>
                <c:pt idx="6648">
                  <c:v>8.8643963992223505</c:v>
                </c:pt>
                <c:pt idx="6649">
                  <c:v>8.868389565615665</c:v>
                </c:pt>
                <c:pt idx="6650">
                  <c:v>8.8723827320089885</c:v>
                </c:pt>
                <c:pt idx="6651">
                  <c:v>8.8763758984023031</c:v>
                </c:pt>
                <c:pt idx="6652">
                  <c:v>8.8803690647956195</c:v>
                </c:pt>
                <c:pt idx="6653">
                  <c:v>8.8843622311889447</c:v>
                </c:pt>
                <c:pt idx="6654">
                  <c:v>8.8883553975822576</c:v>
                </c:pt>
                <c:pt idx="6655">
                  <c:v>8.8923485639755739</c:v>
                </c:pt>
                <c:pt idx="6656">
                  <c:v>8.8963577671817209</c:v>
                </c:pt>
                <c:pt idx="6657">
                  <c:v>8.9003669703878643</c:v>
                </c:pt>
                <c:pt idx="6658">
                  <c:v>8.9043761735940059</c:v>
                </c:pt>
                <c:pt idx="6659">
                  <c:v>8.9083853768001529</c:v>
                </c:pt>
                <c:pt idx="6660">
                  <c:v>8.9123945800063016</c:v>
                </c:pt>
                <c:pt idx="6661">
                  <c:v>8.9164037832124379</c:v>
                </c:pt>
                <c:pt idx="6662">
                  <c:v>8.920412986418583</c:v>
                </c:pt>
                <c:pt idx="6663">
                  <c:v>8.9244382264375517</c:v>
                </c:pt>
                <c:pt idx="6664">
                  <c:v>8.9284634664565132</c:v>
                </c:pt>
                <c:pt idx="6665">
                  <c:v>8.932488706475489</c:v>
                </c:pt>
                <c:pt idx="6666">
                  <c:v>8.9365139464944559</c:v>
                </c:pt>
                <c:pt idx="6667">
                  <c:v>8.9405391865134227</c:v>
                </c:pt>
                <c:pt idx="6668">
                  <c:v>8.9445644265323931</c:v>
                </c:pt>
                <c:pt idx="6669">
                  <c:v>8.9485896665513618</c:v>
                </c:pt>
                <c:pt idx="6670">
                  <c:v>8.9526309433831592</c:v>
                </c:pt>
                <c:pt idx="6671">
                  <c:v>8.9566722202149514</c:v>
                </c:pt>
                <c:pt idx="6672">
                  <c:v>8.9607134970467435</c:v>
                </c:pt>
                <c:pt idx="6673">
                  <c:v>8.9647547738785338</c:v>
                </c:pt>
                <c:pt idx="6674">
                  <c:v>8.9687960507103277</c:v>
                </c:pt>
                <c:pt idx="6675">
                  <c:v>8.9728373275421234</c:v>
                </c:pt>
                <c:pt idx="6676">
                  <c:v>8.9768786043739137</c:v>
                </c:pt>
                <c:pt idx="6677">
                  <c:v>8.9809198812057058</c:v>
                </c:pt>
                <c:pt idx="6678">
                  <c:v>8.9849771948503196</c:v>
                </c:pt>
                <c:pt idx="6679">
                  <c:v>8.9890345084949477</c:v>
                </c:pt>
                <c:pt idx="6680">
                  <c:v>8.9930918221395579</c:v>
                </c:pt>
                <c:pt idx="6681">
                  <c:v>8.9971491357841753</c:v>
                </c:pt>
                <c:pt idx="6682">
                  <c:v>9.0012064494287927</c:v>
                </c:pt>
                <c:pt idx="6683">
                  <c:v>9.0052637630734065</c:v>
                </c:pt>
                <c:pt idx="6684">
                  <c:v>9.0093210767180256</c:v>
                </c:pt>
                <c:pt idx="6685">
                  <c:v>9.013378390362643</c:v>
                </c:pt>
                <c:pt idx="6686">
                  <c:v>9.0174357040072675</c:v>
                </c:pt>
                <c:pt idx="6687">
                  <c:v>9.0214930176518759</c:v>
                </c:pt>
                <c:pt idx="6688">
                  <c:v>9.0255663681093274</c:v>
                </c:pt>
                <c:pt idx="6689">
                  <c:v>9.0296397185667683</c:v>
                </c:pt>
                <c:pt idx="6690">
                  <c:v>9.0337130690242056</c:v>
                </c:pt>
                <c:pt idx="6691">
                  <c:v>9.0377864194816535</c:v>
                </c:pt>
                <c:pt idx="6692">
                  <c:v>9.0418597699390872</c:v>
                </c:pt>
                <c:pt idx="6693">
                  <c:v>9.0459331203965281</c:v>
                </c:pt>
                <c:pt idx="6694">
                  <c:v>9.0500064708539742</c:v>
                </c:pt>
                <c:pt idx="6695">
                  <c:v>9.0540798213114169</c:v>
                </c:pt>
                <c:pt idx="6696">
                  <c:v>9.0581692085816847</c:v>
                </c:pt>
                <c:pt idx="6697">
                  <c:v>9.0622585958519508</c:v>
                </c:pt>
                <c:pt idx="6698">
                  <c:v>9.0663479831222205</c:v>
                </c:pt>
                <c:pt idx="6699">
                  <c:v>9.0704373703924848</c:v>
                </c:pt>
                <c:pt idx="6700">
                  <c:v>9.0745267576627526</c:v>
                </c:pt>
                <c:pt idx="6701">
                  <c:v>9.0786161449330152</c:v>
                </c:pt>
                <c:pt idx="6702">
                  <c:v>9.0827055322032884</c:v>
                </c:pt>
                <c:pt idx="6703">
                  <c:v>9.0868109562863744</c:v>
                </c:pt>
                <c:pt idx="6704">
                  <c:v>9.0909163803694657</c:v>
                </c:pt>
                <c:pt idx="6705">
                  <c:v>9.0950218044525535</c:v>
                </c:pt>
                <c:pt idx="6706">
                  <c:v>9.0991272285356501</c:v>
                </c:pt>
                <c:pt idx="6707">
                  <c:v>9.1032326526187397</c:v>
                </c:pt>
                <c:pt idx="6708">
                  <c:v>9.107338076701831</c:v>
                </c:pt>
                <c:pt idx="6709">
                  <c:v>9.1114435007849224</c:v>
                </c:pt>
                <c:pt idx="6710">
                  <c:v>9.1155489248680173</c:v>
                </c:pt>
                <c:pt idx="6711">
                  <c:v>9.119654348951105</c:v>
                </c:pt>
                <c:pt idx="6712">
                  <c:v>9.1237758098470216</c:v>
                </c:pt>
                <c:pt idx="6713">
                  <c:v>9.1278972707429364</c:v>
                </c:pt>
                <c:pt idx="6714">
                  <c:v>9.1320187316388477</c:v>
                </c:pt>
                <c:pt idx="6715">
                  <c:v>9.1361401925347625</c:v>
                </c:pt>
                <c:pt idx="6716">
                  <c:v>9.1402616534306755</c:v>
                </c:pt>
                <c:pt idx="6717">
                  <c:v>9.1443831143265957</c:v>
                </c:pt>
                <c:pt idx="6718">
                  <c:v>9.148504575222514</c:v>
                </c:pt>
                <c:pt idx="6719">
                  <c:v>9.1526260361184342</c:v>
                </c:pt>
                <c:pt idx="6720">
                  <c:v>9.1567635338271707</c:v>
                </c:pt>
                <c:pt idx="6721">
                  <c:v>9.1609010315359125</c:v>
                </c:pt>
                <c:pt idx="6722">
                  <c:v>9.1650385292446543</c:v>
                </c:pt>
                <c:pt idx="6723">
                  <c:v>9.1691760269533926</c:v>
                </c:pt>
                <c:pt idx="6724">
                  <c:v>9.1733135246621309</c:v>
                </c:pt>
                <c:pt idx="6725">
                  <c:v>9.1774510223708674</c:v>
                </c:pt>
                <c:pt idx="6726">
                  <c:v>9.1815885200796128</c:v>
                </c:pt>
                <c:pt idx="6727">
                  <c:v>9.1857260177883582</c:v>
                </c:pt>
                <c:pt idx="6728">
                  <c:v>9.1898635154970947</c:v>
                </c:pt>
                <c:pt idx="6729">
                  <c:v>9.1940170500186582</c:v>
                </c:pt>
                <c:pt idx="6730">
                  <c:v>9.19817058454022</c:v>
                </c:pt>
                <c:pt idx="6731">
                  <c:v>9.2023241190617888</c:v>
                </c:pt>
                <c:pt idx="6732">
                  <c:v>9.206493690396174</c:v>
                </c:pt>
                <c:pt idx="6733">
                  <c:v>9.2106632617305593</c:v>
                </c:pt>
                <c:pt idx="6734">
                  <c:v>9.2148328330649623</c:v>
                </c:pt>
                <c:pt idx="6735">
                  <c:v>9.2190024043993475</c:v>
                </c:pt>
                <c:pt idx="6736">
                  <c:v>9.2231719757337292</c:v>
                </c:pt>
                <c:pt idx="6737">
                  <c:v>9.2273415470681215</c:v>
                </c:pt>
                <c:pt idx="6738">
                  <c:v>9.231511118402512</c:v>
                </c:pt>
                <c:pt idx="6739">
                  <c:v>9.2356806897369061</c:v>
                </c:pt>
                <c:pt idx="6740">
                  <c:v>9.2398502610712949</c:v>
                </c:pt>
                <c:pt idx="6741">
                  <c:v>9.2440198324056837</c:v>
                </c:pt>
                <c:pt idx="6742">
                  <c:v>9.2481894037400689</c:v>
                </c:pt>
                <c:pt idx="6743">
                  <c:v>9.252358975074463</c:v>
                </c:pt>
                <c:pt idx="6744">
                  <c:v>9.2565445832216806</c:v>
                </c:pt>
                <c:pt idx="6745">
                  <c:v>9.2607301913688946</c:v>
                </c:pt>
                <c:pt idx="6746">
                  <c:v>9.2649157995161016</c:v>
                </c:pt>
                <c:pt idx="6747">
                  <c:v>9.2691174444761408</c:v>
                </c:pt>
                <c:pt idx="6748">
                  <c:v>9.2733190894361819</c:v>
                </c:pt>
                <c:pt idx="6749">
                  <c:v>9.2775207343962212</c:v>
                </c:pt>
                <c:pt idx="6750">
                  <c:v>9.2817223793562587</c:v>
                </c:pt>
                <c:pt idx="6751">
                  <c:v>9.2859240243162997</c:v>
                </c:pt>
                <c:pt idx="6752">
                  <c:v>9.2901256692763337</c:v>
                </c:pt>
                <c:pt idx="6753">
                  <c:v>9.2943273142363694</c:v>
                </c:pt>
                <c:pt idx="6754">
                  <c:v>9.2985289591964104</c:v>
                </c:pt>
                <c:pt idx="6755">
                  <c:v>9.3027306041564568</c:v>
                </c:pt>
                <c:pt idx="6756">
                  <c:v>9.3069322491164961</c:v>
                </c:pt>
                <c:pt idx="6757">
                  <c:v>9.31113389407653</c:v>
                </c:pt>
                <c:pt idx="6758">
                  <c:v>9.3153355390365729</c:v>
                </c:pt>
                <c:pt idx="6759">
                  <c:v>9.3195532208094374</c:v>
                </c:pt>
                <c:pt idx="6760">
                  <c:v>9.3237709025822966</c:v>
                </c:pt>
                <c:pt idx="6761">
                  <c:v>9.327988584355154</c:v>
                </c:pt>
                <c:pt idx="6762">
                  <c:v>9.3322062661280256</c:v>
                </c:pt>
                <c:pt idx="6763">
                  <c:v>9.336423947900883</c:v>
                </c:pt>
                <c:pt idx="6764">
                  <c:v>9.340657666486571</c:v>
                </c:pt>
                <c:pt idx="6765">
                  <c:v>9.3448913850722573</c:v>
                </c:pt>
                <c:pt idx="6766">
                  <c:v>9.3491251036579488</c:v>
                </c:pt>
                <c:pt idx="6767">
                  <c:v>9.3533748590564638</c:v>
                </c:pt>
                <c:pt idx="6768">
                  <c:v>9.3576246144549771</c:v>
                </c:pt>
                <c:pt idx="6769">
                  <c:v>9.361874369853485</c:v>
                </c:pt>
                <c:pt idx="6770">
                  <c:v>9.366124125252</c:v>
                </c:pt>
                <c:pt idx="6771">
                  <c:v>9.3703738806505061</c:v>
                </c:pt>
                <c:pt idx="6772">
                  <c:v>9.3746236360490247</c:v>
                </c:pt>
                <c:pt idx="6773">
                  <c:v>9.3788733914475326</c:v>
                </c:pt>
                <c:pt idx="6774">
                  <c:v>9.3831231468460476</c:v>
                </c:pt>
                <c:pt idx="6775">
                  <c:v>9.3873729022445609</c:v>
                </c:pt>
                <c:pt idx="6776">
                  <c:v>9.3916226576430724</c:v>
                </c:pt>
                <c:pt idx="6777">
                  <c:v>9.3958724130415856</c:v>
                </c:pt>
                <c:pt idx="6778">
                  <c:v>9.4001382052529223</c:v>
                </c:pt>
                <c:pt idx="6779">
                  <c:v>9.4044039974642626</c:v>
                </c:pt>
                <c:pt idx="6780">
                  <c:v>9.4086697896755922</c:v>
                </c:pt>
                <c:pt idx="6781">
                  <c:v>9.412935581886936</c:v>
                </c:pt>
                <c:pt idx="6782">
                  <c:v>9.417201374098271</c:v>
                </c:pt>
                <c:pt idx="6783">
                  <c:v>9.4214671663096077</c:v>
                </c:pt>
                <c:pt idx="6784">
                  <c:v>9.4257329585209533</c:v>
                </c:pt>
                <c:pt idx="6785">
                  <c:v>9.4300147875451028</c:v>
                </c:pt>
                <c:pt idx="6786">
                  <c:v>9.4342966165692719</c:v>
                </c:pt>
                <c:pt idx="6787">
                  <c:v>9.4385784455934214</c:v>
                </c:pt>
                <c:pt idx="6788">
                  <c:v>9.4428602746175905</c:v>
                </c:pt>
                <c:pt idx="6789">
                  <c:v>9.4471421036417489</c:v>
                </c:pt>
                <c:pt idx="6790">
                  <c:v>9.4514239326659162</c:v>
                </c:pt>
                <c:pt idx="6791">
                  <c:v>9.4557217985028998</c:v>
                </c:pt>
                <c:pt idx="6792">
                  <c:v>9.4600196643398853</c:v>
                </c:pt>
                <c:pt idx="6793">
                  <c:v>9.4643175301768689</c:v>
                </c:pt>
                <c:pt idx="6794">
                  <c:v>9.4686153960138579</c:v>
                </c:pt>
                <c:pt idx="6795">
                  <c:v>9.4729292986636739</c:v>
                </c:pt>
                <c:pt idx="6796">
                  <c:v>9.4772432013134758</c:v>
                </c:pt>
                <c:pt idx="6797">
                  <c:v>9.4815571039632935</c:v>
                </c:pt>
                <c:pt idx="6798">
                  <c:v>9.4858710066131007</c:v>
                </c:pt>
                <c:pt idx="6799">
                  <c:v>9.4901849092629185</c:v>
                </c:pt>
                <c:pt idx="6800">
                  <c:v>9.494498811912722</c:v>
                </c:pt>
                <c:pt idx="6801">
                  <c:v>9.498812714562531</c:v>
                </c:pt>
                <c:pt idx="6802">
                  <c:v>9.503126617212347</c:v>
                </c:pt>
                <c:pt idx="6803">
                  <c:v>9.5074405198621594</c:v>
                </c:pt>
                <c:pt idx="6804">
                  <c:v>9.51177045932479</c:v>
                </c:pt>
                <c:pt idx="6805">
                  <c:v>9.5161003987874242</c:v>
                </c:pt>
                <c:pt idx="6806">
                  <c:v>9.5204303382500655</c:v>
                </c:pt>
                <c:pt idx="6807">
                  <c:v>9.5247602777126943</c:v>
                </c:pt>
                <c:pt idx="6808">
                  <c:v>9.5290902171753338</c:v>
                </c:pt>
                <c:pt idx="6809">
                  <c:v>9.5334201566379662</c:v>
                </c:pt>
                <c:pt idx="6810">
                  <c:v>9.537766132913422</c:v>
                </c:pt>
                <c:pt idx="6811">
                  <c:v>9.542112109188885</c:v>
                </c:pt>
                <c:pt idx="6812">
                  <c:v>9.5464580854643444</c:v>
                </c:pt>
                <c:pt idx="6813">
                  <c:v>9.5508040617398056</c:v>
                </c:pt>
                <c:pt idx="6814">
                  <c:v>9.5551500380152721</c:v>
                </c:pt>
                <c:pt idx="6815">
                  <c:v>9.5594960142907279</c:v>
                </c:pt>
                <c:pt idx="6816">
                  <c:v>9.5638419905661838</c:v>
                </c:pt>
                <c:pt idx="6817">
                  <c:v>9.5681879668416467</c:v>
                </c:pt>
                <c:pt idx="6818">
                  <c:v>9.5725339431171044</c:v>
                </c:pt>
                <c:pt idx="6819">
                  <c:v>9.5768959562053926</c:v>
                </c:pt>
                <c:pt idx="6820">
                  <c:v>9.5812579692936719</c:v>
                </c:pt>
                <c:pt idx="6821">
                  <c:v>9.5856199823819566</c:v>
                </c:pt>
                <c:pt idx="6822">
                  <c:v>9.5899819954702448</c:v>
                </c:pt>
                <c:pt idx="6823">
                  <c:v>9.5943440085585259</c:v>
                </c:pt>
                <c:pt idx="6824">
                  <c:v>9.5987060216468105</c:v>
                </c:pt>
                <c:pt idx="6825">
                  <c:v>9.6030680347350952</c:v>
                </c:pt>
                <c:pt idx="6826">
                  <c:v>9.6074460846362069</c:v>
                </c:pt>
                <c:pt idx="6827">
                  <c:v>9.6118241345373132</c:v>
                </c:pt>
                <c:pt idx="6828">
                  <c:v>9.6162021844384178</c:v>
                </c:pt>
                <c:pt idx="6829">
                  <c:v>9.6205802343395348</c:v>
                </c:pt>
                <c:pt idx="6830">
                  <c:v>9.6249582842406358</c:v>
                </c:pt>
                <c:pt idx="6831">
                  <c:v>9.6293363341417528</c:v>
                </c:pt>
                <c:pt idx="6832">
                  <c:v>9.6337143840428539</c:v>
                </c:pt>
                <c:pt idx="6833">
                  <c:v>9.6380924339439655</c:v>
                </c:pt>
                <c:pt idx="6834">
                  <c:v>9.6424704838450737</c:v>
                </c:pt>
                <c:pt idx="6835">
                  <c:v>9.6468645705590088</c:v>
                </c:pt>
                <c:pt idx="6836">
                  <c:v>9.651258657272944</c:v>
                </c:pt>
                <c:pt idx="6837">
                  <c:v>9.6556527439868773</c:v>
                </c:pt>
                <c:pt idx="6838">
                  <c:v>9.6600468307008143</c:v>
                </c:pt>
                <c:pt idx="6839">
                  <c:v>9.6644409174147494</c:v>
                </c:pt>
                <c:pt idx="6840">
                  <c:v>9.6688350041286775</c:v>
                </c:pt>
                <c:pt idx="6841">
                  <c:v>9.6732451276554325</c:v>
                </c:pt>
                <c:pt idx="6842">
                  <c:v>9.6776552511821947</c:v>
                </c:pt>
                <c:pt idx="6843">
                  <c:v>9.6820653747089551</c:v>
                </c:pt>
                <c:pt idx="6844">
                  <c:v>9.6864754982357102</c:v>
                </c:pt>
                <c:pt idx="6845">
                  <c:v>9.6908856217624688</c:v>
                </c:pt>
                <c:pt idx="6846">
                  <c:v>9.6952957452892257</c:v>
                </c:pt>
                <c:pt idx="6847">
                  <c:v>9.6997058688159843</c:v>
                </c:pt>
                <c:pt idx="6848">
                  <c:v>9.7041159923427411</c:v>
                </c:pt>
                <c:pt idx="6849">
                  <c:v>9.708542152682325</c:v>
                </c:pt>
                <c:pt idx="6850">
                  <c:v>9.7129683130219071</c:v>
                </c:pt>
                <c:pt idx="6851">
                  <c:v>9.717394473361491</c:v>
                </c:pt>
                <c:pt idx="6852">
                  <c:v>9.7218206337010713</c:v>
                </c:pt>
                <c:pt idx="6853">
                  <c:v>9.726246794040657</c:v>
                </c:pt>
                <c:pt idx="6854">
                  <c:v>9.730672954380239</c:v>
                </c:pt>
                <c:pt idx="6855">
                  <c:v>9.7350991147198211</c:v>
                </c:pt>
                <c:pt idx="6856">
                  <c:v>9.739525275059405</c:v>
                </c:pt>
                <c:pt idx="6857">
                  <c:v>9.7439514353989836</c:v>
                </c:pt>
                <c:pt idx="6858">
                  <c:v>9.7483775957385621</c:v>
                </c:pt>
                <c:pt idx="6859">
                  <c:v>9.752819792890973</c:v>
                </c:pt>
                <c:pt idx="6860">
                  <c:v>9.7572619900433839</c:v>
                </c:pt>
                <c:pt idx="6861">
                  <c:v>9.7617041871957912</c:v>
                </c:pt>
                <c:pt idx="6862">
                  <c:v>9.7661463843482039</c:v>
                </c:pt>
                <c:pt idx="6863">
                  <c:v>9.7706046183134347</c:v>
                </c:pt>
                <c:pt idx="6864">
                  <c:v>9.7750628522786656</c:v>
                </c:pt>
                <c:pt idx="6865">
                  <c:v>9.779521086243891</c:v>
                </c:pt>
                <c:pt idx="6866">
                  <c:v>9.7839793202091236</c:v>
                </c:pt>
                <c:pt idx="6867">
                  <c:v>9.7884375541743598</c:v>
                </c:pt>
                <c:pt idx="6868">
                  <c:v>9.7928957881395871</c:v>
                </c:pt>
                <c:pt idx="6869">
                  <c:v>9.7973540221048179</c:v>
                </c:pt>
                <c:pt idx="6870">
                  <c:v>9.8018282928828757</c:v>
                </c:pt>
                <c:pt idx="6871">
                  <c:v>9.8063025636609389</c:v>
                </c:pt>
                <c:pt idx="6872">
                  <c:v>9.8107768344389985</c:v>
                </c:pt>
                <c:pt idx="6873">
                  <c:v>9.8152511052170475</c:v>
                </c:pt>
                <c:pt idx="6874">
                  <c:v>9.8197253759951053</c:v>
                </c:pt>
                <c:pt idx="6875">
                  <c:v>9.8242156835859831</c:v>
                </c:pt>
                <c:pt idx="6876">
                  <c:v>9.8287059911768626</c:v>
                </c:pt>
                <c:pt idx="6877">
                  <c:v>9.8331962987677546</c:v>
                </c:pt>
                <c:pt idx="6878">
                  <c:v>9.8376866063586323</c:v>
                </c:pt>
                <c:pt idx="6879">
                  <c:v>9.8421769139495119</c:v>
                </c:pt>
                <c:pt idx="6880">
                  <c:v>9.846667221540395</c:v>
                </c:pt>
                <c:pt idx="6881">
                  <c:v>9.8511735659440962</c:v>
                </c:pt>
                <c:pt idx="6882">
                  <c:v>9.8556799103478063</c:v>
                </c:pt>
                <c:pt idx="6883">
                  <c:v>9.8601862547515111</c:v>
                </c:pt>
                <c:pt idx="6884">
                  <c:v>9.8646925991552212</c:v>
                </c:pt>
                <c:pt idx="6885">
                  <c:v>9.8691989435589225</c:v>
                </c:pt>
                <c:pt idx="6886">
                  <c:v>9.8737052879626273</c:v>
                </c:pt>
                <c:pt idx="6887">
                  <c:v>9.8782116323663303</c:v>
                </c:pt>
                <c:pt idx="6888">
                  <c:v>9.8827340135828692</c:v>
                </c:pt>
                <c:pt idx="6889">
                  <c:v>9.8872563947993939</c:v>
                </c:pt>
                <c:pt idx="6890">
                  <c:v>9.8917787760159186</c:v>
                </c:pt>
                <c:pt idx="6891">
                  <c:v>9.8963011572324486</c:v>
                </c:pt>
                <c:pt idx="6892">
                  <c:v>9.900823538448984</c:v>
                </c:pt>
                <c:pt idx="6893">
                  <c:v>9.905345919665514</c:v>
                </c:pt>
                <c:pt idx="6894">
                  <c:v>9.9098683008820405</c:v>
                </c:pt>
                <c:pt idx="6895">
                  <c:v>9.9144067189113976</c:v>
                </c:pt>
                <c:pt idx="6896">
                  <c:v>9.9189451369407511</c:v>
                </c:pt>
                <c:pt idx="6897">
                  <c:v>9.9234835549701064</c:v>
                </c:pt>
                <c:pt idx="6898">
                  <c:v>9.9280219729994563</c:v>
                </c:pt>
                <c:pt idx="6899">
                  <c:v>9.9325603910288187</c:v>
                </c:pt>
                <c:pt idx="6900">
                  <c:v>9.9370988090581687</c:v>
                </c:pt>
                <c:pt idx="6901">
                  <c:v>9.941637227087524</c:v>
                </c:pt>
                <c:pt idx="6902">
                  <c:v>9.9461756451168721</c:v>
                </c:pt>
                <c:pt idx="6903">
                  <c:v>9.9507300999590651</c:v>
                </c:pt>
                <c:pt idx="6904">
                  <c:v>9.9552845548012456</c:v>
                </c:pt>
                <c:pt idx="6905">
                  <c:v>9.9598390096434226</c:v>
                </c:pt>
                <c:pt idx="6906">
                  <c:v>9.9643934644855925</c:v>
                </c:pt>
                <c:pt idx="6907">
                  <c:v>9.9689639561406</c:v>
                </c:pt>
                <c:pt idx="6908">
                  <c:v>9.9735344477956076</c:v>
                </c:pt>
                <c:pt idx="6909">
                  <c:v>9.9781049394506098</c:v>
                </c:pt>
                <c:pt idx="6910">
                  <c:v>9.9826754311056156</c:v>
                </c:pt>
                <c:pt idx="6911">
                  <c:v>9.9872459227606161</c:v>
                </c:pt>
                <c:pt idx="6912">
                  <c:v>9.9918164144156201</c:v>
                </c:pt>
                <c:pt idx="6913">
                  <c:v>9.9963869060706223</c:v>
                </c:pt>
                <c:pt idx="6914">
                  <c:v>10.000957397725626</c:v>
                </c:pt>
                <c:pt idx="6915">
                  <c:v>10.005543926193456</c:v>
                </c:pt>
                <c:pt idx="6916">
                  <c:v>10.010130454661288</c:v>
                </c:pt>
                <c:pt idx="6917">
                  <c:v>10.014733019941945</c:v>
                </c:pt>
                <c:pt idx="6918">
                  <c:v>10.01933558522259</c:v>
                </c:pt>
                <c:pt idx="6919">
                  <c:v>10.023938150503247</c:v>
                </c:pt>
                <c:pt idx="6920">
                  <c:v>10.028540715783896</c:v>
                </c:pt>
                <c:pt idx="6921">
                  <c:v>10.033143281064548</c:v>
                </c:pt>
                <c:pt idx="6922">
                  <c:v>10.037745846345207</c:v>
                </c:pt>
                <c:pt idx="6923">
                  <c:v>10.042348411625852</c:v>
                </c:pt>
                <c:pt idx="6924">
                  <c:v>10.046950976906508</c:v>
                </c:pt>
                <c:pt idx="6925">
                  <c:v>10.051569578999992</c:v>
                </c:pt>
                <c:pt idx="6926">
                  <c:v>10.056188181093463</c:v>
                </c:pt>
                <c:pt idx="6927">
                  <c:v>10.060806783186946</c:v>
                </c:pt>
                <c:pt idx="6928">
                  <c:v>10.06542538528042</c:v>
                </c:pt>
                <c:pt idx="6929">
                  <c:v>10.070043987373895</c:v>
                </c:pt>
                <c:pt idx="6930">
                  <c:v>10.074662589467374</c:v>
                </c:pt>
                <c:pt idx="6931">
                  <c:v>10.079281191560851</c:v>
                </c:pt>
                <c:pt idx="6932">
                  <c:v>10.083899793654329</c:v>
                </c:pt>
                <c:pt idx="6933">
                  <c:v>10.088518395747807</c:v>
                </c:pt>
                <c:pt idx="6934">
                  <c:v>10.093136997841292</c:v>
                </c:pt>
                <c:pt idx="6935">
                  <c:v>10.097771636747582</c:v>
                </c:pt>
                <c:pt idx="6936">
                  <c:v>10.102406275653895</c:v>
                </c:pt>
                <c:pt idx="6937">
                  <c:v>10.107040914560192</c:v>
                </c:pt>
                <c:pt idx="6938">
                  <c:v>10.111691590279317</c:v>
                </c:pt>
                <c:pt idx="6939">
                  <c:v>10.116342265998444</c:v>
                </c:pt>
                <c:pt idx="6940">
                  <c:v>10.120992941717567</c:v>
                </c:pt>
                <c:pt idx="6941">
                  <c:v>10.125643617436703</c:v>
                </c:pt>
                <c:pt idx="6942">
                  <c:v>10.130294293155822</c:v>
                </c:pt>
                <c:pt idx="6943">
                  <c:v>10.134961005687771</c:v>
                </c:pt>
                <c:pt idx="6944">
                  <c:v>10.139627718219728</c:v>
                </c:pt>
                <c:pt idx="6945">
                  <c:v>10.144294430751676</c:v>
                </c:pt>
                <c:pt idx="6946">
                  <c:v>10.148961143283623</c:v>
                </c:pt>
                <c:pt idx="6947">
                  <c:v>10.153643892628411</c:v>
                </c:pt>
                <c:pt idx="6948">
                  <c:v>10.158326641973179</c:v>
                </c:pt>
                <c:pt idx="6949">
                  <c:v>10.163009391317962</c:v>
                </c:pt>
                <c:pt idx="6950">
                  <c:v>10.167692140662735</c:v>
                </c:pt>
                <c:pt idx="6951">
                  <c:v>10.172374890007514</c:v>
                </c:pt>
                <c:pt idx="6952">
                  <c:v>10.177057639352286</c:v>
                </c:pt>
                <c:pt idx="6953">
                  <c:v>10.181740388697062</c:v>
                </c:pt>
                <c:pt idx="6954">
                  <c:v>10.186423138041837</c:v>
                </c:pt>
                <c:pt idx="6955">
                  <c:v>10.191105887386612</c:v>
                </c:pt>
                <c:pt idx="6956">
                  <c:v>10.195804673544222</c:v>
                </c:pt>
                <c:pt idx="6957">
                  <c:v>10.200503459701816</c:v>
                </c:pt>
                <c:pt idx="6958">
                  <c:v>10.205202245859416</c:v>
                </c:pt>
                <c:pt idx="6959">
                  <c:v>10.209901032017015</c:v>
                </c:pt>
                <c:pt idx="6960">
                  <c:v>10.214599818174621</c:v>
                </c:pt>
                <c:pt idx="6961">
                  <c:v>10.219298604332215</c:v>
                </c:pt>
                <c:pt idx="6962">
                  <c:v>10.223997390489817</c:v>
                </c:pt>
                <c:pt idx="6963">
                  <c:v>10.22869617664742</c:v>
                </c:pt>
                <c:pt idx="6964">
                  <c:v>10.233394962805018</c:v>
                </c:pt>
                <c:pt idx="6965">
                  <c:v>10.238093748962616</c:v>
                </c:pt>
                <c:pt idx="6966">
                  <c:v>10.242792535120223</c:v>
                </c:pt>
                <c:pt idx="6967">
                  <c:v>10.247507358090644</c:v>
                </c:pt>
                <c:pt idx="6968">
                  <c:v>10.252222181061068</c:v>
                </c:pt>
                <c:pt idx="6969">
                  <c:v>10.256937004031494</c:v>
                </c:pt>
                <c:pt idx="6970">
                  <c:v>10.26165182700192</c:v>
                </c:pt>
                <c:pt idx="6971">
                  <c:v>10.266366649972344</c:v>
                </c:pt>
                <c:pt idx="6972">
                  <c:v>10.271081472942768</c:v>
                </c:pt>
                <c:pt idx="6973">
                  <c:v>10.275796295913198</c:v>
                </c:pt>
                <c:pt idx="6974">
                  <c:v>10.280527155696443</c:v>
                </c:pt>
                <c:pt idx="6975">
                  <c:v>10.285258015479696</c:v>
                </c:pt>
                <c:pt idx="6976">
                  <c:v>10.289988875262948</c:v>
                </c:pt>
                <c:pt idx="6977">
                  <c:v>10.294719735046193</c:v>
                </c:pt>
                <c:pt idx="6978">
                  <c:v>10.299450594829448</c:v>
                </c:pt>
                <c:pt idx="6979">
                  <c:v>10.304181454612692</c:v>
                </c:pt>
                <c:pt idx="6980">
                  <c:v>10.308928351208767</c:v>
                </c:pt>
                <c:pt idx="6981">
                  <c:v>10.313675247804843</c:v>
                </c:pt>
                <c:pt idx="6982">
                  <c:v>10.318422144400916</c:v>
                </c:pt>
                <c:pt idx="6983">
                  <c:v>10.323169040996989</c:v>
                </c:pt>
                <c:pt idx="6984">
                  <c:v>10.327915937593064</c:v>
                </c:pt>
                <c:pt idx="6985">
                  <c:v>10.332662834189145</c:v>
                </c:pt>
                <c:pt idx="6986">
                  <c:v>10.337425767598035</c:v>
                </c:pt>
                <c:pt idx="6987">
                  <c:v>10.342188701006934</c:v>
                </c:pt>
                <c:pt idx="6988">
                  <c:v>10.346951634415833</c:v>
                </c:pt>
                <c:pt idx="6989">
                  <c:v>10.351714567824736</c:v>
                </c:pt>
                <c:pt idx="6990">
                  <c:v>10.356477501233636</c:v>
                </c:pt>
                <c:pt idx="6991">
                  <c:v>10.36124043464253</c:v>
                </c:pt>
                <c:pt idx="6992">
                  <c:v>10.36600336805143</c:v>
                </c:pt>
                <c:pt idx="6993">
                  <c:v>10.370766301460332</c:v>
                </c:pt>
                <c:pt idx="6994">
                  <c:v>10.375545271682059</c:v>
                </c:pt>
                <c:pt idx="6995">
                  <c:v>10.380324241903775</c:v>
                </c:pt>
                <c:pt idx="6996">
                  <c:v>10.385103212125504</c:v>
                </c:pt>
                <c:pt idx="6997">
                  <c:v>10.389898219160052</c:v>
                </c:pt>
                <c:pt idx="6998">
                  <c:v>10.394693226194594</c:v>
                </c:pt>
                <c:pt idx="6999">
                  <c:v>10.399488233229153</c:v>
                </c:pt>
                <c:pt idx="7000">
                  <c:v>10.404299277076516</c:v>
                </c:pt>
                <c:pt idx="7001">
                  <c:v>10.409110320923887</c:v>
                </c:pt>
                <c:pt idx="7002">
                  <c:v>10.413921364771261</c:v>
                </c:pt>
                <c:pt idx="7003">
                  <c:v>10.418732408618634</c:v>
                </c:pt>
                <c:pt idx="7004">
                  <c:v>10.423543452466006</c:v>
                </c:pt>
                <c:pt idx="7005">
                  <c:v>10.428354496313373</c:v>
                </c:pt>
                <c:pt idx="7006">
                  <c:v>10.433165540160749</c:v>
                </c:pt>
                <c:pt idx="7007">
                  <c:v>10.43799262082095</c:v>
                </c:pt>
                <c:pt idx="7008">
                  <c:v>10.442819701481145</c:v>
                </c:pt>
                <c:pt idx="7009">
                  <c:v>10.447646782141344</c:v>
                </c:pt>
                <c:pt idx="7010">
                  <c:v>10.452473862801542</c:v>
                </c:pt>
                <c:pt idx="7011">
                  <c:v>10.457300943461735</c:v>
                </c:pt>
                <c:pt idx="7012">
                  <c:v>10.462144060934756</c:v>
                </c:pt>
                <c:pt idx="7013">
                  <c:v>10.466987178407784</c:v>
                </c:pt>
                <c:pt idx="7014">
                  <c:v>10.471830295880803</c:v>
                </c:pt>
                <c:pt idx="7015">
                  <c:v>10.476673413353819</c:v>
                </c:pt>
                <c:pt idx="7016">
                  <c:v>10.481516530826852</c:v>
                </c:pt>
                <c:pt idx="7017">
                  <c:v>10.486359648299866</c:v>
                </c:pt>
                <c:pt idx="7018">
                  <c:v>10.491218802585712</c:v>
                </c:pt>
                <c:pt idx="7019">
                  <c:v>10.496077956871558</c:v>
                </c:pt>
                <c:pt idx="7020">
                  <c:v>10.500937111157405</c:v>
                </c:pt>
                <c:pt idx="7021">
                  <c:v>10.505796265443257</c:v>
                </c:pt>
                <c:pt idx="7022">
                  <c:v>10.510655419729101</c:v>
                </c:pt>
                <c:pt idx="7023">
                  <c:v>10.515514574014951</c:v>
                </c:pt>
                <c:pt idx="7024">
                  <c:v>10.520389765113613</c:v>
                </c:pt>
                <c:pt idx="7025">
                  <c:v>10.525264956212284</c:v>
                </c:pt>
                <c:pt idx="7026">
                  <c:v>10.530140147310952</c:v>
                </c:pt>
                <c:pt idx="7027">
                  <c:v>10.53503137522245</c:v>
                </c:pt>
                <c:pt idx="7028">
                  <c:v>10.539922603133945</c:v>
                </c:pt>
                <c:pt idx="7029">
                  <c:v>10.544829867858265</c:v>
                </c:pt>
                <c:pt idx="7030">
                  <c:v>10.549737132582585</c:v>
                </c:pt>
                <c:pt idx="7031">
                  <c:v>10.554644397306912</c:v>
                </c:pt>
                <c:pt idx="7032">
                  <c:v>10.559551662031225</c:v>
                </c:pt>
                <c:pt idx="7033">
                  <c:v>10.564458926755545</c:v>
                </c:pt>
                <c:pt idx="7034">
                  <c:v>10.569366191479865</c:v>
                </c:pt>
                <c:pt idx="7035">
                  <c:v>10.574273456204182</c:v>
                </c:pt>
                <c:pt idx="7036">
                  <c:v>10.579180720928507</c:v>
                </c:pt>
                <c:pt idx="7037">
                  <c:v>10.584104022465652</c:v>
                </c:pt>
                <c:pt idx="7038">
                  <c:v>10.589027324002794</c:v>
                </c:pt>
                <c:pt idx="7039">
                  <c:v>10.593950625539939</c:v>
                </c:pt>
                <c:pt idx="7040">
                  <c:v>10.598889963889912</c:v>
                </c:pt>
                <c:pt idx="7041">
                  <c:v>10.603829302239875</c:v>
                </c:pt>
                <c:pt idx="7042">
                  <c:v>10.608768640589844</c:v>
                </c:pt>
                <c:pt idx="7043">
                  <c:v>10.613707978939816</c:v>
                </c:pt>
                <c:pt idx="7044">
                  <c:v>10.618647317289788</c:v>
                </c:pt>
                <c:pt idx="7045">
                  <c:v>10.623586655639757</c:v>
                </c:pt>
                <c:pt idx="7046">
                  <c:v>10.628525993989721</c:v>
                </c:pt>
                <c:pt idx="7047">
                  <c:v>10.633465332339696</c:v>
                </c:pt>
                <c:pt idx="7048">
                  <c:v>10.638404670689665</c:v>
                </c:pt>
                <c:pt idx="7049">
                  <c:v>10.643360045852448</c:v>
                </c:pt>
                <c:pt idx="7050">
                  <c:v>10.648315421015242</c:v>
                </c:pt>
                <c:pt idx="7051">
                  <c:v>10.653270796178042</c:v>
                </c:pt>
                <c:pt idx="7052">
                  <c:v>10.658226171340832</c:v>
                </c:pt>
                <c:pt idx="7053">
                  <c:v>10.663181546503633</c:v>
                </c:pt>
                <c:pt idx="7054">
                  <c:v>10.668136921666424</c:v>
                </c:pt>
                <c:pt idx="7055">
                  <c:v>10.673092296829227</c:v>
                </c:pt>
                <c:pt idx="7056">
                  <c:v>10.678047671992012</c:v>
                </c:pt>
                <c:pt idx="7057">
                  <c:v>10.6830030471548</c:v>
                </c:pt>
                <c:pt idx="7058">
                  <c:v>10.68797445913042</c:v>
                </c:pt>
                <c:pt idx="7059">
                  <c:v>10.692945871106046</c:v>
                </c:pt>
                <c:pt idx="7060">
                  <c:v>10.697933319894485</c:v>
                </c:pt>
                <c:pt idx="7061">
                  <c:v>10.702920768682928</c:v>
                </c:pt>
                <c:pt idx="7062">
                  <c:v>10.707908217471369</c:v>
                </c:pt>
                <c:pt idx="7063">
                  <c:v>10.712895666259813</c:v>
                </c:pt>
                <c:pt idx="7064">
                  <c:v>10.717883115048256</c:v>
                </c:pt>
                <c:pt idx="7065">
                  <c:v>10.722870563836699</c:v>
                </c:pt>
                <c:pt idx="7066">
                  <c:v>10.727874049437967</c:v>
                </c:pt>
                <c:pt idx="7067">
                  <c:v>10.732877535039234</c:v>
                </c:pt>
                <c:pt idx="7068">
                  <c:v>10.737881020640497</c:v>
                </c:pt>
                <c:pt idx="7069">
                  <c:v>10.74288450624177</c:v>
                </c:pt>
                <c:pt idx="7070">
                  <c:v>10.747887991843037</c:v>
                </c:pt>
                <c:pt idx="7071">
                  <c:v>10.752891477444306</c:v>
                </c:pt>
                <c:pt idx="7072">
                  <c:v>10.757894963045571</c:v>
                </c:pt>
                <c:pt idx="7073">
                  <c:v>10.762914485459662</c:v>
                </c:pt>
                <c:pt idx="7074">
                  <c:v>10.767934007873754</c:v>
                </c:pt>
                <c:pt idx="7075">
                  <c:v>10.77295353028785</c:v>
                </c:pt>
                <c:pt idx="7076">
                  <c:v>10.777973052701938</c:v>
                </c:pt>
                <c:pt idx="7077">
                  <c:v>10.782992575116035</c:v>
                </c:pt>
                <c:pt idx="7078">
                  <c:v>10.788012097530119</c:v>
                </c:pt>
                <c:pt idx="7079">
                  <c:v>10.793031619944218</c:v>
                </c:pt>
                <c:pt idx="7080">
                  <c:v>10.798051142358299</c:v>
                </c:pt>
                <c:pt idx="7081">
                  <c:v>10.803070664772399</c:v>
                </c:pt>
                <c:pt idx="7082">
                  <c:v>10.808106223999319</c:v>
                </c:pt>
                <c:pt idx="7083">
                  <c:v>10.81314178322623</c:v>
                </c:pt>
                <c:pt idx="7084">
                  <c:v>10.818177342453144</c:v>
                </c:pt>
                <c:pt idx="7085">
                  <c:v>10.823212901680064</c:v>
                </c:pt>
                <c:pt idx="7086">
                  <c:v>10.828248460906977</c:v>
                </c:pt>
                <c:pt idx="7087">
                  <c:v>10.833284020133897</c:v>
                </c:pt>
                <c:pt idx="7088">
                  <c:v>10.838319579360814</c:v>
                </c:pt>
                <c:pt idx="7089">
                  <c:v>10.84335513858773</c:v>
                </c:pt>
                <c:pt idx="7090">
                  <c:v>10.848406734627472</c:v>
                </c:pt>
                <c:pt idx="7091">
                  <c:v>10.853458330667223</c:v>
                </c:pt>
                <c:pt idx="7092">
                  <c:v>10.858509926706958</c:v>
                </c:pt>
                <c:pt idx="7093">
                  <c:v>10.863561522746702</c:v>
                </c:pt>
                <c:pt idx="7094">
                  <c:v>10.86861311878644</c:v>
                </c:pt>
                <c:pt idx="7095">
                  <c:v>10.873664714826182</c:v>
                </c:pt>
                <c:pt idx="7096">
                  <c:v>10.878716310865924</c:v>
                </c:pt>
                <c:pt idx="7097">
                  <c:v>10.883767906905666</c:v>
                </c:pt>
                <c:pt idx="7098">
                  <c:v>10.888819502945402</c:v>
                </c:pt>
                <c:pt idx="7099">
                  <c:v>10.893871098985144</c:v>
                </c:pt>
                <c:pt idx="7100">
                  <c:v>10.898938731837708</c:v>
                </c:pt>
                <c:pt idx="7101">
                  <c:v>10.904006364690273</c:v>
                </c:pt>
                <c:pt idx="7102">
                  <c:v>10.909090034355668</c:v>
                </c:pt>
                <c:pt idx="7103">
                  <c:v>10.914173704021051</c:v>
                </c:pt>
                <c:pt idx="7104">
                  <c:v>10.919257373686449</c:v>
                </c:pt>
                <c:pt idx="7105">
                  <c:v>10.924341043351829</c:v>
                </c:pt>
                <c:pt idx="7106">
                  <c:v>10.92942471301723</c:v>
                </c:pt>
                <c:pt idx="7107">
                  <c:v>10.934508382682615</c:v>
                </c:pt>
                <c:pt idx="7108">
                  <c:v>10.939592052348011</c:v>
                </c:pt>
                <c:pt idx="7109">
                  <c:v>10.944675722013391</c:v>
                </c:pt>
                <c:pt idx="7110">
                  <c:v>10.949759391678786</c:v>
                </c:pt>
                <c:pt idx="7111">
                  <c:v>10.954843061344178</c:v>
                </c:pt>
                <c:pt idx="7112">
                  <c:v>10.95992673100957</c:v>
                </c:pt>
                <c:pt idx="7113">
                  <c:v>10.965010400674959</c:v>
                </c:pt>
                <c:pt idx="7114">
                  <c:v>10.970094070340352</c:v>
                </c:pt>
                <c:pt idx="7115">
                  <c:v>10.975177740005739</c:v>
                </c:pt>
                <c:pt idx="7116">
                  <c:v>10.980261409671122</c:v>
                </c:pt>
                <c:pt idx="7117">
                  <c:v>10.985361116149347</c:v>
                </c:pt>
                <c:pt idx="7118">
                  <c:v>10.990460822627561</c:v>
                </c:pt>
                <c:pt idx="7119">
                  <c:v>10.995560529105777</c:v>
                </c:pt>
                <c:pt idx="7120">
                  <c:v>11.000660235583995</c:v>
                </c:pt>
                <c:pt idx="7121">
                  <c:v>11.005759942062207</c:v>
                </c:pt>
                <c:pt idx="7122">
                  <c:v>11.01085964854042</c:v>
                </c:pt>
                <c:pt idx="7123">
                  <c:v>11.015959355018635</c:v>
                </c:pt>
                <c:pt idx="7124">
                  <c:v>11.021059061496848</c:v>
                </c:pt>
                <c:pt idx="7125">
                  <c:v>11.026158767975058</c:v>
                </c:pt>
                <c:pt idx="7126">
                  <c:v>11.031258474453272</c:v>
                </c:pt>
                <c:pt idx="7127">
                  <c:v>11.036358180931485</c:v>
                </c:pt>
                <c:pt idx="7128">
                  <c:v>11.041457887409711</c:v>
                </c:pt>
                <c:pt idx="7129">
                  <c:v>11.046573630700745</c:v>
                </c:pt>
                <c:pt idx="7130">
                  <c:v>11.051689373991788</c:v>
                </c:pt>
                <c:pt idx="7131">
                  <c:v>11.056805117282826</c:v>
                </c:pt>
                <c:pt idx="7132">
                  <c:v>11.061936897386696</c:v>
                </c:pt>
                <c:pt idx="7133">
                  <c:v>11.06706867749055</c:v>
                </c:pt>
                <c:pt idx="7134">
                  <c:v>11.072200457594416</c:v>
                </c:pt>
                <c:pt idx="7135">
                  <c:v>11.077332237698286</c:v>
                </c:pt>
                <c:pt idx="7136">
                  <c:v>11.082464017802153</c:v>
                </c:pt>
                <c:pt idx="7137">
                  <c:v>11.087595797906014</c:v>
                </c:pt>
                <c:pt idx="7138">
                  <c:v>11.092727578009876</c:v>
                </c:pt>
                <c:pt idx="7139">
                  <c:v>11.097875394926563</c:v>
                </c:pt>
                <c:pt idx="7140">
                  <c:v>11.103023211843254</c:v>
                </c:pt>
                <c:pt idx="7141">
                  <c:v>11.108171028759935</c:v>
                </c:pt>
                <c:pt idx="7142">
                  <c:v>11.113318845676623</c:v>
                </c:pt>
                <c:pt idx="7143">
                  <c:v>11.118466662593317</c:v>
                </c:pt>
                <c:pt idx="7144">
                  <c:v>11.123630516322834</c:v>
                </c:pt>
                <c:pt idx="7145">
                  <c:v>11.128794370052344</c:v>
                </c:pt>
                <c:pt idx="7146">
                  <c:v>11.133958223781853</c:v>
                </c:pt>
                <c:pt idx="7147">
                  <c:v>11.139122077511368</c:v>
                </c:pt>
                <c:pt idx="7148">
                  <c:v>11.14428593124088</c:v>
                </c:pt>
                <c:pt idx="7149">
                  <c:v>11.149449784970395</c:v>
                </c:pt>
                <c:pt idx="7150">
                  <c:v>11.154613638699912</c:v>
                </c:pt>
                <c:pt idx="7151">
                  <c:v>11.159793529242252</c:v>
                </c:pt>
                <c:pt idx="7152">
                  <c:v>11.16497341978458</c:v>
                </c:pt>
                <c:pt idx="7153">
                  <c:v>11.170153310326922</c:v>
                </c:pt>
                <c:pt idx="7154">
                  <c:v>11.175333200869265</c:v>
                </c:pt>
                <c:pt idx="7155">
                  <c:v>11.180513091411592</c:v>
                </c:pt>
                <c:pt idx="7156">
                  <c:v>11.185692981953936</c:v>
                </c:pt>
                <c:pt idx="7157">
                  <c:v>11.1908889093091</c:v>
                </c:pt>
                <c:pt idx="7158">
                  <c:v>11.196084836664266</c:v>
                </c:pt>
                <c:pt idx="7159">
                  <c:v>11.201280764019419</c:v>
                </c:pt>
                <c:pt idx="7160">
                  <c:v>11.206476691374585</c:v>
                </c:pt>
                <c:pt idx="7161">
                  <c:v>11.21167261872975</c:v>
                </c:pt>
                <c:pt idx="7162">
                  <c:v>11.216868546084909</c:v>
                </c:pt>
                <c:pt idx="7163">
                  <c:v>11.222064473440071</c:v>
                </c:pt>
                <c:pt idx="7164">
                  <c:v>11.227276437608058</c:v>
                </c:pt>
                <c:pt idx="7165">
                  <c:v>11.232488401776045</c:v>
                </c:pt>
                <c:pt idx="7166">
                  <c:v>11.237700365944033</c:v>
                </c:pt>
                <c:pt idx="7167">
                  <c:v>11.242912330112018</c:v>
                </c:pt>
                <c:pt idx="7168">
                  <c:v>11.248124294280002</c:v>
                </c:pt>
                <c:pt idx="7169">
                  <c:v>11.253352295260816</c:v>
                </c:pt>
                <c:pt idx="7170">
                  <c:v>11.258596333054454</c:v>
                </c:pt>
                <c:pt idx="7171">
                  <c:v>11.263840370848094</c:v>
                </c:pt>
                <c:pt idx="7172">
                  <c:v>11.269084408641724</c:v>
                </c:pt>
                <c:pt idx="7173">
                  <c:v>11.274328446435353</c:v>
                </c:pt>
                <c:pt idx="7174">
                  <c:v>11.279572484229</c:v>
                </c:pt>
                <c:pt idx="7175">
                  <c:v>11.284816522022634</c:v>
                </c:pt>
                <c:pt idx="7176">
                  <c:v>11.290076596629097</c:v>
                </c:pt>
                <c:pt idx="7177">
                  <c:v>11.295336671235555</c:v>
                </c:pt>
                <c:pt idx="7178">
                  <c:v>11.300596745842018</c:v>
                </c:pt>
                <c:pt idx="7179">
                  <c:v>11.305856820448481</c:v>
                </c:pt>
                <c:pt idx="7180">
                  <c:v>11.311116895054939</c:v>
                </c:pt>
                <c:pt idx="7181">
                  <c:v>11.3163769696614</c:v>
                </c:pt>
                <c:pt idx="7182">
                  <c:v>11.321653081080681</c:v>
                </c:pt>
                <c:pt idx="7183">
                  <c:v>11.326945229312795</c:v>
                </c:pt>
                <c:pt idx="7184">
                  <c:v>11.332237377544908</c:v>
                </c:pt>
                <c:pt idx="7185">
                  <c:v>11.337529525777015</c:v>
                </c:pt>
                <c:pt idx="7186">
                  <c:v>11.342821674009121</c:v>
                </c:pt>
                <c:pt idx="7187">
                  <c:v>11.348113822241231</c:v>
                </c:pt>
                <c:pt idx="7188">
                  <c:v>11.353405970473345</c:v>
                </c:pt>
                <c:pt idx="7189">
                  <c:v>11.358698118705455</c:v>
                </c:pt>
                <c:pt idx="7190">
                  <c:v>11.363990266937565</c:v>
                </c:pt>
                <c:pt idx="7191">
                  <c:v>11.369298451982496</c:v>
                </c:pt>
                <c:pt idx="7192">
                  <c:v>11.374606637027437</c:v>
                </c:pt>
                <c:pt idx="7193">
                  <c:v>11.379914822072367</c:v>
                </c:pt>
                <c:pt idx="7194">
                  <c:v>11.3852230071173</c:v>
                </c:pt>
                <c:pt idx="7195">
                  <c:v>11.390531192162236</c:v>
                </c:pt>
                <c:pt idx="7196">
                  <c:v>11.395839377207173</c:v>
                </c:pt>
                <c:pt idx="7197">
                  <c:v>11.401147562252101</c:v>
                </c:pt>
                <c:pt idx="7198">
                  <c:v>11.40647178410986</c:v>
                </c:pt>
                <c:pt idx="7199">
                  <c:v>11.411796005967624</c:v>
                </c:pt>
                <c:pt idx="7200">
                  <c:v>11.417120227825379</c:v>
                </c:pt>
                <c:pt idx="7201">
                  <c:v>11.422444449683139</c:v>
                </c:pt>
                <c:pt idx="7202">
                  <c:v>11.427768671540893</c:v>
                </c:pt>
                <c:pt idx="7203">
                  <c:v>11.433092893398657</c:v>
                </c:pt>
                <c:pt idx="7204">
                  <c:v>11.438433152069244</c:v>
                </c:pt>
                <c:pt idx="7205">
                  <c:v>11.443773410739817</c:v>
                </c:pt>
                <c:pt idx="7206">
                  <c:v>11.449113669410401</c:v>
                </c:pt>
                <c:pt idx="7207">
                  <c:v>11.454453928080994</c:v>
                </c:pt>
                <c:pt idx="7208">
                  <c:v>11.459794186751573</c:v>
                </c:pt>
                <c:pt idx="7209">
                  <c:v>11.46515048223498</c:v>
                </c:pt>
                <c:pt idx="7210">
                  <c:v>11.470506777718395</c:v>
                </c:pt>
                <c:pt idx="7211">
                  <c:v>11.475863073201799</c:v>
                </c:pt>
                <c:pt idx="7212">
                  <c:v>11.481219368685204</c:v>
                </c:pt>
                <c:pt idx="7213">
                  <c:v>11.486575664168615</c:v>
                </c:pt>
                <c:pt idx="7214">
                  <c:v>11.491947996464846</c:v>
                </c:pt>
                <c:pt idx="7215">
                  <c:v>11.497320328761074</c:v>
                </c:pt>
                <c:pt idx="7216">
                  <c:v>11.502692661057313</c:v>
                </c:pt>
                <c:pt idx="7217">
                  <c:v>11.508064993353543</c:v>
                </c:pt>
                <c:pt idx="7218">
                  <c:v>11.513437325649779</c:v>
                </c:pt>
                <c:pt idx="7219">
                  <c:v>11.518809657946012</c:v>
                </c:pt>
                <c:pt idx="7220">
                  <c:v>11.524198027055062</c:v>
                </c:pt>
                <c:pt idx="7221">
                  <c:v>11.529586396164126</c:v>
                </c:pt>
                <c:pt idx="7222">
                  <c:v>11.534990802086005</c:v>
                </c:pt>
                <c:pt idx="7223">
                  <c:v>11.540395208007887</c:v>
                </c:pt>
                <c:pt idx="7224">
                  <c:v>11.545815650742593</c:v>
                </c:pt>
                <c:pt idx="7225">
                  <c:v>11.551236093477304</c:v>
                </c:pt>
                <c:pt idx="7226">
                  <c:v>11.556656536212012</c:v>
                </c:pt>
                <c:pt idx="7227">
                  <c:v>11.562076978946719</c:v>
                </c:pt>
                <c:pt idx="7228">
                  <c:v>11.56749742168142</c:v>
                </c:pt>
                <c:pt idx="7229">
                  <c:v>11.572917864416125</c:v>
                </c:pt>
                <c:pt idx="7230">
                  <c:v>11.578354343963655</c:v>
                </c:pt>
                <c:pt idx="7231">
                  <c:v>11.583790823511187</c:v>
                </c:pt>
                <c:pt idx="7232">
                  <c:v>11.589227303058717</c:v>
                </c:pt>
                <c:pt idx="7233">
                  <c:v>11.594663782606249</c:v>
                </c:pt>
                <c:pt idx="7234">
                  <c:v>11.600116298966608</c:v>
                </c:pt>
                <c:pt idx="7235">
                  <c:v>11.605568815326967</c:v>
                </c:pt>
                <c:pt idx="7236">
                  <c:v>11.611021331687315</c:v>
                </c:pt>
                <c:pt idx="7237">
                  <c:v>11.61647384804767</c:v>
                </c:pt>
                <c:pt idx="7238">
                  <c:v>11.621942401220846</c:v>
                </c:pt>
                <c:pt idx="7239">
                  <c:v>11.627410954394032</c:v>
                </c:pt>
                <c:pt idx="7240">
                  <c:v>11.632879507567214</c:v>
                </c:pt>
                <c:pt idx="7241">
                  <c:v>11.638348060740386</c:v>
                </c:pt>
                <c:pt idx="7242">
                  <c:v>11.643816613913568</c:v>
                </c:pt>
                <c:pt idx="7243">
                  <c:v>11.649285167086751</c:v>
                </c:pt>
                <c:pt idx="7244">
                  <c:v>11.654753720259931</c:v>
                </c:pt>
                <c:pt idx="7245">
                  <c:v>11.660222273433112</c:v>
                </c:pt>
                <c:pt idx="7246">
                  <c:v>11.6656908266063</c:v>
                </c:pt>
                <c:pt idx="7247">
                  <c:v>11.671175416592297</c:v>
                </c:pt>
                <c:pt idx="7248">
                  <c:v>11.676660006578302</c:v>
                </c:pt>
                <c:pt idx="7249">
                  <c:v>11.68216063337713</c:v>
                </c:pt>
                <c:pt idx="7250">
                  <c:v>11.687661260175958</c:v>
                </c:pt>
                <c:pt idx="7251">
                  <c:v>11.693161886974785</c:v>
                </c:pt>
                <c:pt idx="7252">
                  <c:v>11.69866251377362</c:v>
                </c:pt>
                <c:pt idx="7253">
                  <c:v>11.70416314057244</c:v>
                </c:pt>
                <c:pt idx="7254">
                  <c:v>11.709663767371271</c:v>
                </c:pt>
                <c:pt idx="7255">
                  <c:v>11.715164394170101</c:v>
                </c:pt>
                <c:pt idx="7256">
                  <c:v>11.720665020968934</c:v>
                </c:pt>
                <c:pt idx="7257">
                  <c:v>11.726181684580583</c:v>
                </c:pt>
                <c:pt idx="7258">
                  <c:v>11.731698348192241</c:v>
                </c:pt>
                <c:pt idx="7259">
                  <c:v>11.737215011803892</c:v>
                </c:pt>
                <c:pt idx="7260">
                  <c:v>11.742731675415548</c:v>
                </c:pt>
                <c:pt idx="7261">
                  <c:v>11.748264375840023</c:v>
                </c:pt>
                <c:pt idx="7262">
                  <c:v>11.753797076264506</c:v>
                </c:pt>
                <c:pt idx="7263">
                  <c:v>11.759329776688986</c:v>
                </c:pt>
                <c:pt idx="7264">
                  <c:v>11.764862477113461</c:v>
                </c:pt>
                <c:pt idx="7265">
                  <c:v>11.770395177537942</c:v>
                </c:pt>
                <c:pt idx="7266">
                  <c:v>11.77592787796242</c:v>
                </c:pt>
                <c:pt idx="7267">
                  <c:v>11.781460578386902</c:v>
                </c:pt>
                <c:pt idx="7268">
                  <c:v>11.787009315624205</c:v>
                </c:pt>
                <c:pt idx="7269">
                  <c:v>11.792558052861505</c:v>
                </c:pt>
                <c:pt idx="7270">
                  <c:v>11.798106790098803</c:v>
                </c:pt>
                <c:pt idx="7271">
                  <c:v>11.803655527336113</c:v>
                </c:pt>
                <c:pt idx="7272">
                  <c:v>11.809220301386242</c:v>
                </c:pt>
                <c:pt idx="7273">
                  <c:v>11.814785075436369</c:v>
                </c:pt>
                <c:pt idx="7274">
                  <c:v>11.820349849486497</c:v>
                </c:pt>
                <c:pt idx="7275">
                  <c:v>11.825914623536622</c:v>
                </c:pt>
                <c:pt idx="7276">
                  <c:v>11.831479397586753</c:v>
                </c:pt>
                <c:pt idx="7277">
                  <c:v>11.837044171636872</c:v>
                </c:pt>
                <c:pt idx="7278">
                  <c:v>11.842608945687006</c:v>
                </c:pt>
                <c:pt idx="7279">
                  <c:v>11.848173719737126</c:v>
                </c:pt>
                <c:pt idx="7280">
                  <c:v>11.85375453060009</c:v>
                </c:pt>
                <c:pt idx="7281">
                  <c:v>11.859335341463039</c:v>
                </c:pt>
                <c:pt idx="7282">
                  <c:v>11.864916152325991</c:v>
                </c:pt>
                <c:pt idx="7283">
                  <c:v>11.870496963188948</c:v>
                </c:pt>
                <c:pt idx="7284">
                  <c:v>11.876077774051891</c:v>
                </c:pt>
                <c:pt idx="7285">
                  <c:v>11.881674621727672</c:v>
                </c:pt>
                <c:pt idx="7286">
                  <c:v>11.887271469403441</c:v>
                </c:pt>
                <c:pt idx="7287">
                  <c:v>11.892868317079225</c:v>
                </c:pt>
                <c:pt idx="7288">
                  <c:v>11.898465164754999</c:v>
                </c:pt>
                <c:pt idx="7289">
                  <c:v>11.9040780492436</c:v>
                </c:pt>
                <c:pt idx="7290">
                  <c:v>11.909690933732204</c:v>
                </c:pt>
                <c:pt idx="7291">
                  <c:v>11.915303818220805</c:v>
                </c:pt>
                <c:pt idx="7292">
                  <c:v>11.920916702709404</c:v>
                </c:pt>
                <c:pt idx="7293">
                  <c:v>11.92654562401083</c:v>
                </c:pt>
                <c:pt idx="7294">
                  <c:v>11.932174545312254</c:v>
                </c:pt>
                <c:pt idx="7295">
                  <c:v>11.937803466613676</c:v>
                </c:pt>
                <c:pt idx="7296">
                  <c:v>11.943432387915106</c:v>
                </c:pt>
                <c:pt idx="7297">
                  <c:v>11.949061309216528</c:v>
                </c:pt>
                <c:pt idx="7298">
                  <c:v>11.954690230517965</c:v>
                </c:pt>
                <c:pt idx="7299">
                  <c:v>11.960335188632209</c:v>
                </c:pt>
                <c:pt idx="7300">
                  <c:v>11.965980146746462</c:v>
                </c:pt>
                <c:pt idx="7301">
                  <c:v>11.97162510486071</c:v>
                </c:pt>
                <c:pt idx="7302">
                  <c:v>11.977270062974961</c:v>
                </c:pt>
                <c:pt idx="7303">
                  <c:v>11.982915021089216</c:v>
                </c:pt>
                <c:pt idx="7304">
                  <c:v>11.988559979203465</c:v>
                </c:pt>
                <c:pt idx="7305">
                  <c:v>11.994220974130533</c:v>
                </c:pt>
                <c:pt idx="7306">
                  <c:v>11.999881969057615</c:v>
                </c:pt>
                <c:pt idx="7307">
                  <c:v>12.005542963984691</c:v>
                </c:pt>
                <c:pt idx="7308">
                  <c:v>12.011203958911761</c:v>
                </c:pt>
                <c:pt idx="7309">
                  <c:v>12.016864953838837</c:v>
                </c:pt>
                <c:pt idx="7310">
                  <c:v>12.022525948765914</c:v>
                </c:pt>
                <c:pt idx="7311">
                  <c:v>12.028186943692987</c:v>
                </c:pt>
                <c:pt idx="7312">
                  <c:v>12.033847938620065</c:v>
                </c:pt>
                <c:pt idx="7313">
                  <c:v>12.039508933547136</c:v>
                </c:pt>
                <c:pt idx="7314">
                  <c:v>12.045169928474214</c:v>
                </c:pt>
                <c:pt idx="7315">
                  <c:v>12.050846960214114</c:v>
                </c:pt>
                <c:pt idx="7316">
                  <c:v>12.056523991954014</c:v>
                </c:pt>
                <c:pt idx="7317">
                  <c:v>12.062201023693909</c:v>
                </c:pt>
                <c:pt idx="7318">
                  <c:v>12.067878055433805</c:v>
                </c:pt>
                <c:pt idx="7319">
                  <c:v>12.073555087173709</c:v>
                </c:pt>
                <c:pt idx="7320">
                  <c:v>12.079232118913614</c:v>
                </c:pt>
                <c:pt idx="7321">
                  <c:v>12.084909150653505</c:v>
                </c:pt>
                <c:pt idx="7322">
                  <c:v>12.090586182393407</c:v>
                </c:pt>
                <c:pt idx="7323">
                  <c:v>12.096263214133307</c:v>
                </c:pt>
                <c:pt idx="7324">
                  <c:v>12.101956282686032</c:v>
                </c:pt>
                <c:pt idx="7325">
                  <c:v>12.107649351238756</c:v>
                </c:pt>
                <c:pt idx="7326">
                  <c:v>12.113342419791476</c:v>
                </c:pt>
                <c:pt idx="7327">
                  <c:v>12.11905152515703</c:v>
                </c:pt>
                <c:pt idx="7328">
                  <c:v>12.124760630522573</c:v>
                </c:pt>
                <c:pt idx="7329">
                  <c:v>12.130469735888125</c:v>
                </c:pt>
                <c:pt idx="7330">
                  <c:v>12.136178841253669</c:v>
                </c:pt>
                <c:pt idx="7331">
                  <c:v>12.141887946619223</c:v>
                </c:pt>
                <c:pt idx="7332">
                  <c:v>12.147597051984773</c:v>
                </c:pt>
                <c:pt idx="7333">
                  <c:v>12.153322194163145</c:v>
                </c:pt>
                <c:pt idx="7334">
                  <c:v>12.159047336341523</c:v>
                </c:pt>
                <c:pt idx="7335">
                  <c:v>12.164772478519891</c:v>
                </c:pt>
                <c:pt idx="7336">
                  <c:v>12.170497620698269</c:v>
                </c:pt>
                <c:pt idx="7337">
                  <c:v>12.176222762876638</c:v>
                </c:pt>
                <c:pt idx="7338">
                  <c:v>12.181947905055011</c:v>
                </c:pt>
                <c:pt idx="7339">
                  <c:v>12.187673047233382</c:v>
                </c:pt>
                <c:pt idx="7340">
                  <c:v>12.193414226224586</c:v>
                </c:pt>
                <c:pt idx="7341">
                  <c:v>12.199155405215777</c:v>
                </c:pt>
                <c:pt idx="7342">
                  <c:v>12.204896584206979</c:v>
                </c:pt>
                <c:pt idx="7343">
                  <c:v>12.210637763198173</c:v>
                </c:pt>
                <c:pt idx="7344">
                  <c:v>12.216378942189369</c:v>
                </c:pt>
                <c:pt idx="7345">
                  <c:v>12.222120121180566</c:v>
                </c:pt>
                <c:pt idx="7346">
                  <c:v>12.227877336984593</c:v>
                </c:pt>
                <c:pt idx="7347">
                  <c:v>12.233634552788624</c:v>
                </c:pt>
                <c:pt idx="7348">
                  <c:v>12.239391768592636</c:v>
                </c:pt>
                <c:pt idx="7349">
                  <c:v>12.245165021209482</c:v>
                </c:pt>
                <c:pt idx="7350">
                  <c:v>12.250938273826337</c:v>
                </c:pt>
                <c:pt idx="7351">
                  <c:v>12.256711526443182</c:v>
                </c:pt>
                <c:pt idx="7352">
                  <c:v>12.262484779060035</c:v>
                </c:pt>
                <c:pt idx="7353">
                  <c:v>12.268258031676869</c:v>
                </c:pt>
                <c:pt idx="7354">
                  <c:v>12.274031284293718</c:v>
                </c:pt>
                <c:pt idx="7355">
                  <c:v>12.279820573723397</c:v>
                </c:pt>
                <c:pt idx="7356">
                  <c:v>12.285609863153066</c:v>
                </c:pt>
                <c:pt idx="7357">
                  <c:v>12.291399152582732</c:v>
                </c:pt>
                <c:pt idx="7358">
                  <c:v>12.2971884420124</c:v>
                </c:pt>
                <c:pt idx="7359">
                  <c:v>12.302977731442082</c:v>
                </c:pt>
                <c:pt idx="7360">
                  <c:v>12.308767020871748</c:v>
                </c:pt>
                <c:pt idx="7361">
                  <c:v>12.31457234711425</c:v>
                </c:pt>
                <c:pt idx="7362">
                  <c:v>12.320377673356745</c:v>
                </c:pt>
                <c:pt idx="7363">
                  <c:v>12.326182999599247</c:v>
                </c:pt>
                <c:pt idx="7364">
                  <c:v>12.331988325841737</c:v>
                </c:pt>
                <c:pt idx="7365">
                  <c:v>12.337793652084235</c:v>
                </c:pt>
                <c:pt idx="7366">
                  <c:v>12.343615015139553</c:v>
                </c:pt>
                <c:pt idx="7367">
                  <c:v>12.349436378194877</c:v>
                </c:pt>
                <c:pt idx="7368">
                  <c:v>12.355257741250195</c:v>
                </c:pt>
                <c:pt idx="7369">
                  <c:v>12.361095141118344</c:v>
                </c:pt>
                <c:pt idx="7370">
                  <c:v>12.366932540986488</c:v>
                </c:pt>
                <c:pt idx="7371">
                  <c:v>12.372769940854633</c:v>
                </c:pt>
                <c:pt idx="7372">
                  <c:v>12.3786233775356</c:v>
                </c:pt>
                <c:pt idx="7373">
                  <c:v>12.384476814216574</c:v>
                </c:pt>
                <c:pt idx="7374">
                  <c:v>12.390346287710369</c:v>
                </c:pt>
                <c:pt idx="7375">
                  <c:v>12.396215761204155</c:v>
                </c:pt>
                <c:pt idx="7376">
                  <c:v>12.402085234697962</c:v>
                </c:pt>
                <c:pt idx="7377">
                  <c:v>12.407954708191749</c:v>
                </c:pt>
                <c:pt idx="7378">
                  <c:v>12.413824181685543</c:v>
                </c:pt>
                <c:pt idx="7379">
                  <c:v>12.419693655179341</c:v>
                </c:pt>
                <c:pt idx="7380">
                  <c:v>12.425563128673131</c:v>
                </c:pt>
                <c:pt idx="7381">
                  <c:v>12.431432602166931</c:v>
                </c:pt>
                <c:pt idx="7382">
                  <c:v>12.437302075660721</c:v>
                </c:pt>
                <c:pt idx="7383">
                  <c:v>12.443187585967344</c:v>
                </c:pt>
                <c:pt idx="7384">
                  <c:v>12.44907309627396</c:v>
                </c:pt>
                <c:pt idx="7385">
                  <c:v>12.454958606580574</c:v>
                </c:pt>
                <c:pt idx="7386">
                  <c:v>12.460860153700022</c:v>
                </c:pt>
                <c:pt idx="7387">
                  <c:v>12.466761700819465</c:v>
                </c:pt>
                <c:pt idx="7388">
                  <c:v>12.472679284751734</c:v>
                </c:pt>
                <c:pt idx="7389">
                  <c:v>12.478596868684006</c:v>
                </c:pt>
                <c:pt idx="7390">
                  <c:v>12.484514452616272</c:v>
                </c:pt>
                <c:pt idx="7391">
                  <c:v>12.490432036548544</c:v>
                </c:pt>
                <c:pt idx="7392">
                  <c:v>12.496349620480807</c:v>
                </c:pt>
                <c:pt idx="7393">
                  <c:v>12.502267204413075</c:v>
                </c:pt>
                <c:pt idx="7394">
                  <c:v>12.508200825158163</c:v>
                </c:pt>
                <c:pt idx="7395">
                  <c:v>12.514134445903265</c:v>
                </c:pt>
                <c:pt idx="7396">
                  <c:v>12.520068066648351</c:v>
                </c:pt>
                <c:pt idx="7397">
                  <c:v>12.526001687393443</c:v>
                </c:pt>
                <c:pt idx="7398">
                  <c:v>12.531935308138538</c:v>
                </c:pt>
                <c:pt idx="7399">
                  <c:v>12.537884965696453</c:v>
                </c:pt>
                <c:pt idx="7400">
                  <c:v>12.543834623254375</c:v>
                </c:pt>
                <c:pt idx="7401">
                  <c:v>12.549800317625118</c:v>
                </c:pt>
                <c:pt idx="7402">
                  <c:v>12.555766011995859</c:v>
                </c:pt>
                <c:pt idx="7403">
                  <c:v>12.561731706366599</c:v>
                </c:pt>
                <c:pt idx="7404">
                  <c:v>12.567713437550163</c:v>
                </c:pt>
                <c:pt idx="7405">
                  <c:v>12.573711205546555</c:v>
                </c:pt>
                <c:pt idx="7406">
                  <c:v>12.579708973542951</c:v>
                </c:pt>
                <c:pt idx="7407">
                  <c:v>12.58570674153934</c:v>
                </c:pt>
                <c:pt idx="7408">
                  <c:v>12.591704509535727</c:v>
                </c:pt>
                <c:pt idx="7409">
                  <c:v>12.597718314344947</c:v>
                </c:pt>
                <c:pt idx="7410">
                  <c:v>12.603732119154159</c:v>
                </c:pt>
                <c:pt idx="7411">
                  <c:v>12.609745923963375</c:v>
                </c:pt>
                <c:pt idx="7412">
                  <c:v>12.615759728772591</c:v>
                </c:pt>
                <c:pt idx="7413">
                  <c:v>12.621773533581804</c:v>
                </c:pt>
                <c:pt idx="7414">
                  <c:v>12.627787338391022</c:v>
                </c:pt>
                <c:pt idx="7415">
                  <c:v>12.633801143200238</c:v>
                </c:pt>
                <c:pt idx="7416">
                  <c:v>12.639830984822279</c:v>
                </c:pt>
                <c:pt idx="7417">
                  <c:v>12.64586082644432</c:v>
                </c:pt>
                <c:pt idx="7418">
                  <c:v>12.651890668066359</c:v>
                </c:pt>
                <c:pt idx="7419">
                  <c:v>12.657920509688402</c:v>
                </c:pt>
                <c:pt idx="7420">
                  <c:v>12.663966388123269</c:v>
                </c:pt>
                <c:pt idx="7421">
                  <c:v>12.670012266558128</c:v>
                </c:pt>
                <c:pt idx="7422">
                  <c:v>12.676058144992993</c:v>
                </c:pt>
                <c:pt idx="7423">
                  <c:v>12.682104023427859</c:v>
                </c:pt>
                <c:pt idx="7424">
                  <c:v>12.688149901862721</c:v>
                </c:pt>
                <c:pt idx="7425">
                  <c:v>12.69419578029758</c:v>
                </c:pt>
                <c:pt idx="7426">
                  <c:v>12.70024165873245</c:v>
                </c:pt>
                <c:pt idx="7427">
                  <c:v>12.706303573980144</c:v>
                </c:pt>
                <c:pt idx="7428">
                  <c:v>12.712365489227828</c:v>
                </c:pt>
                <c:pt idx="7429">
                  <c:v>12.718443441288347</c:v>
                </c:pt>
                <c:pt idx="7430">
                  <c:v>12.724521393348855</c:v>
                </c:pt>
                <c:pt idx="7431">
                  <c:v>12.730599345409374</c:v>
                </c:pt>
                <c:pt idx="7432">
                  <c:v>12.736677297469889</c:v>
                </c:pt>
                <c:pt idx="7433">
                  <c:v>12.742771286343228</c:v>
                </c:pt>
                <c:pt idx="7434">
                  <c:v>12.748865275216561</c:v>
                </c:pt>
                <c:pt idx="7435">
                  <c:v>12.754959264089909</c:v>
                </c:pt>
                <c:pt idx="7436">
                  <c:v>12.761069289776067</c:v>
                </c:pt>
                <c:pt idx="7437">
                  <c:v>12.767179315462229</c:v>
                </c:pt>
                <c:pt idx="7438">
                  <c:v>12.773289341148395</c:v>
                </c:pt>
                <c:pt idx="7439">
                  <c:v>12.779399366834554</c:v>
                </c:pt>
                <c:pt idx="7440">
                  <c:v>12.785509392520723</c:v>
                </c:pt>
                <c:pt idx="7441">
                  <c:v>12.791619418206881</c:v>
                </c:pt>
                <c:pt idx="7442">
                  <c:v>12.797729443893044</c:v>
                </c:pt>
                <c:pt idx="7443">
                  <c:v>12.803855506392036</c:v>
                </c:pt>
                <c:pt idx="7444">
                  <c:v>12.809981568891022</c:v>
                </c:pt>
                <c:pt idx="7445">
                  <c:v>12.816107631390009</c:v>
                </c:pt>
                <c:pt idx="7446">
                  <c:v>12.822233693889002</c:v>
                </c:pt>
                <c:pt idx="7447">
                  <c:v>12.828359756387982</c:v>
                </c:pt>
                <c:pt idx="7448">
                  <c:v>12.834485818886977</c:v>
                </c:pt>
                <c:pt idx="7449">
                  <c:v>12.840627918198782</c:v>
                </c:pt>
                <c:pt idx="7450">
                  <c:v>12.846770017510595</c:v>
                </c:pt>
                <c:pt idx="7451">
                  <c:v>12.852912116822415</c:v>
                </c:pt>
                <c:pt idx="7452">
                  <c:v>12.859054216134227</c:v>
                </c:pt>
                <c:pt idx="7453">
                  <c:v>12.86519631544604</c:v>
                </c:pt>
                <c:pt idx="7454">
                  <c:v>12.871354451570669</c:v>
                </c:pt>
                <c:pt idx="7455">
                  <c:v>12.877512587695309</c:v>
                </c:pt>
                <c:pt idx="7456">
                  <c:v>12.883670723819947</c:v>
                </c:pt>
                <c:pt idx="7457">
                  <c:v>12.889844896757408</c:v>
                </c:pt>
                <c:pt idx="7458">
                  <c:v>12.896019069694869</c:v>
                </c:pt>
                <c:pt idx="7459">
                  <c:v>12.902193242632325</c:v>
                </c:pt>
                <c:pt idx="7460">
                  <c:v>12.908367415569789</c:v>
                </c:pt>
                <c:pt idx="7461">
                  <c:v>12.914541588507253</c:v>
                </c:pt>
                <c:pt idx="7462">
                  <c:v>12.920715761444711</c:v>
                </c:pt>
                <c:pt idx="7463">
                  <c:v>12.926905971194996</c:v>
                </c:pt>
                <c:pt idx="7464">
                  <c:v>12.933096180945284</c:v>
                </c:pt>
                <c:pt idx="7465">
                  <c:v>12.939302427508396</c:v>
                </c:pt>
                <c:pt idx="7466">
                  <c:v>12.945508674071505</c:v>
                </c:pt>
                <c:pt idx="7467">
                  <c:v>12.951714920634616</c:v>
                </c:pt>
                <c:pt idx="7468">
                  <c:v>12.957921167197721</c:v>
                </c:pt>
                <c:pt idx="7469">
                  <c:v>12.964127413760837</c:v>
                </c:pt>
                <c:pt idx="7470">
                  <c:v>12.97033366032395</c:v>
                </c:pt>
                <c:pt idx="7471">
                  <c:v>12.976539906887066</c:v>
                </c:pt>
                <c:pt idx="7472">
                  <c:v>12.982762190262996</c:v>
                </c:pt>
                <c:pt idx="7473">
                  <c:v>12.988984473638929</c:v>
                </c:pt>
                <c:pt idx="7474">
                  <c:v>12.995206757014866</c:v>
                </c:pt>
                <c:pt idx="7475">
                  <c:v>13.001429040390795</c:v>
                </c:pt>
                <c:pt idx="7476">
                  <c:v>13.007667360579555</c:v>
                </c:pt>
                <c:pt idx="7477">
                  <c:v>13.013905680768319</c:v>
                </c:pt>
                <c:pt idx="7478">
                  <c:v>13.020144000957075</c:v>
                </c:pt>
                <c:pt idx="7479">
                  <c:v>13.026382321145839</c:v>
                </c:pt>
                <c:pt idx="7480">
                  <c:v>13.032620641334598</c:v>
                </c:pt>
                <c:pt idx="7481">
                  <c:v>13.038858961523351</c:v>
                </c:pt>
                <c:pt idx="7482">
                  <c:v>13.045097281712115</c:v>
                </c:pt>
                <c:pt idx="7483">
                  <c:v>13.051335601900872</c:v>
                </c:pt>
                <c:pt idx="7484">
                  <c:v>13.057589958902467</c:v>
                </c:pt>
                <c:pt idx="7485">
                  <c:v>13.063844315904051</c:v>
                </c:pt>
                <c:pt idx="7486">
                  <c:v>13.070098672905631</c:v>
                </c:pt>
                <c:pt idx="7487">
                  <c:v>13.076353029907215</c:v>
                </c:pt>
                <c:pt idx="7488">
                  <c:v>13.082623423721621</c:v>
                </c:pt>
                <c:pt idx="7489">
                  <c:v>13.088893817536029</c:v>
                </c:pt>
                <c:pt idx="7490">
                  <c:v>13.095164211350442</c:v>
                </c:pt>
                <c:pt idx="7491">
                  <c:v>13.101466678790496</c:v>
                </c:pt>
                <c:pt idx="7492">
                  <c:v>13.107769146230549</c:v>
                </c:pt>
                <c:pt idx="7493">
                  <c:v>13.11407161367061</c:v>
                </c:pt>
                <c:pt idx="7494">
                  <c:v>13.120374081110667</c:v>
                </c:pt>
                <c:pt idx="7495">
                  <c:v>13.126676548550728</c:v>
                </c:pt>
                <c:pt idx="7496">
                  <c:v>13.132979015990783</c:v>
                </c:pt>
                <c:pt idx="7497">
                  <c:v>13.139297520243669</c:v>
                </c:pt>
                <c:pt idx="7498">
                  <c:v>13.145616024496555</c:v>
                </c:pt>
                <c:pt idx="7499">
                  <c:v>13.151934528749438</c:v>
                </c:pt>
                <c:pt idx="7500">
                  <c:v>13.158253033002319</c:v>
                </c:pt>
                <c:pt idx="7501">
                  <c:v>13.164571537255204</c:v>
                </c:pt>
                <c:pt idx="7502">
                  <c:v>13.170890041508082</c:v>
                </c:pt>
                <c:pt idx="7503">
                  <c:v>13.177224582573791</c:v>
                </c:pt>
                <c:pt idx="7504">
                  <c:v>13.183559123639496</c:v>
                </c:pt>
                <c:pt idx="7505">
                  <c:v>13.189893664705204</c:v>
                </c:pt>
                <c:pt idx="7506">
                  <c:v>13.196228205770911</c:v>
                </c:pt>
                <c:pt idx="7507">
                  <c:v>13.20256274683662</c:v>
                </c:pt>
                <c:pt idx="7508">
                  <c:v>13.208897287902325</c:v>
                </c:pt>
                <c:pt idx="7509">
                  <c:v>13.215247865780858</c:v>
                </c:pt>
                <c:pt idx="7510">
                  <c:v>13.221598443659385</c:v>
                </c:pt>
                <c:pt idx="7511">
                  <c:v>13.227949021537921</c:v>
                </c:pt>
                <c:pt idx="7512">
                  <c:v>13.234299599416453</c:v>
                </c:pt>
                <c:pt idx="7513">
                  <c:v>13.240666214107812</c:v>
                </c:pt>
                <c:pt idx="7514">
                  <c:v>13.247032828799165</c:v>
                </c:pt>
                <c:pt idx="7515">
                  <c:v>13.253399443490517</c:v>
                </c:pt>
                <c:pt idx="7516">
                  <c:v>13.259766058181876</c:v>
                </c:pt>
                <c:pt idx="7517">
                  <c:v>13.266132672873239</c:v>
                </c:pt>
                <c:pt idx="7518">
                  <c:v>13.272515324377416</c:v>
                </c:pt>
                <c:pt idx="7519">
                  <c:v>13.278897975881595</c:v>
                </c:pt>
                <c:pt idx="7520">
                  <c:v>13.285280627385776</c:v>
                </c:pt>
                <c:pt idx="7521">
                  <c:v>13.291663278889956</c:v>
                </c:pt>
                <c:pt idx="7522">
                  <c:v>13.298061967206959</c:v>
                </c:pt>
                <c:pt idx="7523">
                  <c:v>13.304460655523974</c:v>
                </c:pt>
                <c:pt idx="7524">
                  <c:v>13.310859343840974</c:v>
                </c:pt>
                <c:pt idx="7525">
                  <c:v>13.31725803215798</c:v>
                </c:pt>
                <c:pt idx="7526">
                  <c:v>13.323672757287815</c:v>
                </c:pt>
                <c:pt idx="7527">
                  <c:v>13.330087482417637</c:v>
                </c:pt>
                <c:pt idx="7528">
                  <c:v>13.336518244360297</c:v>
                </c:pt>
                <c:pt idx="7529">
                  <c:v>13.342949006302954</c:v>
                </c:pt>
                <c:pt idx="7530">
                  <c:v>13.349379768245603</c:v>
                </c:pt>
                <c:pt idx="7531">
                  <c:v>13.355810530188268</c:v>
                </c:pt>
                <c:pt idx="7532">
                  <c:v>13.362241292130918</c:v>
                </c:pt>
                <c:pt idx="7533">
                  <c:v>13.368688090886396</c:v>
                </c:pt>
                <c:pt idx="7534">
                  <c:v>13.375150926454699</c:v>
                </c:pt>
                <c:pt idx="7535">
                  <c:v>13.381613762022997</c:v>
                </c:pt>
                <c:pt idx="7536">
                  <c:v>13.388092634404131</c:v>
                </c:pt>
                <c:pt idx="7537">
                  <c:v>13.394571506785256</c:v>
                </c:pt>
                <c:pt idx="7538">
                  <c:v>13.401050379166389</c:v>
                </c:pt>
                <c:pt idx="7539">
                  <c:v>13.407529251547516</c:v>
                </c:pt>
                <c:pt idx="7540">
                  <c:v>13.414008123928642</c:v>
                </c:pt>
                <c:pt idx="7541">
                  <c:v>13.420503033122596</c:v>
                </c:pt>
                <c:pt idx="7542">
                  <c:v>13.426997942316547</c:v>
                </c:pt>
                <c:pt idx="7543">
                  <c:v>13.433492851510502</c:v>
                </c:pt>
                <c:pt idx="7544">
                  <c:v>13.440003797517278</c:v>
                </c:pt>
                <c:pt idx="7545">
                  <c:v>13.446514743524055</c:v>
                </c:pt>
                <c:pt idx="7546">
                  <c:v>13.453025689530831</c:v>
                </c:pt>
                <c:pt idx="7547">
                  <c:v>13.459552672350437</c:v>
                </c:pt>
                <c:pt idx="7548">
                  <c:v>13.466079655170034</c:v>
                </c:pt>
                <c:pt idx="7549">
                  <c:v>13.472606637989648</c:v>
                </c:pt>
                <c:pt idx="7550">
                  <c:v>13.479133620809247</c:v>
                </c:pt>
                <c:pt idx="7551">
                  <c:v>13.485660603628848</c:v>
                </c:pt>
                <c:pt idx="7552">
                  <c:v>13.492187586448452</c:v>
                </c:pt>
                <c:pt idx="7553">
                  <c:v>13.498714569268051</c:v>
                </c:pt>
                <c:pt idx="7554">
                  <c:v>13.505257588900474</c:v>
                </c:pt>
                <c:pt idx="7555">
                  <c:v>13.511800608532901</c:v>
                </c:pt>
                <c:pt idx="7556">
                  <c:v>13.518343628165328</c:v>
                </c:pt>
                <c:pt idx="7557">
                  <c:v>13.524886647797752</c:v>
                </c:pt>
                <c:pt idx="7558">
                  <c:v>13.531445704243003</c:v>
                </c:pt>
                <c:pt idx="7559">
                  <c:v>13.538004760688255</c:v>
                </c:pt>
                <c:pt idx="7560">
                  <c:v>13.544563817133502</c:v>
                </c:pt>
                <c:pt idx="7561">
                  <c:v>13.551122873578759</c:v>
                </c:pt>
                <c:pt idx="7562">
                  <c:v>13.557681930024014</c:v>
                </c:pt>
                <c:pt idx="7563">
                  <c:v>13.564240986469262</c:v>
                </c:pt>
                <c:pt idx="7564">
                  <c:v>13.570816079727342</c:v>
                </c:pt>
                <c:pt idx="7565">
                  <c:v>13.577407209798244</c:v>
                </c:pt>
                <c:pt idx="7566">
                  <c:v>13.583998339869138</c:v>
                </c:pt>
                <c:pt idx="7567">
                  <c:v>13.59058946994004</c:v>
                </c:pt>
                <c:pt idx="7568">
                  <c:v>13.597180600010935</c:v>
                </c:pt>
                <c:pt idx="7569">
                  <c:v>13.603771730081833</c:v>
                </c:pt>
                <c:pt idx="7570">
                  <c:v>13.610362860152735</c:v>
                </c:pt>
                <c:pt idx="7571">
                  <c:v>13.616953990223637</c:v>
                </c:pt>
                <c:pt idx="7572">
                  <c:v>13.623561157107364</c:v>
                </c:pt>
                <c:pt idx="7573">
                  <c:v>13.630168323991082</c:v>
                </c:pt>
                <c:pt idx="7574">
                  <c:v>13.636775490874811</c:v>
                </c:pt>
                <c:pt idx="7575">
                  <c:v>13.643382657758538</c:v>
                </c:pt>
                <c:pt idx="7576">
                  <c:v>13.649989824642267</c:v>
                </c:pt>
                <c:pt idx="7577">
                  <c:v>13.656613028338812</c:v>
                </c:pt>
                <c:pt idx="7578">
                  <c:v>13.663236232035368</c:v>
                </c:pt>
                <c:pt idx="7579">
                  <c:v>13.669859435731915</c:v>
                </c:pt>
                <c:pt idx="7580">
                  <c:v>13.676482639428468</c:v>
                </c:pt>
                <c:pt idx="7581">
                  <c:v>13.683105843125009</c:v>
                </c:pt>
                <c:pt idx="7582">
                  <c:v>13.689745083634383</c:v>
                </c:pt>
                <c:pt idx="7583">
                  <c:v>13.696400360956583</c:v>
                </c:pt>
                <c:pt idx="7584">
                  <c:v>13.703055638278784</c:v>
                </c:pt>
                <c:pt idx="7585">
                  <c:v>13.709710915600985</c:v>
                </c:pt>
                <c:pt idx="7586">
                  <c:v>13.716366192923175</c:v>
                </c:pt>
                <c:pt idx="7587">
                  <c:v>13.723021470245373</c:v>
                </c:pt>
                <c:pt idx="7588">
                  <c:v>13.729692784380401</c:v>
                </c:pt>
                <c:pt idx="7589">
                  <c:v>13.736364098515422</c:v>
                </c:pt>
                <c:pt idx="7590">
                  <c:v>13.743035412650448</c:v>
                </c:pt>
                <c:pt idx="7591">
                  <c:v>13.749706726785471</c:v>
                </c:pt>
                <c:pt idx="7592">
                  <c:v>13.75639407773332</c:v>
                </c:pt>
                <c:pt idx="7593">
                  <c:v>13.763081428681168</c:v>
                </c:pt>
                <c:pt idx="7594">
                  <c:v>13.769768779629016</c:v>
                </c:pt>
                <c:pt idx="7595">
                  <c:v>13.776456130576864</c:v>
                </c:pt>
                <c:pt idx="7596">
                  <c:v>13.783159518337534</c:v>
                </c:pt>
                <c:pt idx="7597">
                  <c:v>13.789862906098207</c:v>
                </c:pt>
                <c:pt idx="7598">
                  <c:v>13.796566293858877</c:v>
                </c:pt>
                <c:pt idx="7599">
                  <c:v>13.803269681619549</c:v>
                </c:pt>
                <c:pt idx="7600">
                  <c:v>13.809973069380224</c:v>
                </c:pt>
                <c:pt idx="7601">
                  <c:v>13.8166764571409</c:v>
                </c:pt>
                <c:pt idx="7602">
                  <c:v>13.823379844901568</c:v>
                </c:pt>
                <c:pt idx="7603">
                  <c:v>13.830083232662249</c:v>
                </c:pt>
                <c:pt idx="7604">
                  <c:v>13.836802657235742</c:v>
                </c:pt>
                <c:pt idx="7605">
                  <c:v>13.843522081809237</c:v>
                </c:pt>
                <c:pt idx="7606">
                  <c:v>13.850257543195557</c:v>
                </c:pt>
                <c:pt idx="7607">
                  <c:v>13.856993004581877</c:v>
                </c:pt>
                <c:pt idx="7608">
                  <c:v>13.863744502781028</c:v>
                </c:pt>
                <c:pt idx="7609">
                  <c:v>13.870496000980173</c:v>
                </c:pt>
                <c:pt idx="7610">
                  <c:v>13.877247499179319</c:v>
                </c:pt>
                <c:pt idx="7611">
                  <c:v>13.883998997378464</c:v>
                </c:pt>
                <c:pt idx="7612">
                  <c:v>13.890750495577612</c:v>
                </c:pt>
                <c:pt idx="7613">
                  <c:v>13.897501993776753</c:v>
                </c:pt>
                <c:pt idx="7614">
                  <c:v>13.904269528788726</c:v>
                </c:pt>
                <c:pt idx="7615">
                  <c:v>13.9110370638007</c:v>
                </c:pt>
                <c:pt idx="7616">
                  <c:v>13.917804598812669</c:v>
                </c:pt>
                <c:pt idx="7617">
                  <c:v>13.924572133824636</c:v>
                </c:pt>
                <c:pt idx="7618">
                  <c:v>13.931339668836607</c:v>
                </c:pt>
                <c:pt idx="7619">
                  <c:v>13.938107203848578</c:v>
                </c:pt>
                <c:pt idx="7620">
                  <c:v>13.94489077567337</c:v>
                </c:pt>
                <c:pt idx="7621">
                  <c:v>13.951674347498169</c:v>
                </c:pt>
                <c:pt idx="7622">
                  <c:v>13.958457919322971</c:v>
                </c:pt>
                <c:pt idx="7623">
                  <c:v>13.965241491147763</c:v>
                </c:pt>
                <c:pt idx="7624">
                  <c:v>13.97202506297255</c:v>
                </c:pt>
                <c:pt idx="7625">
                  <c:v>13.97882467161017</c:v>
                </c:pt>
                <c:pt idx="7626">
                  <c:v>13.985624280247798</c:v>
                </c:pt>
                <c:pt idx="7627">
                  <c:v>13.992423888885417</c:v>
                </c:pt>
                <c:pt idx="7628">
                  <c:v>13.999223497523033</c:v>
                </c:pt>
                <c:pt idx="7629">
                  <c:v>14.006023106160653</c:v>
                </c:pt>
                <c:pt idx="7630">
                  <c:v>14.012822714798274</c:v>
                </c:pt>
                <c:pt idx="7631">
                  <c:v>14.019622323435893</c:v>
                </c:pt>
                <c:pt idx="7632">
                  <c:v>14.026437968886345</c:v>
                </c:pt>
                <c:pt idx="7633">
                  <c:v>14.033253614336783</c:v>
                </c:pt>
                <c:pt idx="7634">
                  <c:v>14.040069259787231</c:v>
                </c:pt>
                <c:pt idx="7635">
                  <c:v>14.046884905237672</c:v>
                </c:pt>
                <c:pt idx="7636">
                  <c:v>14.053700550688122</c:v>
                </c:pt>
                <c:pt idx="7637">
                  <c:v>14.060532232951392</c:v>
                </c:pt>
                <c:pt idx="7638">
                  <c:v>14.067363915214653</c:v>
                </c:pt>
                <c:pt idx="7639">
                  <c:v>14.074211634290748</c:v>
                </c:pt>
                <c:pt idx="7640">
                  <c:v>14.081059353366843</c:v>
                </c:pt>
                <c:pt idx="7641">
                  <c:v>14.087907072442936</c:v>
                </c:pt>
                <c:pt idx="7642">
                  <c:v>14.09475479151903</c:v>
                </c:pt>
                <c:pt idx="7643">
                  <c:v>14.101618547407949</c:v>
                </c:pt>
                <c:pt idx="7644">
                  <c:v>14.108482303296865</c:v>
                </c:pt>
                <c:pt idx="7645">
                  <c:v>14.115346059185786</c:v>
                </c:pt>
                <c:pt idx="7646">
                  <c:v>14.122225851887523</c:v>
                </c:pt>
                <c:pt idx="7647">
                  <c:v>14.12910564458927</c:v>
                </c:pt>
                <c:pt idx="7648">
                  <c:v>14.13598543729101</c:v>
                </c:pt>
                <c:pt idx="7649">
                  <c:v>14.142881266805572</c:v>
                </c:pt>
                <c:pt idx="7650">
                  <c:v>14.149793133132968</c:v>
                </c:pt>
                <c:pt idx="7651">
                  <c:v>14.156704999460368</c:v>
                </c:pt>
                <c:pt idx="7652">
                  <c:v>14.163616865787757</c:v>
                </c:pt>
                <c:pt idx="7653">
                  <c:v>14.170528732115145</c:v>
                </c:pt>
                <c:pt idx="7654">
                  <c:v>14.177440598442541</c:v>
                </c:pt>
                <c:pt idx="7655">
                  <c:v>14.184352464769928</c:v>
                </c:pt>
                <c:pt idx="7656">
                  <c:v>14.191296404722969</c:v>
                </c:pt>
                <c:pt idx="7657">
                  <c:v>14.198256381488832</c:v>
                </c:pt>
                <c:pt idx="7658">
                  <c:v>14.205216358254702</c:v>
                </c:pt>
                <c:pt idx="7659">
                  <c:v>14.212176335020565</c:v>
                </c:pt>
                <c:pt idx="7660">
                  <c:v>14.219152348599257</c:v>
                </c:pt>
                <c:pt idx="7661">
                  <c:v>14.226128362177944</c:v>
                </c:pt>
                <c:pt idx="7662">
                  <c:v>14.233104375756636</c:v>
                </c:pt>
                <c:pt idx="7663">
                  <c:v>14.240080389335324</c:v>
                </c:pt>
                <c:pt idx="7664">
                  <c:v>14.247056402914016</c:v>
                </c:pt>
                <c:pt idx="7665">
                  <c:v>14.254032416492707</c:v>
                </c:pt>
                <c:pt idx="7666">
                  <c:v>14.261024466884223</c:v>
                </c:pt>
                <c:pt idx="7667">
                  <c:v>14.268016517275736</c:v>
                </c:pt>
                <c:pt idx="7668">
                  <c:v>14.275008567667255</c:v>
                </c:pt>
                <c:pt idx="7669">
                  <c:v>14.282000618058769</c:v>
                </c:pt>
                <c:pt idx="7670">
                  <c:v>14.288992668450279</c:v>
                </c:pt>
                <c:pt idx="7671">
                  <c:v>14.296000755654619</c:v>
                </c:pt>
                <c:pt idx="7672">
                  <c:v>14.303024879671787</c:v>
                </c:pt>
                <c:pt idx="7673">
                  <c:v>14.310049003688954</c:v>
                </c:pt>
                <c:pt idx="7674">
                  <c:v>14.317073127706111</c:v>
                </c:pt>
                <c:pt idx="7675">
                  <c:v>14.324097251723279</c:v>
                </c:pt>
                <c:pt idx="7676">
                  <c:v>14.331121375740441</c:v>
                </c:pt>
                <c:pt idx="7677">
                  <c:v>14.338161536570425</c:v>
                </c:pt>
                <c:pt idx="7678">
                  <c:v>14.34520169740042</c:v>
                </c:pt>
                <c:pt idx="7679">
                  <c:v>14.352257895043238</c:v>
                </c:pt>
                <c:pt idx="7680">
                  <c:v>14.35931409268605</c:v>
                </c:pt>
                <c:pt idx="7681">
                  <c:v>14.366370290328856</c:v>
                </c:pt>
                <c:pt idx="7682">
                  <c:v>14.373442524784501</c:v>
                </c:pt>
                <c:pt idx="7683">
                  <c:v>14.380530796052961</c:v>
                </c:pt>
                <c:pt idx="7684">
                  <c:v>14.38761906732142</c:v>
                </c:pt>
                <c:pt idx="7685">
                  <c:v>14.394707338589884</c:v>
                </c:pt>
                <c:pt idx="7686">
                  <c:v>14.401811646671163</c:v>
                </c:pt>
                <c:pt idx="7687">
                  <c:v>14.408915954752448</c:v>
                </c:pt>
                <c:pt idx="7688">
                  <c:v>14.41602026283374</c:v>
                </c:pt>
                <c:pt idx="7689">
                  <c:v>14.423124570915027</c:v>
                </c:pt>
                <c:pt idx="7690">
                  <c:v>14.430244915809141</c:v>
                </c:pt>
                <c:pt idx="7691">
                  <c:v>14.437365260703249</c:v>
                </c:pt>
                <c:pt idx="7692">
                  <c:v>14.444485605597359</c:v>
                </c:pt>
                <c:pt idx="7693">
                  <c:v>14.451605950491473</c:v>
                </c:pt>
                <c:pt idx="7694">
                  <c:v>14.458726295385585</c:v>
                </c:pt>
                <c:pt idx="7695">
                  <c:v>14.46586267709252</c:v>
                </c:pt>
                <c:pt idx="7696">
                  <c:v>14.472999058799457</c:v>
                </c:pt>
                <c:pt idx="7697">
                  <c:v>14.480151477319216</c:v>
                </c:pt>
                <c:pt idx="7698">
                  <c:v>14.487303895838977</c:v>
                </c:pt>
                <c:pt idx="7699">
                  <c:v>14.494456314358741</c:v>
                </c:pt>
                <c:pt idx="7700">
                  <c:v>14.501624769691318</c:v>
                </c:pt>
                <c:pt idx="7701">
                  <c:v>14.508793225023911</c:v>
                </c:pt>
                <c:pt idx="7702">
                  <c:v>14.51596168035649</c:v>
                </c:pt>
                <c:pt idx="7703">
                  <c:v>14.523130135689081</c:v>
                </c:pt>
                <c:pt idx="7704">
                  <c:v>14.530298591021662</c:v>
                </c:pt>
                <c:pt idx="7705">
                  <c:v>14.537467046354246</c:v>
                </c:pt>
                <c:pt idx="7706">
                  <c:v>14.54463550168683</c:v>
                </c:pt>
                <c:pt idx="7707">
                  <c:v>14.551819993832245</c:v>
                </c:pt>
                <c:pt idx="7708">
                  <c:v>14.559004485977654</c:v>
                </c:pt>
                <c:pt idx="7709">
                  <c:v>14.566205014935885</c:v>
                </c:pt>
                <c:pt idx="7710">
                  <c:v>14.57340554389412</c:v>
                </c:pt>
                <c:pt idx="7711">
                  <c:v>14.580606072852357</c:v>
                </c:pt>
                <c:pt idx="7712">
                  <c:v>14.587806601810588</c:v>
                </c:pt>
                <c:pt idx="7713">
                  <c:v>14.595007130768822</c:v>
                </c:pt>
                <c:pt idx="7714">
                  <c:v>14.60220765972706</c:v>
                </c:pt>
                <c:pt idx="7715">
                  <c:v>14.60942422549812</c:v>
                </c:pt>
                <c:pt idx="7716">
                  <c:v>14.616640791269175</c:v>
                </c:pt>
                <c:pt idx="7717">
                  <c:v>14.623857357040235</c:v>
                </c:pt>
                <c:pt idx="7718">
                  <c:v>14.631089959624116</c:v>
                </c:pt>
                <c:pt idx="7719">
                  <c:v>14.638322562207998</c:v>
                </c:pt>
                <c:pt idx="7720">
                  <c:v>14.645555164791878</c:v>
                </c:pt>
                <c:pt idx="7721">
                  <c:v>14.652803804188595</c:v>
                </c:pt>
                <c:pt idx="7722">
                  <c:v>14.6600524435853</c:v>
                </c:pt>
                <c:pt idx="7723">
                  <c:v>14.667301082982004</c:v>
                </c:pt>
                <c:pt idx="7724">
                  <c:v>14.674549722378716</c:v>
                </c:pt>
                <c:pt idx="7725">
                  <c:v>14.681798361775419</c:v>
                </c:pt>
                <c:pt idx="7726">
                  <c:v>14.689047001172131</c:v>
                </c:pt>
                <c:pt idx="7727">
                  <c:v>14.696295640568838</c:v>
                </c:pt>
                <c:pt idx="7728">
                  <c:v>14.703560316778372</c:v>
                </c:pt>
                <c:pt idx="7729">
                  <c:v>14.710824992987902</c:v>
                </c:pt>
                <c:pt idx="7730">
                  <c:v>14.718121742823078</c:v>
                </c:pt>
                <c:pt idx="7731">
                  <c:v>14.725418492658267</c:v>
                </c:pt>
                <c:pt idx="7732">
                  <c:v>14.732715242493448</c:v>
                </c:pt>
                <c:pt idx="7733">
                  <c:v>14.740011992328631</c:v>
                </c:pt>
                <c:pt idx="7734">
                  <c:v>14.747308742163804</c:v>
                </c:pt>
                <c:pt idx="7735">
                  <c:v>14.754605491998992</c:v>
                </c:pt>
                <c:pt idx="7736">
                  <c:v>14.76190224183417</c:v>
                </c:pt>
                <c:pt idx="7737">
                  <c:v>14.769198991669359</c:v>
                </c:pt>
                <c:pt idx="7738">
                  <c:v>14.776511778317364</c:v>
                </c:pt>
                <c:pt idx="7739">
                  <c:v>14.783840601778195</c:v>
                </c:pt>
                <c:pt idx="7740">
                  <c:v>14.791169425239021</c:v>
                </c:pt>
                <c:pt idx="7741">
                  <c:v>14.798498248699858</c:v>
                </c:pt>
                <c:pt idx="7742">
                  <c:v>14.805827072160689</c:v>
                </c:pt>
                <c:pt idx="7743">
                  <c:v>14.81315589562152</c:v>
                </c:pt>
                <c:pt idx="7744">
                  <c:v>14.820500755895171</c:v>
                </c:pt>
                <c:pt idx="7745">
                  <c:v>14.827861652981653</c:v>
                </c:pt>
                <c:pt idx="7746">
                  <c:v>14.835222550068137</c:v>
                </c:pt>
                <c:pt idx="7747">
                  <c:v>14.842583447154615</c:v>
                </c:pt>
                <c:pt idx="7748">
                  <c:v>14.849960381053917</c:v>
                </c:pt>
                <c:pt idx="7749">
                  <c:v>14.857337314953224</c:v>
                </c:pt>
                <c:pt idx="7750">
                  <c:v>14.864714248852525</c:v>
                </c:pt>
                <c:pt idx="7751">
                  <c:v>14.872091182751831</c:v>
                </c:pt>
                <c:pt idx="7752">
                  <c:v>14.879484153463968</c:v>
                </c:pt>
                <c:pt idx="7753">
                  <c:v>14.886893160988915</c:v>
                </c:pt>
                <c:pt idx="7754">
                  <c:v>14.894318205326694</c:v>
                </c:pt>
                <c:pt idx="7755">
                  <c:v>14.90174324966447</c:v>
                </c:pt>
                <c:pt idx="7756">
                  <c:v>14.909168294002253</c:v>
                </c:pt>
                <c:pt idx="7757">
                  <c:v>14.916593338340029</c:v>
                </c:pt>
                <c:pt idx="7758">
                  <c:v>14.924034419490631</c:v>
                </c:pt>
                <c:pt idx="7759">
                  <c:v>14.931475500641232</c:v>
                </c:pt>
                <c:pt idx="7760">
                  <c:v>14.938932618604662</c:v>
                </c:pt>
                <c:pt idx="7761">
                  <c:v>14.946405773380913</c:v>
                </c:pt>
                <c:pt idx="7762">
                  <c:v>14.953878928157163</c:v>
                </c:pt>
                <c:pt idx="7763">
                  <c:v>14.961352082933415</c:v>
                </c:pt>
                <c:pt idx="7764">
                  <c:v>14.968841274522497</c:v>
                </c:pt>
                <c:pt idx="7765">
                  <c:v>14.976330466111568</c:v>
                </c:pt>
                <c:pt idx="7766">
                  <c:v>14.983819657700652</c:v>
                </c:pt>
                <c:pt idx="7767">
                  <c:v>14.991308849289723</c:v>
                </c:pt>
                <c:pt idx="7768">
                  <c:v>14.998814077691621</c:v>
                </c:pt>
                <c:pt idx="7769">
                  <c:v>15.00631930609352</c:v>
                </c:pt>
                <c:pt idx="7770">
                  <c:v>15.013824534495427</c:v>
                </c:pt>
                <c:pt idx="7771">
                  <c:v>15.021329762897318</c:v>
                </c:pt>
                <c:pt idx="7772">
                  <c:v>15.028851028112049</c:v>
                </c:pt>
                <c:pt idx="7773">
                  <c:v>15.036372293326778</c:v>
                </c:pt>
                <c:pt idx="7774">
                  <c:v>15.043893558541505</c:v>
                </c:pt>
                <c:pt idx="7775">
                  <c:v>15.051414823756234</c:v>
                </c:pt>
                <c:pt idx="7776">
                  <c:v>15.058936088970952</c:v>
                </c:pt>
                <c:pt idx="7777">
                  <c:v>15.066473390998505</c:v>
                </c:pt>
                <c:pt idx="7778">
                  <c:v>15.074026729838875</c:v>
                </c:pt>
                <c:pt idx="7779">
                  <c:v>15.081596105492078</c:v>
                </c:pt>
                <c:pt idx="7780">
                  <c:v>15.089165481145278</c:v>
                </c:pt>
                <c:pt idx="7781">
                  <c:v>15.096734856798481</c:v>
                </c:pt>
                <c:pt idx="7782">
                  <c:v>15.104304232451677</c:v>
                </c:pt>
                <c:pt idx="7783">
                  <c:v>15.111873608104872</c:v>
                </c:pt>
                <c:pt idx="7784">
                  <c:v>15.119442983758077</c:v>
                </c:pt>
                <c:pt idx="7785">
                  <c:v>15.127028396224098</c:v>
                </c:pt>
                <c:pt idx="7786">
                  <c:v>15.134613808690121</c:v>
                </c:pt>
                <c:pt idx="7787">
                  <c:v>15.142199221156149</c:v>
                </c:pt>
                <c:pt idx="7788">
                  <c:v>15.149800670434995</c:v>
                </c:pt>
                <c:pt idx="7789">
                  <c:v>15.157402119713849</c:v>
                </c:pt>
                <c:pt idx="7790">
                  <c:v>15.16501960580552</c:v>
                </c:pt>
                <c:pt idx="7791">
                  <c:v>15.172637091897196</c:v>
                </c:pt>
                <c:pt idx="7792">
                  <c:v>15.180254577988867</c:v>
                </c:pt>
                <c:pt idx="7793">
                  <c:v>15.187888100893359</c:v>
                </c:pt>
                <c:pt idx="7794">
                  <c:v>15.195537660610686</c:v>
                </c:pt>
                <c:pt idx="7795">
                  <c:v>15.203187220328012</c:v>
                </c:pt>
                <c:pt idx="7796">
                  <c:v>15.21083678004533</c:v>
                </c:pt>
                <c:pt idx="7797">
                  <c:v>15.218486339762656</c:v>
                </c:pt>
                <c:pt idx="7798">
                  <c:v>15.226151936292798</c:v>
                </c:pt>
                <c:pt idx="7799">
                  <c:v>15.23381753282295</c:v>
                </c:pt>
                <c:pt idx="7800">
                  <c:v>15.241499166165919</c:v>
                </c:pt>
                <c:pt idx="7801">
                  <c:v>15.249180799508888</c:v>
                </c:pt>
                <c:pt idx="7802">
                  <c:v>15.256862432851856</c:v>
                </c:pt>
                <c:pt idx="7803">
                  <c:v>15.264544066194832</c:v>
                </c:pt>
                <c:pt idx="7804">
                  <c:v>15.272225699537803</c:v>
                </c:pt>
                <c:pt idx="7805">
                  <c:v>15.279907332880773</c:v>
                </c:pt>
                <c:pt idx="7806">
                  <c:v>15.287588966223744</c:v>
                </c:pt>
                <c:pt idx="7807">
                  <c:v>15.295286636379547</c:v>
                </c:pt>
                <c:pt idx="7808">
                  <c:v>15.302984306535347</c:v>
                </c:pt>
                <c:pt idx="7809">
                  <c:v>15.310698013503965</c:v>
                </c:pt>
                <c:pt idx="7810">
                  <c:v>15.318411720472573</c:v>
                </c:pt>
                <c:pt idx="7811">
                  <c:v>15.3261254274412</c:v>
                </c:pt>
                <c:pt idx="7812">
                  <c:v>15.333839134409825</c:v>
                </c:pt>
                <c:pt idx="7813">
                  <c:v>15.341568878191266</c:v>
                </c:pt>
                <c:pt idx="7814">
                  <c:v>15.349314658785534</c:v>
                </c:pt>
                <c:pt idx="7815">
                  <c:v>15.357060439379804</c:v>
                </c:pt>
                <c:pt idx="7816">
                  <c:v>15.364806219974081</c:v>
                </c:pt>
                <c:pt idx="7817">
                  <c:v>15.372552000568353</c:v>
                </c:pt>
                <c:pt idx="7818">
                  <c:v>15.380297781162614</c:v>
                </c:pt>
                <c:pt idx="7819">
                  <c:v>15.388043561756881</c:v>
                </c:pt>
                <c:pt idx="7820">
                  <c:v>15.395805379163987</c:v>
                </c:pt>
                <c:pt idx="7821">
                  <c:v>15.403567196571071</c:v>
                </c:pt>
                <c:pt idx="7822">
                  <c:v>15.411329013978165</c:v>
                </c:pt>
                <c:pt idx="7823">
                  <c:v>15.419090831385269</c:v>
                </c:pt>
                <c:pt idx="7824">
                  <c:v>15.426868685605177</c:v>
                </c:pt>
                <c:pt idx="7825">
                  <c:v>15.434646539825106</c:v>
                </c:pt>
                <c:pt idx="7826">
                  <c:v>15.442424394045023</c:v>
                </c:pt>
                <c:pt idx="7827">
                  <c:v>15.450202248264945</c:v>
                </c:pt>
                <c:pt idx="7828">
                  <c:v>15.457980102484855</c:v>
                </c:pt>
                <c:pt idx="7829">
                  <c:v>15.465773993517605</c:v>
                </c:pt>
                <c:pt idx="7830">
                  <c:v>15.47358392136317</c:v>
                </c:pt>
                <c:pt idx="7831">
                  <c:v>15.481393849208736</c:v>
                </c:pt>
                <c:pt idx="7832">
                  <c:v>15.48921981386713</c:v>
                </c:pt>
                <c:pt idx="7833">
                  <c:v>15.49704577852552</c:v>
                </c:pt>
                <c:pt idx="7834">
                  <c:v>15.504871743183909</c:v>
                </c:pt>
                <c:pt idx="7835">
                  <c:v>15.512713744655127</c:v>
                </c:pt>
                <c:pt idx="7836">
                  <c:v>15.520555746126346</c:v>
                </c:pt>
                <c:pt idx="7837">
                  <c:v>15.528397747597561</c:v>
                </c:pt>
                <c:pt idx="7838">
                  <c:v>15.536255785881602</c:v>
                </c:pt>
                <c:pt idx="7839">
                  <c:v>15.544113824165647</c:v>
                </c:pt>
                <c:pt idx="7840">
                  <c:v>15.55197186244969</c:v>
                </c:pt>
                <c:pt idx="7841">
                  <c:v>15.559829900733732</c:v>
                </c:pt>
                <c:pt idx="7842">
                  <c:v>15.567703975830598</c:v>
                </c:pt>
                <c:pt idx="7843">
                  <c:v>15.57557805092747</c:v>
                </c:pt>
                <c:pt idx="7844">
                  <c:v>15.583468162837152</c:v>
                </c:pt>
                <c:pt idx="7845">
                  <c:v>15.591374311559671</c:v>
                </c:pt>
                <c:pt idx="7846">
                  <c:v>15.599296497095015</c:v>
                </c:pt>
                <c:pt idx="7847">
                  <c:v>15.607234719443175</c:v>
                </c:pt>
                <c:pt idx="7848">
                  <c:v>15.615172941791341</c:v>
                </c:pt>
                <c:pt idx="7849">
                  <c:v>15.623111164139498</c:v>
                </c:pt>
                <c:pt idx="7850">
                  <c:v>15.631049386487669</c:v>
                </c:pt>
                <c:pt idx="7851">
                  <c:v>15.639003645648659</c:v>
                </c:pt>
                <c:pt idx="7852">
                  <c:v>15.64695790480965</c:v>
                </c:pt>
                <c:pt idx="7853">
                  <c:v>15.654912163970636</c:v>
                </c:pt>
                <c:pt idx="7854">
                  <c:v>15.662882459944456</c:v>
                </c:pt>
                <c:pt idx="7855">
                  <c:v>15.670868792731087</c:v>
                </c:pt>
                <c:pt idx="7856">
                  <c:v>15.678855125517726</c:v>
                </c:pt>
                <c:pt idx="7857">
                  <c:v>15.68684145830437</c:v>
                </c:pt>
                <c:pt idx="7858">
                  <c:v>15.69484382790383</c:v>
                </c:pt>
                <c:pt idx="7859">
                  <c:v>15.70286223431612</c:v>
                </c:pt>
                <c:pt idx="7860">
                  <c:v>15.710880640728405</c:v>
                </c:pt>
                <c:pt idx="7861">
                  <c:v>15.71891508395351</c:v>
                </c:pt>
                <c:pt idx="7862">
                  <c:v>15.726949527178629</c:v>
                </c:pt>
                <c:pt idx="7863">
                  <c:v>15.734983970403741</c:v>
                </c:pt>
                <c:pt idx="7864">
                  <c:v>15.74301841362885</c:v>
                </c:pt>
                <c:pt idx="7865">
                  <c:v>15.751052856853967</c:v>
                </c:pt>
                <c:pt idx="7866">
                  <c:v>15.759103336891902</c:v>
                </c:pt>
                <c:pt idx="7867">
                  <c:v>15.767153816929842</c:v>
                </c:pt>
                <c:pt idx="7868">
                  <c:v>15.775220333780602</c:v>
                </c:pt>
                <c:pt idx="7869">
                  <c:v>15.783286850631365</c:v>
                </c:pt>
                <c:pt idx="7870">
                  <c:v>15.791353367482117</c:v>
                </c:pt>
                <c:pt idx="7871">
                  <c:v>15.799419884332883</c:v>
                </c:pt>
                <c:pt idx="7872">
                  <c:v>15.807502437996472</c:v>
                </c:pt>
                <c:pt idx="7873">
                  <c:v>15.815584991660064</c:v>
                </c:pt>
                <c:pt idx="7874">
                  <c:v>15.823667545323646</c:v>
                </c:pt>
                <c:pt idx="7875">
                  <c:v>15.831766135800052</c:v>
                </c:pt>
                <c:pt idx="7876">
                  <c:v>15.839864726276462</c:v>
                </c:pt>
                <c:pt idx="7877">
                  <c:v>15.847963316752869</c:v>
                </c:pt>
                <c:pt idx="7878">
                  <c:v>15.856077944042109</c:v>
                </c:pt>
                <c:pt idx="7879">
                  <c:v>15.864192571331346</c:v>
                </c:pt>
                <c:pt idx="7880">
                  <c:v>15.872307198620577</c:v>
                </c:pt>
                <c:pt idx="7881">
                  <c:v>15.880421825909817</c:v>
                </c:pt>
                <c:pt idx="7882">
                  <c:v>15.88855249001187</c:v>
                </c:pt>
                <c:pt idx="7883">
                  <c:v>15.896683154113934</c:v>
                </c:pt>
                <c:pt idx="7884">
                  <c:v>15.904813818215993</c:v>
                </c:pt>
                <c:pt idx="7885">
                  <c:v>15.912976555943704</c:v>
                </c:pt>
                <c:pt idx="7886">
                  <c:v>15.921171367297053</c:v>
                </c:pt>
                <c:pt idx="7887">
                  <c:v>15.929366178650413</c:v>
                </c:pt>
                <c:pt idx="7888">
                  <c:v>15.9375770268166</c:v>
                </c:pt>
                <c:pt idx="7889">
                  <c:v>15.945787874982786</c:v>
                </c:pt>
                <c:pt idx="7890">
                  <c:v>15.953998723148967</c:v>
                </c:pt>
                <c:pt idx="7891">
                  <c:v>15.962209571315148</c:v>
                </c:pt>
                <c:pt idx="7892">
                  <c:v>15.97042041948133</c:v>
                </c:pt>
                <c:pt idx="7893">
                  <c:v>15.97864730446034</c:v>
                </c:pt>
                <c:pt idx="7894">
                  <c:v>15.986874189439344</c:v>
                </c:pt>
                <c:pt idx="7895">
                  <c:v>15.995117111231171</c:v>
                </c:pt>
                <c:pt idx="7896">
                  <c:v>16.003360033022997</c:v>
                </c:pt>
                <c:pt idx="7897">
                  <c:v>16.011602954814837</c:v>
                </c:pt>
                <c:pt idx="7898">
                  <c:v>16.019861913419508</c:v>
                </c:pt>
                <c:pt idx="7899">
                  <c:v>16.028120872024136</c:v>
                </c:pt>
                <c:pt idx="7900">
                  <c:v>16.0363798306288</c:v>
                </c:pt>
                <c:pt idx="7901">
                  <c:v>16.04465482604629</c:v>
                </c:pt>
                <c:pt idx="7902">
                  <c:v>16.05292982146376</c:v>
                </c:pt>
                <c:pt idx="7903">
                  <c:v>16.06120481688124</c:v>
                </c:pt>
                <c:pt idx="7904">
                  <c:v>16.069479812298727</c:v>
                </c:pt>
                <c:pt idx="7905">
                  <c:v>16.077754807716207</c:v>
                </c:pt>
                <c:pt idx="7906">
                  <c:v>16.086029803133673</c:v>
                </c:pt>
                <c:pt idx="7907">
                  <c:v>16.094320835363977</c:v>
                </c:pt>
                <c:pt idx="7908">
                  <c:v>16.102611867594291</c:v>
                </c:pt>
                <c:pt idx="7909">
                  <c:v>16.110918936637439</c:v>
                </c:pt>
                <c:pt idx="7910">
                  <c:v>16.119226005680567</c:v>
                </c:pt>
                <c:pt idx="7911">
                  <c:v>16.127533074723679</c:v>
                </c:pt>
                <c:pt idx="7912">
                  <c:v>16.135856180579644</c:v>
                </c:pt>
                <c:pt idx="7913">
                  <c:v>16.144179286435591</c:v>
                </c:pt>
                <c:pt idx="7914">
                  <c:v>16.152518429104386</c:v>
                </c:pt>
                <c:pt idx="7915">
                  <c:v>16.16085757177315</c:v>
                </c:pt>
                <c:pt idx="7916">
                  <c:v>16.169196714441927</c:v>
                </c:pt>
                <c:pt idx="7917">
                  <c:v>16.177535857110723</c:v>
                </c:pt>
                <c:pt idx="7918">
                  <c:v>16.185891036592317</c:v>
                </c:pt>
                <c:pt idx="7919">
                  <c:v>16.194246216073914</c:v>
                </c:pt>
                <c:pt idx="7920">
                  <c:v>16.202617432368335</c:v>
                </c:pt>
                <c:pt idx="7921">
                  <c:v>16.210988648662784</c:v>
                </c:pt>
                <c:pt idx="7922">
                  <c:v>16.219359864957202</c:v>
                </c:pt>
                <c:pt idx="7923">
                  <c:v>16.22774711806446</c:v>
                </c:pt>
                <c:pt idx="7924">
                  <c:v>16.236150407984535</c:v>
                </c:pt>
                <c:pt idx="7925">
                  <c:v>16.24456973471743</c:v>
                </c:pt>
                <c:pt idx="7926">
                  <c:v>16.252989061450339</c:v>
                </c:pt>
                <c:pt idx="7927">
                  <c:v>16.261424424996068</c:v>
                </c:pt>
                <c:pt idx="7928">
                  <c:v>16.269859788541787</c:v>
                </c:pt>
                <c:pt idx="7929">
                  <c:v>16.27829515208753</c:v>
                </c:pt>
                <c:pt idx="7930">
                  <c:v>16.286746552446061</c:v>
                </c:pt>
                <c:pt idx="7931">
                  <c:v>16.295197952804621</c:v>
                </c:pt>
                <c:pt idx="7932">
                  <c:v>16.303649353163159</c:v>
                </c:pt>
                <c:pt idx="7933">
                  <c:v>16.312100753521726</c:v>
                </c:pt>
                <c:pt idx="7934">
                  <c:v>16.320568190693098</c:v>
                </c:pt>
                <c:pt idx="7935">
                  <c:v>16.329035627864481</c:v>
                </c:pt>
                <c:pt idx="7936">
                  <c:v>16.337503065035854</c:v>
                </c:pt>
                <c:pt idx="7937">
                  <c:v>16.345986539020046</c:v>
                </c:pt>
                <c:pt idx="7938">
                  <c:v>16.354486049817083</c:v>
                </c:pt>
                <c:pt idx="7939">
                  <c:v>16.36298556061411</c:v>
                </c:pt>
                <c:pt idx="7940">
                  <c:v>16.371485071411133</c:v>
                </c:pt>
                <c:pt idx="7941">
                  <c:v>16.379984582208159</c:v>
                </c:pt>
                <c:pt idx="7942">
                  <c:v>16.388484093005172</c:v>
                </c:pt>
                <c:pt idx="7943">
                  <c:v>16.396999640615025</c:v>
                </c:pt>
                <c:pt idx="7944">
                  <c:v>16.405515188224872</c:v>
                </c:pt>
                <c:pt idx="7945">
                  <c:v>16.414030735834721</c:v>
                </c:pt>
                <c:pt idx="7946">
                  <c:v>16.422562320257384</c:v>
                </c:pt>
                <c:pt idx="7947">
                  <c:v>16.431093904680075</c:v>
                </c:pt>
                <c:pt idx="7948">
                  <c:v>16.439625489102742</c:v>
                </c:pt>
                <c:pt idx="7949">
                  <c:v>16.448157073525408</c:v>
                </c:pt>
                <c:pt idx="7950">
                  <c:v>16.456688657948092</c:v>
                </c:pt>
                <c:pt idx="7951">
                  <c:v>16.465220242370755</c:v>
                </c:pt>
                <c:pt idx="7952">
                  <c:v>16.473767863606266</c:v>
                </c:pt>
                <c:pt idx="7953">
                  <c:v>16.482315484841756</c:v>
                </c:pt>
                <c:pt idx="7954">
                  <c:v>16.490863106077263</c:v>
                </c:pt>
                <c:pt idx="7955">
                  <c:v>16.49941072731276</c:v>
                </c:pt>
                <c:pt idx="7956">
                  <c:v>16.507974385361084</c:v>
                </c:pt>
                <c:pt idx="7957">
                  <c:v>16.516538043409408</c:v>
                </c:pt>
                <c:pt idx="7958">
                  <c:v>16.525101701457732</c:v>
                </c:pt>
                <c:pt idx="7959">
                  <c:v>16.53366535950606</c:v>
                </c:pt>
                <c:pt idx="7960">
                  <c:v>16.542245054367189</c:v>
                </c:pt>
                <c:pt idx="7961">
                  <c:v>16.550824749228347</c:v>
                </c:pt>
                <c:pt idx="7962">
                  <c:v>16.559404444089495</c:v>
                </c:pt>
                <c:pt idx="7963">
                  <c:v>16.567984138950653</c:v>
                </c:pt>
                <c:pt idx="7964">
                  <c:v>16.576563833811786</c:v>
                </c:pt>
                <c:pt idx="7965">
                  <c:v>16.585159565485757</c:v>
                </c:pt>
                <c:pt idx="7966">
                  <c:v>16.593755297159731</c:v>
                </c:pt>
                <c:pt idx="7967">
                  <c:v>16.602351028833716</c:v>
                </c:pt>
                <c:pt idx="7968">
                  <c:v>16.610978834133327</c:v>
                </c:pt>
                <c:pt idx="7969">
                  <c:v>16.619606639432952</c:v>
                </c:pt>
                <c:pt idx="7970">
                  <c:v>16.628234444732573</c:v>
                </c:pt>
                <c:pt idx="7971">
                  <c:v>16.636878286845029</c:v>
                </c:pt>
                <c:pt idx="7972">
                  <c:v>16.645522128957467</c:v>
                </c:pt>
                <c:pt idx="7973">
                  <c:v>16.654182007882735</c:v>
                </c:pt>
                <c:pt idx="7974">
                  <c:v>16.66285792362083</c:v>
                </c:pt>
                <c:pt idx="7975">
                  <c:v>16.671533839358926</c:v>
                </c:pt>
                <c:pt idx="7976">
                  <c:v>16.680241828722661</c:v>
                </c:pt>
                <c:pt idx="7977">
                  <c:v>16.688949818086414</c:v>
                </c:pt>
                <c:pt idx="7978">
                  <c:v>16.697673844262983</c:v>
                </c:pt>
                <c:pt idx="7979">
                  <c:v>16.706397870439545</c:v>
                </c:pt>
                <c:pt idx="7980">
                  <c:v>16.715121896616118</c:v>
                </c:pt>
                <c:pt idx="7981">
                  <c:v>16.723861959605522</c:v>
                </c:pt>
                <c:pt idx="7982">
                  <c:v>16.7326020225949</c:v>
                </c:pt>
                <c:pt idx="7983">
                  <c:v>16.741358122397131</c:v>
                </c:pt>
                <c:pt idx="7984">
                  <c:v>16.750114222199336</c:v>
                </c:pt>
                <c:pt idx="7985">
                  <c:v>16.75887032200157</c:v>
                </c:pt>
                <c:pt idx="7986">
                  <c:v>16.767642458616603</c:v>
                </c:pt>
                <c:pt idx="7987">
                  <c:v>16.776414595231639</c:v>
                </c:pt>
                <c:pt idx="7988">
                  <c:v>16.785186731846689</c:v>
                </c:pt>
                <c:pt idx="7989">
                  <c:v>16.793958868461733</c:v>
                </c:pt>
                <c:pt idx="7990">
                  <c:v>16.802747041889592</c:v>
                </c:pt>
                <c:pt idx="7991">
                  <c:v>16.811535215317473</c:v>
                </c:pt>
                <c:pt idx="7992">
                  <c:v>16.820339425558156</c:v>
                </c:pt>
                <c:pt idx="7993">
                  <c:v>16.829143635798843</c:v>
                </c:pt>
                <c:pt idx="7994">
                  <c:v>16.837963882852375</c:v>
                </c:pt>
                <c:pt idx="7995">
                  <c:v>16.846784129905881</c:v>
                </c:pt>
                <c:pt idx="7996">
                  <c:v>16.855604376959384</c:v>
                </c:pt>
                <c:pt idx="7997">
                  <c:v>16.864440660825732</c:v>
                </c:pt>
                <c:pt idx="7998">
                  <c:v>16.873292981504896</c:v>
                </c:pt>
                <c:pt idx="7999">
                  <c:v>16.882161338996887</c:v>
                </c:pt>
                <c:pt idx="8000">
                  <c:v>16.891029696488893</c:v>
                </c:pt>
                <c:pt idx="8001">
                  <c:v>16.899898053980881</c:v>
                </c:pt>
                <c:pt idx="8002">
                  <c:v>16.908766411472858</c:v>
                </c:pt>
                <c:pt idx="8003">
                  <c:v>16.917650805777679</c:v>
                </c:pt>
                <c:pt idx="8004">
                  <c:v>16.92655123689531</c:v>
                </c:pt>
                <c:pt idx="8005">
                  <c:v>16.935451668012966</c:v>
                </c:pt>
                <c:pt idx="8006">
                  <c:v>16.944368135943421</c:v>
                </c:pt>
                <c:pt idx="8007">
                  <c:v>16.953284603873882</c:v>
                </c:pt>
                <c:pt idx="8008">
                  <c:v>16.962217108617164</c:v>
                </c:pt>
                <c:pt idx="8009">
                  <c:v>16.971149613360456</c:v>
                </c:pt>
                <c:pt idx="8010">
                  <c:v>16.980098154916575</c:v>
                </c:pt>
                <c:pt idx="8011">
                  <c:v>16.989046696472681</c:v>
                </c:pt>
                <c:pt idx="8012">
                  <c:v>16.9979952380288</c:v>
                </c:pt>
                <c:pt idx="8013">
                  <c:v>17.006943779584912</c:v>
                </c:pt>
                <c:pt idx="8014">
                  <c:v>17.015908357953847</c:v>
                </c:pt>
                <c:pt idx="8015">
                  <c:v>17.024872936322787</c:v>
                </c:pt>
                <c:pt idx="8016">
                  <c:v>17.033837514691733</c:v>
                </c:pt>
                <c:pt idx="8017">
                  <c:v>17.042802093060658</c:v>
                </c:pt>
                <c:pt idx="8018">
                  <c:v>17.051766671429593</c:v>
                </c:pt>
                <c:pt idx="8019">
                  <c:v>17.060731249798533</c:v>
                </c:pt>
                <c:pt idx="8020">
                  <c:v>17.069711864980288</c:v>
                </c:pt>
                <c:pt idx="8021">
                  <c:v>17.078692480162047</c:v>
                </c:pt>
                <c:pt idx="8022">
                  <c:v>17.087673095343817</c:v>
                </c:pt>
                <c:pt idx="8023">
                  <c:v>17.09666974733841</c:v>
                </c:pt>
                <c:pt idx="8024">
                  <c:v>17.105666399332989</c:v>
                </c:pt>
                <c:pt idx="8025">
                  <c:v>17.114663051327589</c:v>
                </c:pt>
                <c:pt idx="8026">
                  <c:v>17.123659703322161</c:v>
                </c:pt>
                <c:pt idx="8027">
                  <c:v>17.132656355316755</c:v>
                </c:pt>
                <c:pt idx="8028">
                  <c:v>17.141685080936988</c:v>
                </c:pt>
                <c:pt idx="8029">
                  <c:v>17.150729843370037</c:v>
                </c:pt>
                <c:pt idx="8030">
                  <c:v>17.159774605803115</c:v>
                </c:pt>
                <c:pt idx="8031">
                  <c:v>17.168835405048998</c:v>
                </c:pt>
                <c:pt idx="8032">
                  <c:v>17.177912241107702</c:v>
                </c:pt>
                <c:pt idx="8033">
                  <c:v>17.187005113979243</c:v>
                </c:pt>
                <c:pt idx="8034">
                  <c:v>17.196097986850781</c:v>
                </c:pt>
                <c:pt idx="8035">
                  <c:v>17.205190859722297</c:v>
                </c:pt>
                <c:pt idx="8036">
                  <c:v>17.214283732593842</c:v>
                </c:pt>
                <c:pt idx="8037">
                  <c:v>17.223392642278196</c:v>
                </c:pt>
                <c:pt idx="8038">
                  <c:v>17.232517588775373</c:v>
                </c:pt>
                <c:pt idx="8039">
                  <c:v>17.241642535272554</c:v>
                </c:pt>
                <c:pt idx="8040">
                  <c:v>17.250767481769746</c:v>
                </c:pt>
                <c:pt idx="8041">
                  <c:v>17.259908465079768</c:v>
                </c:pt>
                <c:pt idx="8042">
                  <c:v>17.269049448389758</c:v>
                </c:pt>
                <c:pt idx="8043">
                  <c:v>17.278190431699773</c:v>
                </c:pt>
                <c:pt idx="8044">
                  <c:v>17.287347451822601</c:v>
                </c:pt>
                <c:pt idx="8045">
                  <c:v>17.296504471945433</c:v>
                </c:pt>
                <c:pt idx="8046">
                  <c:v>17.305677528881091</c:v>
                </c:pt>
                <c:pt idx="8047">
                  <c:v>17.314866622629594</c:v>
                </c:pt>
                <c:pt idx="8048">
                  <c:v>17.324055716378073</c:v>
                </c:pt>
                <c:pt idx="8049">
                  <c:v>17.333244810126534</c:v>
                </c:pt>
                <c:pt idx="8050">
                  <c:v>17.342433903875015</c:v>
                </c:pt>
                <c:pt idx="8051">
                  <c:v>17.351622997623497</c:v>
                </c:pt>
                <c:pt idx="8052">
                  <c:v>17.360828128184817</c:v>
                </c:pt>
                <c:pt idx="8053">
                  <c:v>17.370049295558935</c:v>
                </c:pt>
                <c:pt idx="8054">
                  <c:v>17.379270462933071</c:v>
                </c:pt>
                <c:pt idx="8055">
                  <c:v>17.388523703932837</c:v>
                </c:pt>
                <c:pt idx="8056">
                  <c:v>17.397776944932627</c:v>
                </c:pt>
                <c:pt idx="8057">
                  <c:v>17.407046222745223</c:v>
                </c:pt>
                <c:pt idx="8058">
                  <c:v>17.416315500557833</c:v>
                </c:pt>
                <c:pt idx="8059">
                  <c:v>17.425600815183255</c:v>
                </c:pt>
                <c:pt idx="8060">
                  <c:v>17.434886129808714</c:v>
                </c:pt>
                <c:pt idx="8061">
                  <c:v>17.444187481246953</c:v>
                </c:pt>
                <c:pt idx="8062">
                  <c:v>17.45350486949803</c:v>
                </c:pt>
                <c:pt idx="8063">
                  <c:v>17.462838294561916</c:v>
                </c:pt>
                <c:pt idx="8064">
                  <c:v>17.472171719625827</c:v>
                </c:pt>
                <c:pt idx="8065">
                  <c:v>17.481505144689731</c:v>
                </c:pt>
                <c:pt idx="8066">
                  <c:v>17.490854606566465</c:v>
                </c:pt>
                <c:pt idx="8067">
                  <c:v>17.500204068443193</c:v>
                </c:pt>
                <c:pt idx="8068">
                  <c:v>17.509553530319913</c:v>
                </c:pt>
                <c:pt idx="8069">
                  <c:v>17.518902992196647</c:v>
                </c:pt>
                <c:pt idx="8070">
                  <c:v>17.528268490886198</c:v>
                </c:pt>
                <c:pt idx="8071">
                  <c:v>17.537633989575745</c:v>
                </c:pt>
                <c:pt idx="8072">
                  <c:v>17.54701552507813</c:v>
                </c:pt>
                <c:pt idx="8073">
                  <c:v>17.556397060580505</c:v>
                </c:pt>
                <c:pt idx="8074">
                  <c:v>17.565794632895695</c:v>
                </c:pt>
                <c:pt idx="8075">
                  <c:v>17.575192205210897</c:v>
                </c:pt>
                <c:pt idx="8076">
                  <c:v>17.584589777526098</c:v>
                </c:pt>
                <c:pt idx="8077">
                  <c:v>17.594003386654133</c:v>
                </c:pt>
                <c:pt idx="8078">
                  <c:v>17.603416995782151</c:v>
                </c:pt>
                <c:pt idx="8079">
                  <c:v>17.612878715348671</c:v>
                </c:pt>
                <c:pt idx="8080">
                  <c:v>17.622340434915149</c:v>
                </c:pt>
                <c:pt idx="8081">
                  <c:v>17.631802154481662</c:v>
                </c:pt>
                <c:pt idx="8082">
                  <c:v>17.641295947673804</c:v>
                </c:pt>
                <c:pt idx="8083">
                  <c:v>17.650789740865946</c:v>
                </c:pt>
                <c:pt idx="8084">
                  <c:v>17.660315607683749</c:v>
                </c:pt>
                <c:pt idx="8085">
                  <c:v>17.669841474501546</c:v>
                </c:pt>
                <c:pt idx="8086">
                  <c:v>17.679367341319342</c:v>
                </c:pt>
                <c:pt idx="8087">
                  <c:v>17.688909244949958</c:v>
                </c:pt>
                <c:pt idx="8088">
                  <c:v>17.698451148580595</c:v>
                </c:pt>
                <c:pt idx="8089">
                  <c:v>17.707993052211211</c:v>
                </c:pt>
                <c:pt idx="8090">
                  <c:v>17.717550992654669</c:v>
                </c:pt>
                <c:pt idx="8091">
                  <c:v>17.727108933098105</c:v>
                </c:pt>
                <c:pt idx="8092">
                  <c:v>17.736666873541541</c:v>
                </c:pt>
                <c:pt idx="8093">
                  <c:v>17.746240850797811</c:v>
                </c:pt>
                <c:pt idx="8094">
                  <c:v>17.755814828054095</c:v>
                </c:pt>
                <c:pt idx="8095">
                  <c:v>17.765388805310359</c:v>
                </c:pt>
                <c:pt idx="8096">
                  <c:v>17.775010893005103</c:v>
                </c:pt>
                <c:pt idx="8097">
                  <c:v>17.784649017512674</c:v>
                </c:pt>
                <c:pt idx="8098">
                  <c:v>17.794287142020252</c:v>
                </c:pt>
                <c:pt idx="8099">
                  <c:v>17.803941303340647</c:v>
                </c:pt>
                <c:pt idx="8100">
                  <c:v>17.813595464661038</c:v>
                </c:pt>
                <c:pt idx="8101">
                  <c:v>17.823297736419907</c:v>
                </c:pt>
                <c:pt idx="8102">
                  <c:v>17.833000008178775</c:v>
                </c:pt>
                <c:pt idx="8103">
                  <c:v>17.842718316750467</c:v>
                </c:pt>
                <c:pt idx="8104">
                  <c:v>17.852452662134986</c:v>
                </c:pt>
                <c:pt idx="8105">
                  <c:v>17.862187007519502</c:v>
                </c:pt>
                <c:pt idx="8106">
                  <c:v>17.871953426529679</c:v>
                </c:pt>
                <c:pt idx="8107">
                  <c:v>17.881719845539816</c:v>
                </c:pt>
                <c:pt idx="8108">
                  <c:v>17.89148626455</c:v>
                </c:pt>
                <c:pt idx="8109">
                  <c:v>17.901252683560159</c:v>
                </c:pt>
                <c:pt idx="8110">
                  <c:v>17.911051176195986</c:v>
                </c:pt>
                <c:pt idx="8111">
                  <c:v>17.920881742457453</c:v>
                </c:pt>
                <c:pt idx="8112">
                  <c:v>17.930728345531723</c:v>
                </c:pt>
                <c:pt idx="8113">
                  <c:v>17.940574948606024</c:v>
                </c:pt>
                <c:pt idx="8114">
                  <c:v>17.950437588493124</c:v>
                </c:pt>
                <c:pt idx="8115">
                  <c:v>17.960300228380241</c:v>
                </c:pt>
                <c:pt idx="8116">
                  <c:v>17.970178905080193</c:v>
                </c:pt>
                <c:pt idx="8117">
                  <c:v>17.98005758178012</c:v>
                </c:pt>
                <c:pt idx="8118">
                  <c:v>17.989936258480057</c:v>
                </c:pt>
                <c:pt idx="8119">
                  <c:v>17.999814935180002</c:v>
                </c:pt>
                <c:pt idx="8120">
                  <c:v>18.009709648692766</c:v>
                </c:pt>
                <c:pt idx="8121">
                  <c:v>18.019620399018354</c:v>
                </c:pt>
                <c:pt idx="8122">
                  <c:v>18.029547186156766</c:v>
                </c:pt>
                <c:pt idx="8123">
                  <c:v>18.039490010108004</c:v>
                </c:pt>
                <c:pt idx="8124">
                  <c:v>18.049432834059225</c:v>
                </c:pt>
                <c:pt idx="8125">
                  <c:v>18.059375658010492</c:v>
                </c:pt>
                <c:pt idx="8126">
                  <c:v>18.069334518774532</c:v>
                </c:pt>
                <c:pt idx="8127">
                  <c:v>18.079293379538594</c:v>
                </c:pt>
                <c:pt idx="8128">
                  <c:v>18.089252240302653</c:v>
                </c:pt>
                <c:pt idx="8129">
                  <c:v>18.099227137879542</c:v>
                </c:pt>
                <c:pt idx="8130">
                  <c:v>18.10920203545643</c:v>
                </c:pt>
                <c:pt idx="8131">
                  <c:v>18.119192969846146</c:v>
                </c:pt>
                <c:pt idx="8132">
                  <c:v>18.129199941048675</c:v>
                </c:pt>
                <c:pt idx="8133">
                  <c:v>18.139206912251211</c:v>
                </c:pt>
                <c:pt idx="8134">
                  <c:v>18.149229920266571</c:v>
                </c:pt>
                <c:pt idx="8135">
                  <c:v>18.15925292828193</c:v>
                </c:pt>
                <c:pt idx="8136">
                  <c:v>18.169291973110113</c:v>
                </c:pt>
                <c:pt idx="8137">
                  <c:v>18.179347054751123</c:v>
                </c:pt>
                <c:pt idx="8138">
                  <c:v>18.189402136392129</c:v>
                </c:pt>
                <c:pt idx="8139">
                  <c:v>18.199457218033139</c:v>
                </c:pt>
                <c:pt idx="8140">
                  <c:v>18.209512299674138</c:v>
                </c:pt>
                <c:pt idx="8141">
                  <c:v>18.219567381315159</c:v>
                </c:pt>
                <c:pt idx="8142">
                  <c:v>18.229638499768985</c:v>
                </c:pt>
                <c:pt idx="8143">
                  <c:v>18.239725655035642</c:v>
                </c:pt>
                <c:pt idx="8144">
                  <c:v>18.249812810302299</c:v>
                </c:pt>
                <c:pt idx="8145">
                  <c:v>18.259899965568962</c:v>
                </c:pt>
                <c:pt idx="8146">
                  <c:v>18.270003157648453</c:v>
                </c:pt>
                <c:pt idx="8147">
                  <c:v>18.280106349727912</c:v>
                </c:pt>
                <c:pt idx="8148">
                  <c:v>18.290225578620223</c:v>
                </c:pt>
                <c:pt idx="8149">
                  <c:v>18.300344807512534</c:v>
                </c:pt>
                <c:pt idx="8150">
                  <c:v>18.310464036404856</c:v>
                </c:pt>
                <c:pt idx="8151">
                  <c:v>18.320583265297156</c:v>
                </c:pt>
                <c:pt idx="8152">
                  <c:v>18.330702494189463</c:v>
                </c:pt>
                <c:pt idx="8153">
                  <c:v>18.340837759894601</c:v>
                </c:pt>
                <c:pt idx="8154">
                  <c:v>18.350973025599732</c:v>
                </c:pt>
                <c:pt idx="8155">
                  <c:v>18.361108291304856</c:v>
                </c:pt>
                <c:pt idx="8156">
                  <c:v>18.371291667448475</c:v>
                </c:pt>
                <c:pt idx="8157">
                  <c:v>18.381491080404892</c:v>
                </c:pt>
                <c:pt idx="8158">
                  <c:v>18.391690493361313</c:v>
                </c:pt>
                <c:pt idx="8159">
                  <c:v>18.401889906317752</c:v>
                </c:pt>
                <c:pt idx="8160">
                  <c:v>18.412105356087004</c:v>
                </c:pt>
                <c:pt idx="8161">
                  <c:v>18.422320805856252</c:v>
                </c:pt>
                <c:pt idx="8162">
                  <c:v>18.432552292438324</c:v>
                </c:pt>
                <c:pt idx="8163">
                  <c:v>18.442815852646067</c:v>
                </c:pt>
                <c:pt idx="8164">
                  <c:v>18.453079412853793</c:v>
                </c:pt>
                <c:pt idx="8165">
                  <c:v>18.463342973061504</c:v>
                </c:pt>
                <c:pt idx="8166">
                  <c:v>18.47362257008206</c:v>
                </c:pt>
                <c:pt idx="8167">
                  <c:v>18.483918203915447</c:v>
                </c:pt>
                <c:pt idx="8168">
                  <c:v>18.49421383774882</c:v>
                </c:pt>
                <c:pt idx="8169">
                  <c:v>18.504525508395027</c:v>
                </c:pt>
                <c:pt idx="8170">
                  <c:v>18.514837179041233</c:v>
                </c:pt>
                <c:pt idx="8171">
                  <c:v>18.525164886500253</c:v>
                </c:pt>
                <c:pt idx="8172">
                  <c:v>18.535508630772103</c:v>
                </c:pt>
                <c:pt idx="8173">
                  <c:v>18.545852375043953</c:v>
                </c:pt>
                <c:pt idx="8174">
                  <c:v>18.556196119315814</c:v>
                </c:pt>
                <c:pt idx="8175">
                  <c:v>18.56653986358765</c:v>
                </c:pt>
                <c:pt idx="8176">
                  <c:v>18.576899644672331</c:v>
                </c:pt>
                <c:pt idx="8177">
                  <c:v>18.587275462569831</c:v>
                </c:pt>
                <c:pt idx="8178">
                  <c:v>18.597651280467332</c:v>
                </c:pt>
                <c:pt idx="8179">
                  <c:v>18.608043135177656</c:v>
                </c:pt>
                <c:pt idx="8180">
                  <c:v>18.618434989887987</c:v>
                </c:pt>
                <c:pt idx="8181">
                  <c:v>18.628826844598304</c:v>
                </c:pt>
                <c:pt idx="8182">
                  <c:v>18.639234736121463</c:v>
                </c:pt>
                <c:pt idx="8183">
                  <c:v>18.64964262764461</c:v>
                </c:pt>
                <c:pt idx="8184">
                  <c:v>18.660050519167751</c:v>
                </c:pt>
                <c:pt idx="8185">
                  <c:v>18.670458410690923</c:v>
                </c:pt>
                <c:pt idx="8186">
                  <c:v>18.680882339026883</c:v>
                </c:pt>
                <c:pt idx="8187">
                  <c:v>18.691306267362847</c:v>
                </c:pt>
                <c:pt idx="8188">
                  <c:v>18.701730195698833</c:v>
                </c:pt>
                <c:pt idx="8189">
                  <c:v>18.712154124034811</c:v>
                </c:pt>
                <c:pt idx="8190">
                  <c:v>18.722594089183591</c:v>
                </c:pt>
                <c:pt idx="8191">
                  <c:v>18.7330340543324</c:v>
                </c:pt>
                <c:pt idx="8192">
                  <c:v>18.743474019481191</c:v>
                </c:pt>
                <c:pt idx="8193">
                  <c:v>18.75393002144283</c:v>
                </c:pt>
                <c:pt idx="8194">
                  <c:v>18.764386023404445</c:v>
                </c:pt>
                <c:pt idx="8195">
                  <c:v>18.774842025366066</c:v>
                </c:pt>
                <c:pt idx="8196">
                  <c:v>18.785314064140508</c:v>
                </c:pt>
                <c:pt idx="8197">
                  <c:v>18.795786102914956</c:v>
                </c:pt>
                <c:pt idx="8198">
                  <c:v>18.806258141689426</c:v>
                </c:pt>
                <c:pt idx="8199">
                  <c:v>18.81673018046385</c:v>
                </c:pt>
                <c:pt idx="8200">
                  <c:v>18.827218256051133</c:v>
                </c:pt>
                <c:pt idx="8201">
                  <c:v>18.837722368451224</c:v>
                </c:pt>
                <c:pt idx="8202">
                  <c:v>18.848242517664133</c:v>
                </c:pt>
                <c:pt idx="8203">
                  <c:v>18.858778703689893</c:v>
                </c:pt>
                <c:pt idx="8204">
                  <c:v>18.869314889715636</c:v>
                </c:pt>
                <c:pt idx="8205">
                  <c:v>18.879851075741385</c:v>
                </c:pt>
                <c:pt idx="8206">
                  <c:v>18.89040329857994</c:v>
                </c:pt>
                <c:pt idx="8207">
                  <c:v>18.900971558231344</c:v>
                </c:pt>
                <c:pt idx="8208">
                  <c:v>18.911555854695578</c:v>
                </c:pt>
                <c:pt idx="8209">
                  <c:v>18.92214015115978</c:v>
                </c:pt>
                <c:pt idx="8210">
                  <c:v>18.932724447624004</c:v>
                </c:pt>
                <c:pt idx="8211">
                  <c:v>18.943340817713864</c:v>
                </c:pt>
                <c:pt idx="8212">
                  <c:v>18.953957187803745</c:v>
                </c:pt>
                <c:pt idx="8213">
                  <c:v>18.964589594706435</c:v>
                </c:pt>
                <c:pt idx="8214">
                  <c:v>18.975222001609126</c:v>
                </c:pt>
                <c:pt idx="8215">
                  <c:v>18.985870445324643</c:v>
                </c:pt>
                <c:pt idx="8216">
                  <c:v>18.996534925852988</c:v>
                </c:pt>
                <c:pt idx="8217">
                  <c:v>19.007199406381329</c:v>
                </c:pt>
                <c:pt idx="8218">
                  <c:v>19.017879923722511</c:v>
                </c:pt>
                <c:pt idx="8219">
                  <c:v>19.028576477876488</c:v>
                </c:pt>
                <c:pt idx="8220">
                  <c:v>19.03927303203049</c:v>
                </c:pt>
                <c:pt idx="8221">
                  <c:v>19.049969586184478</c:v>
                </c:pt>
                <c:pt idx="8222">
                  <c:v>19.060666140338469</c:v>
                </c:pt>
                <c:pt idx="8223">
                  <c:v>19.071362694492468</c:v>
                </c:pt>
                <c:pt idx="8224">
                  <c:v>19.082075285459272</c:v>
                </c:pt>
                <c:pt idx="8225">
                  <c:v>19.092803913238917</c:v>
                </c:pt>
                <c:pt idx="8226">
                  <c:v>19.103564614644217</c:v>
                </c:pt>
                <c:pt idx="8227">
                  <c:v>19.114341352862329</c:v>
                </c:pt>
                <c:pt idx="8228">
                  <c:v>19.125118091080438</c:v>
                </c:pt>
                <c:pt idx="8229">
                  <c:v>19.135894829298568</c:v>
                </c:pt>
                <c:pt idx="8230">
                  <c:v>19.146703641142309</c:v>
                </c:pt>
                <c:pt idx="8231">
                  <c:v>19.15752848979891</c:v>
                </c:pt>
                <c:pt idx="8232">
                  <c:v>19.16838541208114</c:v>
                </c:pt>
                <c:pt idx="8233">
                  <c:v>19.17927440798903</c:v>
                </c:pt>
                <c:pt idx="8234">
                  <c:v>19.190163403896918</c:v>
                </c:pt>
                <c:pt idx="8235">
                  <c:v>19.201052399804798</c:v>
                </c:pt>
                <c:pt idx="8236">
                  <c:v>19.211957432525519</c:v>
                </c:pt>
                <c:pt idx="8237">
                  <c:v>19.222862465246227</c:v>
                </c:pt>
                <c:pt idx="8238">
                  <c:v>19.233767497966927</c:v>
                </c:pt>
                <c:pt idx="8239">
                  <c:v>19.244688567500468</c:v>
                </c:pt>
                <c:pt idx="8240">
                  <c:v>19.255625673846829</c:v>
                </c:pt>
                <c:pt idx="8241">
                  <c:v>19.266578817006014</c:v>
                </c:pt>
                <c:pt idx="8242">
                  <c:v>19.277547996978022</c:v>
                </c:pt>
                <c:pt idx="8243">
                  <c:v>19.28851717695002</c:v>
                </c:pt>
                <c:pt idx="8244">
                  <c:v>19.299486356922035</c:v>
                </c:pt>
                <c:pt idx="8245">
                  <c:v>19.310471573706874</c:v>
                </c:pt>
                <c:pt idx="8246">
                  <c:v>19.321456790491716</c:v>
                </c:pt>
                <c:pt idx="8247">
                  <c:v>19.332442007276537</c:v>
                </c:pt>
                <c:pt idx="8248">
                  <c:v>19.343443260874196</c:v>
                </c:pt>
                <c:pt idx="8249">
                  <c:v>19.354460551284696</c:v>
                </c:pt>
                <c:pt idx="8250">
                  <c:v>19.365493878507973</c:v>
                </c:pt>
                <c:pt idx="8251">
                  <c:v>19.37654324254412</c:v>
                </c:pt>
                <c:pt idx="8252">
                  <c:v>19.387592606580249</c:v>
                </c:pt>
                <c:pt idx="8253">
                  <c:v>19.398658007429216</c:v>
                </c:pt>
                <c:pt idx="8254">
                  <c:v>19.409739445090985</c:v>
                </c:pt>
                <c:pt idx="8255">
                  <c:v>19.420820882752768</c:v>
                </c:pt>
                <c:pt idx="8256">
                  <c:v>19.431918357227381</c:v>
                </c:pt>
                <c:pt idx="8257">
                  <c:v>19.443015831701974</c:v>
                </c:pt>
                <c:pt idx="8258">
                  <c:v>19.454113306176588</c:v>
                </c:pt>
                <c:pt idx="8259">
                  <c:v>19.465210780651187</c:v>
                </c:pt>
                <c:pt idx="8260">
                  <c:v>19.476324291938621</c:v>
                </c:pt>
                <c:pt idx="8261">
                  <c:v>19.487437803226051</c:v>
                </c:pt>
                <c:pt idx="8262">
                  <c:v>19.498567351326301</c:v>
                </c:pt>
                <c:pt idx="8263">
                  <c:v>19.509696899426572</c:v>
                </c:pt>
                <c:pt idx="8264">
                  <c:v>19.520826447526826</c:v>
                </c:pt>
                <c:pt idx="8265">
                  <c:v>19.531972032439906</c:v>
                </c:pt>
                <c:pt idx="8266">
                  <c:v>19.543117617352987</c:v>
                </c:pt>
                <c:pt idx="8267">
                  <c:v>19.554263202266064</c:v>
                </c:pt>
                <c:pt idx="8268">
                  <c:v>19.56540878717913</c:v>
                </c:pt>
                <c:pt idx="8269">
                  <c:v>19.576586445717876</c:v>
                </c:pt>
                <c:pt idx="8270">
                  <c:v>19.58776410425661</c:v>
                </c:pt>
                <c:pt idx="8271">
                  <c:v>19.598941762795327</c:v>
                </c:pt>
                <c:pt idx="8272">
                  <c:v>19.610119421334065</c:v>
                </c:pt>
                <c:pt idx="8273">
                  <c:v>19.621313116685624</c:v>
                </c:pt>
                <c:pt idx="8274">
                  <c:v>19.63250681203716</c:v>
                </c:pt>
                <c:pt idx="8275">
                  <c:v>19.643716544201538</c:v>
                </c:pt>
                <c:pt idx="8276">
                  <c:v>19.654942313178747</c:v>
                </c:pt>
                <c:pt idx="8277">
                  <c:v>19.666184118968783</c:v>
                </c:pt>
                <c:pt idx="8278">
                  <c:v>19.677425924758808</c:v>
                </c:pt>
                <c:pt idx="8279">
                  <c:v>19.688667730548829</c:v>
                </c:pt>
                <c:pt idx="8280">
                  <c:v>19.699925573151681</c:v>
                </c:pt>
                <c:pt idx="8281">
                  <c:v>19.71118341575454</c:v>
                </c:pt>
                <c:pt idx="8282">
                  <c:v>19.722489368795852</c:v>
                </c:pt>
                <c:pt idx="8283">
                  <c:v>19.733827395462832</c:v>
                </c:pt>
                <c:pt idx="8284">
                  <c:v>19.745197495755452</c:v>
                </c:pt>
                <c:pt idx="8285">
                  <c:v>19.756567596048086</c:v>
                </c:pt>
                <c:pt idx="8286">
                  <c:v>19.767953733153533</c:v>
                </c:pt>
                <c:pt idx="8287">
                  <c:v>19.779355907071803</c:v>
                </c:pt>
                <c:pt idx="8288">
                  <c:v>19.790774117802897</c:v>
                </c:pt>
                <c:pt idx="8289">
                  <c:v>19.802192328533984</c:v>
                </c:pt>
                <c:pt idx="8290">
                  <c:v>19.813626576077908</c:v>
                </c:pt>
                <c:pt idx="8291">
                  <c:v>19.825092897247487</c:v>
                </c:pt>
                <c:pt idx="8292">
                  <c:v>19.836575255229885</c:v>
                </c:pt>
                <c:pt idx="8293">
                  <c:v>19.84808968683792</c:v>
                </c:pt>
                <c:pt idx="8294">
                  <c:v>19.859620155258806</c:v>
                </c:pt>
                <c:pt idx="8295">
                  <c:v>19.871166660492499</c:v>
                </c:pt>
                <c:pt idx="8296">
                  <c:v>19.88274523935182</c:v>
                </c:pt>
                <c:pt idx="8297">
                  <c:v>19.894323818211181</c:v>
                </c:pt>
                <c:pt idx="8298">
                  <c:v>19.905918433883343</c:v>
                </c:pt>
                <c:pt idx="8299">
                  <c:v>19.917513049555517</c:v>
                </c:pt>
                <c:pt idx="8300">
                  <c:v>19.929123702040506</c:v>
                </c:pt>
                <c:pt idx="8301">
                  <c:v>19.940734354525485</c:v>
                </c:pt>
                <c:pt idx="8302">
                  <c:v>19.952345007010493</c:v>
                </c:pt>
                <c:pt idx="8303">
                  <c:v>19.963987733121122</c:v>
                </c:pt>
                <c:pt idx="8304">
                  <c:v>19.975646496044593</c:v>
                </c:pt>
                <c:pt idx="8305">
                  <c:v>19.98730525896806</c:v>
                </c:pt>
                <c:pt idx="8306">
                  <c:v>19.998964021891531</c:v>
                </c:pt>
                <c:pt idx="8307">
                  <c:v>20.010638821627822</c:v>
                </c:pt>
                <c:pt idx="8308">
                  <c:v>20.022313621364106</c:v>
                </c:pt>
                <c:pt idx="8309">
                  <c:v>20.03400445791323</c:v>
                </c:pt>
                <c:pt idx="8310">
                  <c:v>20.04569529446233</c:v>
                </c:pt>
                <c:pt idx="8311">
                  <c:v>20.057386131011466</c:v>
                </c:pt>
                <c:pt idx="8312">
                  <c:v>20.069093004373389</c:v>
                </c:pt>
                <c:pt idx="8313">
                  <c:v>20.080799877735313</c:v>
                </c:pt>
                <c:pt idx="8314">
                  <c:v>20.092506751097279</c:v>
                </c:pt>
                <c:pt idx="8315">
                  <c:v>20.104213624459227</c:v>
                </c:pt>
                <c:pt idx="8316">
                  <c:v>20.115936534633974</c:v>
                </c:pt>
                <c:pt idx="8317">
                  <c:v>20.127675481621576</c:v>
                </c:pt>
                <c:pt idx="8318">
                  <c:v>20.139478575860458</c:v>
                </c:pt>
                <c:pt idx="8319">
                  <c:v>20.151297706912178</c:v>
                </c:pt>
                <c:pt idx="8320">
                  <c:v>20.163116837963869</c:v>
                </c:pt>
                <c:pt idx="8321">
                  <c:v>20.17493596901561</c:v>
                </c:pt>
                <c:pt idx="8322">
                  <c:v>20.186755100067309</c:v>
                </c:pt>
                <c:pt idx="8323">
                  <c:v>20.198574231119011</c:v>
                </c:pt>
                <c:pt idx="8324">
                  <c:v>20.210441472609197</c:v>
                </c:pt>
                <c:pt idx="8325">
                  <c:v>20.222308714099388</c:v>
                </c:pt>
                <c:pt idx="8326">
                  <c:v>20.234191992402408</c:v>
                </c:pt>
                <c:pt idx="8327">
                  <c:v>20.246075270705404</c:v>
                </c:pt>
                <c:pt idx="8328">
                  <c:v>20.258006659446892</c:v>
                </c:pt>
                <c:pt idx="8329">
                  <c:v>20.269938048188376</c:v>
                </c:pt>
                <c:pt idx="8330">
                  <c:v>20.28188547374269</c:v>
                </c:pt>
                <c:pt idx="8331">
                  <c:v>20.293832899296987</c:v>
                </c:pt>
                <c:pt idx="8332">
                  <c:v>20.305812398476952</c:v>
                </c:pt>
                <c:pt idx="8333">
                  <c:v>20.317840008095391</c:v>
                </c:pt>
                <c:pt idx="8334">
                  <c:v>20.329867617713823</c:v>
                </c:pt>
                <c:pt idx="8335">
                  <c:v>20.341927300957892</c:v>
                </c:pt>
                <c:pt idx="8336">
                  <c:v>20.354003021014805</c:v>
                </c:pt>
                <c:pt idx="8337">
                  <c:v>20.366078741071707</c:v>
                </c:pt>
                <c:pt idx="8338">
                  <c:v>20.378154461128617</c:v>
                </c:pt>
                <c:pt idx="8339">
                  <c:v>20.390278291623989</c:v>
                </c:pt>
                <c:pt idx="8340">
                  <c:v>20.402402122119362</c:v>
                </c:pt>
                <c:pt idx="8341">
                  <c:v>20.414541989427569</c:v>
                </c:pt>
                <c:pt idx="8342">
                  <c:v>20.426681856735765</c:v>
                </c:pt>
                <c:pt idx="8343">
                  <c:v>20.43883776085681</c:v>
                </c:pt>
                <c:pt idx="8344">
                  <c:v>20.450993664977826</c:v>
                </c:pt>
                <c:pt idx="8345">
                  <c:v>20.463165605911684</c:v>
                </c:pt>
                <c:pt idx="8346">
                  <c:v>20.475337546845523</c:v>
                </c:pt>
                <c:pt idx="8347">
                  <c:v>20.487525524592204</c:v>
                </c:pt>
                <c:pt idx="8348">
                  <c:v>20.499713502338878</c:v>
                </c:pt>
                <c:pt idx="8349">
                  <c:v>20.51190148008558</c:v>
                </c:pt>
                <c:pt idx="8350">
                  <c:v>20.524105494645074</c:v>
                </c:pt>
                <c:pt idx="8351">
                  <c:v>20.536309509204571</c:v>
                </c:pt>
                <c:pt idx="8352">
                  <c:v>20.548577671015362</c:v>
                </c:pt>
                <c:pt idx="8353">
                  <c:v>20.560845832826161</c:v>
                </c:pt>
                <c:pt idx="8354">
                  <c:v>20.573130031449789</c:v>
                </c:pt>
                <c:pt idx="8355">
                  <c:v>20.585414230073404</c:v>
                </c:pt>
                <c:pt idx="8356">
                  <c:v>20.597698428697051</c:v>
                </c:pt>
                <c:pt idx="8357">
                  <c:v>20.609998664133499</c:v>
                </c:pt>
                <c:pt idx="8358">
                  <c:v>20.622298899569927</c:v>
                </c:pt>
                <c:pt idx="8359">
                  <c:v>20.63461517181922</c:v>
                </c:pt>
                <c:pt idx="8360">
                  <c:v>20.646979554506963</c:v>
                </c:pt>
                <c:pt idx="8361">
                  <c:v>20.659359974007536</c:v>
                </c:pt>
                <c:pt idx="8362">
                  <c:v>20.671772467133756</c:v>
                </c:pt>
                <c:pt idx="8363">
                  <c:v>20.684200997072804</c:v>
                </c:pt>
                <c:pt idx="8364">
                  <c:v>20.696629527011837</c:v>
                </c:pt>
                <c:pt idx="8365">
                  <c:v>20.709058056950891</c:v>
                </c:pt>
                <c:pt idx="8366">
                  <c:v>20.721486586889924</c:v>
                </c:pt>
                <c:pt idx="8367">
                  <c:v>20.733963227267463</c:v>
                </c:pt>
                <c:pt idx="8368">
                  <c:v>20.74643986764497</c:v>
                </c:pt>
                <c:pt idx="8369">
                  <c:v>20.758932544835307</c:v>
                </c:pt>
                <c:pt idx="8370">
                  <c:v>20.77144125883849</c:v>
                </c:pt>
                <c:pt idx="8371">
                  <c:v>20.783966009654488</c:v>
                </c:pt>
                <c:pt idx="8372">
                  <c:v>20.796522834096116</c:v>
                </c:pt>
                <c:pt idx="8373">
                  <c:v>20.809079658537762</c:v>
                </c:pt>
                <c:pt idx="8374">
                  <c:v>20.8216364829794</c:v>
                </c:pt>
                <c:pt idx="8375">
                  <c:v>20.834209344233876</c:v>
                </c:pt>
                <c:pt idx="8376">
                  <c:v>20.846782205488331</c:v>
                </c:pt>
                <c:pt idx="8377">
                  <c:v>20.859371103555635</c:v>
                </c:pt>
                <c:pt idx="8378">
                  <c:v>20.871960001622931</c:v>
                </c:pt>
                <c:pt idx="8379">
                  <c:v>20.884548899690216</c:v>
                </c:pt>
                <c:pt idx="8380">
                  <c:v>20.897153834570329</c:v>
                </c:pt>
                <c:pt idx="8381">
                  <c:v>20.909790843076088</c:v>
                </c:pt>
                <c:pt idx="8382">
                  <c:v>20.922427851581844</c:v>
                </c:pt>
                <c:pt idx="8383">
                  <c:v>20.935080896900452</c:v>
                </c:pt>
                <c:pt idx="8384">
                  <c:v>20.947733942219031</c:v>
                </c:pt>
                <c:pt idx="8385">
                  <c:v>20.960403024350459</c:v>
                </c:pt>
                <c:pt idx="8386">
                  <c:v>20.973088143294703</c:v>
                </c:pt>
                <c:pt idx="8387">
                  <c:v>20.985773262238926</c:v>
                </c:pt>
                <c:pt idx="8388">
                  <c:v>20.998458381183166</c:v>
                </c:pt>
                <c:pt idx="8389">
                  <c:v>21.011175573753061</c:v>
                </c:pt>
                <c:pt idx="8390">
                  <c:v>21.023892766322941</c:v>
                </c:pt>
                <c:pt idx="8391">
                  <c:v>21.03669014295696</c:v>
                </c:pt>
                <c:pt idx="8392">
                  <c:v>21.049503556403788</c:v>
                </c:pt>
                <c:pt idx="8393">
                  <c:v>21.062316969850627</c:v>
                </c:pt>
                <c:pt idx="8394">
                  <c:v>21.07516245692311</c:v>
                </c:pt>
                <c:pt idx="8395">
                  <c:v>21.088007943995596</c:v>
                </c:pt>
                <c:pt idx="8396">
                  <c:v>21.100869467880923</c:v>
                </c:pt>
                <c:pt idx="8397">
                  <c:v>21.113730991766211</c:v>
                </c:pt>
                <c:pt idx="8398">
                  <c:v>21.126656662902825</c:v>
                </c:pt>
                <c:pt idx="8399">
                  <c:v>21.139598370852266</c:v>
                </c:pt>
                <c:pt idx="8400">
                  <c:v>21.152540078801689</c:v>
                </c:pt>
                <c:pt idx="8401">
                  <c:v>21.165481786751123</c:v>
                </c:pt>
                <c:pt idx="8402">
                  <c:v>21.178455568326203</c:v>
                </c:pt>
                <c:pt idx="8403">
                  <c:v>21.191445386714111</c:v>
                </c:pt>
                <c:pt idx="8404">
                  <c:v>21.204435205102016</c:v>
                </c:pt>
                <c:pt idx="8405">
                  <c:v>21.217441060302747</c:v>
                </c:pt>
                <c:pt idx="8406">
                  <c:v>21.230446915503467</c:v>
                </c:pt>
                <c:pt idx="8407">
                  <c:v>21.243516917955496</c:v>
                </c:pt>
                <c:pt idx="8408">
                  <c:v>21.256618994033182</c:v>
                </c:pt>
                <c:pt idx="8409">
                  <c:v>21.269721070110851</c:v>
                </c:pt>
                <c:pt idx="8410">
                  <c:v>21.282839183001347</c:v>
                </c:pt>
                <c:pt idx="8411">
                  <c:v>21.295989369517514</c:v>
                </c:pt>
                <c:pt idx="8412">
                  <c:v>21.30913955603366</c:v>
                </c:pt>
                <c:pt idx="8413">
                  <c:v>21.322289742549813</c:v>
                </c:pt>
                <c:pt idx="8414">
                  <c:v>21.335455965878801</c:v>
                </c:pt>
                <c:pt idx="8415">
                  <c:v>21.348638226020586</c:v>
                </c:pt>
                <c:pt idx="8416">
                  <c:v>21.361836522975214</c:v>
                </c:pt>
                <c:pt idx="8417">
                  <c:v>21.37503481992983</c:v>
                </c:pt>
                <c:pt idx="8418">
                  <c:v>21.388249153697284</c:v>
                </c:pt>
                <c:pt idx="8419">
                  <c:v>21.401479524277569</c:v>
                </c:pt>
                <c:pt idx="8420">
                  <c:v>21.414741968483494</c:v>
                </c:pt>
                <c:pt idx="8421">
                  <c:v>21.428036486315051</c:v>
                </c:pt>
                <c:pt idx="8422">
                  <c:v>21.44136307777228</c:v>
                </c:pt>
                <c:pt idx="8423">
                  <c:v>21.454689669229509</c:v>
                </c:pt>
                <c:pt idx="8424">
                  <c:v>21.468032297499541</c:v>
                </c:pt>
                <c:pt idx="8425">
                  <c:v>21.481390962582427</c:v>
                </c:pt>
                <c:pt idx="8426">
                  <c:v>21.494797738103763</c:v>
                </c:pt>
                <c:pt idx="8427">
                  <c:v>21.508236587250757</c:v>
                </c:pt>
                <c:pt idx="8428">
                  <c:v>21.521691473210591</c:v>
                </c:pt>
                <c:pt idx="8429">
                  <c:v>21.535178432796055</c:v>
                </c:pt>
                <c:pt idx="8430">
                  <c:v>21.548681429194342</c:v>
                </c:pt>
                <c:pt idx="8431">
                  <c:v>21.562232536031086</c:v>
                </c:pt>
                <c:pt idx="8432">
                  <c:v>21.57583175330635</c:v>
                </c:pt>
                <c:pt idx="8433">
                  <c:v>21.589463044207228</c:v>
                </c:pt>
                <c:pt idx="8434">
                  <c:v>21.603094335108128</c:v>
                </c:pt>
                <c:pt idx="8435">
                  <c:v>21.616741662821834</c:v>
                </c:pt>
                <c:pt idx="8436">
                  <c:v>21.630453137786855</c:v>
                </c:pt>
                <c:pt idx="8437">
                  <c:v>21.644212723190336</c:v>
                </c:pt>
                <c:pt idx="8438">
                  <c:v>21.658004382219481</c:v>
                </c:pt>
                <c:pt idx="8439">
                  <c:v>21.671796041248605</c:v>
                </c:pt>
                <c:pt idx="8440">
                  <c:v>21.685603737090567</c:v>
                </c:pt>
                <c:pt idx="8441">
                  <c:v>21.699427469745341</c:v>
                </c:pt>
                <c:pt idx="8442">
                  <c:v>21.713251202400134</c:v>
                </c:pt>
                <c:pt idx="8443">
                  <c:v>21.727090971867735</c:v>
                </c:pt>
                <c:pt idx="8444">
                  <c:v>21.740994888586641</c:v>
                </c:pt>
                <c:pt idx="8445">
                  <c:v>21.754898805305555</c:v>
                </c:pt>
                <c:pt idx="8446">
                  <c:v>21.768802722024461</c:v>
                </c:pt>
                <c:pt idx="8447">
                  <c:v>21.782738712369003</c:v>
                </c:pt>
                <c:pt idx="8448">
                  <c:v>21.796690739526383</c:v>
                </c:pt>
                <c:pt idx="8449">
                  <c:v>21.810674840309428</c:v>
                </c:pt>
                <c:pt idx="8450">
                  <c:v>21.824658941092466</c:v>
                </c:pt>
                <c:pt idx="8451">
                  <c:v>21.838675115501136</c:v>
                </c:pt>
                <c:pt idx="8452">
                  <c:v>21.852691289909806</c:v>
                </c:pt>
                <c:pt idx="8453">
                  <c:v>21.866723501131293</c:v>
                </c:pt>
                <c:pt idx="8454">
                  <c:v>21.880755712352826</c:v>
                </c:pt>
                <c:pt idx="8455">
                  <c:v>21.894803960387151</c:v>
                </c:pt>
                <c:pt idx="8456">
                  <c:v>21.908852208421472</c:v>
                </c:pt>
                <c:pt idx="8457">
                  <c:v>21.922900456455803</c:v>
                </c:pt>
                <c:pt idx="8458">
                  <c:v>21.937044925367076</c:v>
                </c:pt>
                <c:pt idx="8459">
                  <c:v>21.951189394278352</c:v>
                </c:pt>
                <c:pt idx="8460">
                  <c:v>21.96534990000244</c:v>
                </c:pt>
                <c:pt idx="8461">
                  <c:v>21.979510405726547</c:v>
                </c:pt>
                <c:pt idx="8462">
                  <c:v>21.99368694826347</c:v>
                </c:pt>
                <c:pt idx="8463">
                  <c:v>22.007863490800418</c:v>
                </c:pt>
                <c:pt idx="8464">
                  <c:v>22.022056070150143</c:v>
                </c:pt>
                <c:pt idx="8465">
                  <c:v>22.0362486494999</c:v>
                </c:pt>
                <c:pt idx="8466">
                  <c:v>22.050473302475293</c:v>
                </c:pt>
                <c:pt idx="8467">
                  <c:v>22.06473002907634</c:v>
                </c:pt>
                <c:pt idx="8468">
                  <c:v>22.079034866115862</c:v>
                </c:pt>
                <c:pt idx="8469">
                  <c:v>22.093355739968214</c:v>
                </c:pt>
                <c:pt idx="8470">
                  <c:v>22.107676613820555</c:v>
                </c:pt>
                <c:pt idx="8471">
                  <c:v>22.12202956129855</c:v>
                </c:pt>
                <c:pt idx="8472">
                  <c:v>22.136398545589373</c:v>
                </c:pt>
                <c:pt idx="8473">
                  <c:v>22.150783566693015</c:v>
                </c:pt>
                <c:pt idx="8474">
                  <c:v>22.165168587796661</c:v>
                </c:pt>
                <c:pt idx="8475">
                  <c:v>22.179585682525943</c:v>
                </c:pt>
                <c:pt idx="8476">
                  <c:v>22.194018814068077</c:v>
                </c:pt>
                <c:pt idx="8477">
                  <c:v>22.208484019235829</c:v>
                </c:pt>
                <c:pt idx="8478">
                  <c:v>22.222981298029243</c:v>
                </c:pt>
                <c:pt idx="8479">
                  <c:v>22.237478576822667</c:v>
                </c:pt>
                <c:pt idx="8480">
                  <c:v>22.251991892428908</c:v>
                </c:pt>
                <c:pt idx="8481">
                  <c:v>22.266521244847965</c:v>
                </c:pt>
                <c:pt idx="8482">
                  <c:v>22.281098707705514</c:v>
                </c:pt>
                <c:pt idx="8483">
                  <c:v>22.295692207375854</c:v>
                </c:pt>
                <c:pt idx="8484">
                  <c:v>22.310301743859071</c:v>
                </c:pt>
                <c:pt idx="8485">
                  <c:v>22.324943353967893</c:v>
                </c:pt>
                <c:pt idx="8486">
                  <c:v>22.339633074515206</c:v>
                </c:pt>
                <c:pt idx="8487">
                  <c:v>22.354338831875342</c:v>
                </c:pt>
                <c:pt idx="8488">
                  <c:v>22.369060626048313</c:v>
                </c:pt>
                <c:pt idx="8489">
                  <c:v>22.383814493846923</c:v>
                </c:pt>
                <c:pt idx="8490">
                  <c:v>22.398600435271167</c:v>
                </c:pt>
                <c:pt idx="8491">
                  <c:v>22.413402413508251</c:v>
                </c:pt>
                <c:pt idx="8492">
                  <c:v>22.428220428558163</c:v>
                </c:pt>
                <c:pt idx="8493">
                  <c:v>22.443054480420887</c:v>
                </c:pt>
                <c:pt idx="8494">
                  <c:v>22.457904569096467</c:v>
                </c:pt>
                <c:pt idx="8495">
                  <c:v>22.472786731397644</c:v>
                </c:pt>
                <c:pt idx="8496">
                  <c:v>22.487668893698864</c:v>
                </c:pt>
                <c:pt idx="8497">
                  <c:v>22.502567092812896</c:v>
                </c:pt>
                <c:pt idx="8498">
                  <c:v>22.517465291926925</c:v>
                </c:pt>
                <c:pt idx="8499">
                  <c:v>22.532427638292244</c:v>
                </c:pt>
                <c:pt idx="8500">
                  <c:v>22.547389984657581</c:v>
                </c:pt>
                <c:pt idx="8501">
                  <c:v>22.562352331022893</c:v>
                </c:pt>
                <c:pt idx="8502">
                  <c:v>22.577378824639538</c:v>
                </c:pt>
                <c:pt idx="8503">
                  <c:v>22.592405318256173</c:v>
                </c:pt>
                <c:pt idx="8504">
                  <c:v>22.607431811872793</c:v>
                </c:pt>
                <c:pt idx="8505">
                  <c:v>22.622474342302237</c:v>
                </c:pt>
                <c:pt idx="8506">
                  <c:v>22.637532909544518</c:v>
                </c:pt>
                <c:pt idx="8507">
                  <c:v>22.652607513599619</c:v>
                </c:pt>
                <c:pt idx="8508">
                  <c:v>22.667698154467544</c:v>
                </c:pt>
                <c:pt idx="8509">
                  <c:v>22.682804832148289</c:v>
                </c:pt>
                <c:pt idx="8510">
                  <c:v>22.697927546641868</c:v>
                </c:pt>
                <c:pt idx="8511">
                  <c:v>22.713050261135443</c:v>
                </c:pt>
                <c:pt idx="8512">
                  <c:v>22.728172975629001</c:v>
                </c:pt>
                <c:pt idx="8513">
                  <c:v>22.743295690122586</c:v>
                </c:pt>
                <c:pt idx="8514">
                  <c:v>22.758434441428989</c:v>
                </c:pt>
                <c:pt idx="8515">
                  <c:v>22.773589229548207</c:v>
                </c:pt>
                <c:pt idx="8516">
                  <c:v>22.788792128105893</c:v>
                </c:pt>
                <c:pt idx="8517">
                  <c:v>22.803995026663614</c:v>
                </c:pt>
                <c:pt idx="8518">
                  <c:v>22.81921396203413</c:v>
                </c:pt>
                <c:pt idx="8519">
                  <c:v>22.834513081468774</c:v>
                </c:pt>
                <c:pt idx="8520">
                  <c:v>22.849844274529051</c:v>
                </c:pt>
                <c:pt idx="8521">
                  <c:v>22.865191504402187</c:v>
                </c:pt>
                <c:pt idx="8522">
                  <c:v>22.880554771088132</c:v>
                </c:pt>
                <c:pt idx="8523">
                  <c:v>22.89593407458689</c:v>
                </c:pt>
                <c:pt idx="8524">
                  <c:v>22.9113294148985</c:v>
                </c:pt>
                <c:pt idx="8525">
                  <c:v>22.926724755210078</c:v>
                </c:pt>
                <c:pt idx="8526">
                  <c:v>22.942120095521659</c:v>
                </c:pt>
                <c:pt idx="8527">
                  <c:v>22.957627693523023</c:v>
                </c:pt>
                <c:pt idx="8528">
                  <c:v>22.973167365150047</c:v>
                </c:pt>
                <c:pt idx="8529">
                  <c:v>22.988739110402701</c:v>
                </c:pt>
                <c:pt idx="8530">
                  <c:v>23.004342929281023</c:v>
                </c:pt>
                <c:pt idx="8531">
                  <c:v>23.019946748159327</c:v>
                </c:pt>
                <c:pt idx="8532">
                  <c:v>23.03556660385048</c:v>
                </c:pt>
                <c:pt idx="8533">
                  <c:v>23.051202496354431</c:v>
                </c:pt>
                <c:pt idx="8534">
                  <c:v>23.066854425671224</c:v>
                </c:pt>
                <c:pt idx="8535">
                  <c:v>23.082506354987991</c:v>
                </c:pt>
                <c:pt idx="8536">
                  <c:v>23.098158284304787</c:v>
                </c:pt>
                <c:pt idx="8537">
                  <c:v>23.113874360872884</c:v>
                </c:pt>
                <c:pt idx="8538">
                  <c:v>23.129590437440957</c:v>
                </c:pt>
                <c:pt idx="8539">
                  <c:v>23.145322550821849</c:v>
                </c:pt>
                <c:pt idx="8540">
                  <c:v>23.161086737828427</c:v>
                </c:pt>
                <c:pt idx="8541">
                  <c:v>23.176850924834991</c:v>
                </c:pt>
                <c:pt idx="8542">
                  <c:v>23.192631148654357</c:v>
                </c:pt>
                <c:pt idx="8543">
                  <c:v>23.208411372473726</c:v>
                </c:pt>
                <c:pt idx="8544">
                  <c:v>23.224207633105934</c:v>
                </c:pt>
                <c:pt idx="8545">
                  <c:v>23.240003893738141</c:v>
                </c:pt>
                <c:pt idx="8546">
                  <c:v>23.255832227996009</c:v>
                </c:pt>
                <c:pt idx="8547">
                  <c:v>23.271740746317981</c:v>
                </c:pt>
                <c:pt idx="8548">
                  <c:v>23.287681338265607</c:v>
                </c:pt>
                <c:pt idx="8549">
                  <c:v>23.303621930213236</c:v>
                </c:pt>
                <c:pt idx="8550">
                  <c:v>23.319610632599336</c:v>
                </c:pt>
                <c:pt idx="8551">
                  <c:v>23.335615371798273</c:v>
                </c:pt>
                <c:pt idx="8552">
                  <c:v>23.351620110997196</c:v>
                </c:pt>
                <c:pt idx="8553">
                  <c:v>23.367656923821773</c:v>
                </c:pt>
                <c:pt idx="8554">
                  <c:v>23.383757883897637</c:v>
                </c:pt>
                <c:pt idx="8555">
                  <c:v>23.399890917599173</c:v>
                </c:pt>
                <c:pt idx="8556">
                  <c:v>23.416023951300687</c:v>
                </c:pt>
                <c:pt idx="8557">
                  <c:v>23.432189058627856</c:v>
                </c:pt>
                <c:pt idx="8558">
                  <c:v>23.448370202767837</c:v>
                </c:pt>
                <c:pt idx="8559">
                  <c:v>23.464551346907847</c:v>
                </c:pt>
                <c:pt idx="8560">
                  <c:v>23.480732491047839</c:v>
                </c:pt>
                <c:pt idx="8561">
                  <c:v>23.496913635187834</c:v>
                </c:pt>
                <c:pt idx="8562">
                  <c:v>23.513110816140667</c:v>
                </c:pt>
                <c:pt idx="8563">
                  <c:v>23.52930799709349</c:v>
                </c:pt>
                <c:pt idx="8564">
                  <c:v>23.545505178046309</c:v>
                </c:pt>
                <c:pt idx="8565">
                  <c:v>23.561702358999121</c:v>
                </c:pt>
                <c:pt idx="8566">
                  <c:v>23.577931613577601</c:v>
                </c:pt>
                <c:pt idx="8567">
                  <c:v>23.594192941781714</c:v>
                </c:pt>
                <c:pt idx="8568">
                  <c:v>23.610470306798668</c:v>
                </c:pt>
                <c:pt idx="8569">
                  <c:v>23.626763708628431</c:v>
                </c:pt>
                <c:pt idx="8570">
                  <c:v>23.643057110458205</c:v>
                </c:pt>
                <c:pt idx="8571">
                  <c:v>23.659366549100792</c:v>
                </c:pt>
                <c:pt idx="8572">
                  <c:v>23.675708061369029</c:v>
                </c:pt>
                <c:pt idx="8573">
                  <c:v>23.692065610450108</c:v>
                </c:pt>
                <c:pt idx="8574">
                  <c:v>23.708423159531151</c:v>
                </c:pt>
                <c:pt idx="8575">
                  <c:v>23.724812782237883</c:v>
                </c:pt>
                <c:pt idx="8576">
                  <c:v>23.741202404944591</c:v>
                </c:pt>
                <c:pt idx="8577">
                  <c:v>23.757592027651313</c:v>
                </c:pt>
                <c:pt idx="8578">
                  <c:v>23.773981650358031</c:v>
                </c:pt>
                <c:pt idx="8579">
                  <c:v>23.790403346690386</c:v>
                </c:pt>
                <c:pt idx="8580">
                  <c:v>23.806841079835589</c:v>
                </c:pt>
                <c:pt idx="8581">
                  <c:v>23.823294849793591</c:v>
                </c:pt>
                <c:pt idx="8582">
                  <c:v>23.839748619751614</c:v>
                </c:pt>
                <c:pt idx="8583">
                  <c:v>23.856234463335273</c:v>
                </c:pt>
                <c:pt idx="8584">
                  <c:v>23.872752380544586</c:v>
                </c:pt>
                <c:pt idx="8585">
                  <c:v>23.889270297753892</c:v>
                </c:pt>
                <c:pt idx="8586">
                  <c:v>23.905788214963199</c:v>
                </c:pt>
                <c:pt idx="8587">
                  <c:v>23.922306132172519</c:v>
                </c:pt>
                <c:pt idx="8588">
                  <c:v>23.938840086194663</c:v>
                </c:pt>
                <c:pt idx="8589">
                  <c:v>23.955390077029616</c:v>
                </c:pt>
                <c:pt idx="8590">
                  <c:v>23.971972141490234</c:v>
                </c:pt>
                <c:pt idx="8591">
                  <c:v>23.98855420595083</c:v>
                </c:pt>
                <c:pt idx="8592">
                  <c:v>24.005152307224279</c:v>
                </c:pt>
                <c:pt idx="8593">
                  <c:v>24.02176644531054</c:v>
                </c:pt>
                <c:pt idx="8594">
                  <c:v>24.038380583396791</c:v>
                </c:pt>
                <c:pt idx="8595">
                  <c:v>24.055010758295889</c:v>
                </c:pt>
                <c:pt idx="8596">
                  <c:v>24.071656970007787</c:v>
                </c:pt>
                <c:pt idx="8597">
                  <c:v>24.088367328970993</c:v>
                </c:pt>
                <c:pt idx="8598">
                  <c:v>24.105093724747032</c:v>
                </c:pt>
                <c:pt idx="8599">
                  <c:v>24.121820120523061</c:v>
                </c:pt>
                <c:pt idx="8600">
                  <c:v>24.138546516299087</c:v>
                </c:pt>
                <c:pt idx="8601">
                  <c:v>24.15528894888795</c:v>
                </c:pt>
                <c:pt idx="8602">
                  <c:v>24.172127602353747</c:v>
                </c:pt>
                <c:pt idx="8603">
                  <c:v>24.188998329445216</c:v>
                </c:pt>
                <c:pt idx="8604">
                  <c:v>24.20586905653666</c:v>
                </c:pt>
                <c:pt idx="8605">
                  <c:v>24.222755820440931</c:v>
                </c:pt>
                <c:pt idx="8606">
                  <c:v>24.23965862115805</c:v>
                </c:pt>
                <c:pt idx="8607">
                  <c:v>24.256561421875141</c:v>
                </c:pt>
                <c:pt idx="8608">
                  <c:v>24.273480259405069</c:v>
                </c:pt>
                <c:pt idx="8609">
                  <c:v>24.290399096934983</c:v>
                </c:pt>
                <c:pt idx="8610">
                  <c:v>24.307398118529044</c:v>
                </c:pt>
                <c:pt idx="8611">
                  <c:v>24.324413176935913</c:v>
                </c:pt>
                <c:pt idx="8612">
                  <c:v>24.34147634578126</c:v>
                </c:pt>
                <c:pt idx="8613">
                  <c:v>24.358603661877908</c:v>
                </c:pt>
                <c:pt idx="8614">
                  <c:v>24.375730977974548</c:v>
                </c:pt>
                <c:pt idx="8615">
                  <c:v>24.392858294071207</c:v>
                </c:pt>
                <c:pt idx="8616">
                  <c:v>24.410017683793502</c:v>
                </c:pt>
                <c:pt idx="8617">
                  <c:v>24.42720914714144</c:v>
                </c:pt>
                <c:pt idx="8618">
                  <c:v>24.444416647302205</c:v>
                </c:pt>
                <c:pt idx="8619">
                  <c:v>24.461640184275794</c:v>
                </c:pt>
                <c:pt idx="8620">
                  <c:v>24.478879758062227</c:v>
                </c:pt>
                <c:pt idx="8621">
                  <c:v>24.496119331848639</c:v>
                </c:pt>
                <c:pt idx="8622">
                  <c:v>24.513358905635069</c:v>
                </c:pt>
                <c:pt idx="8623">
                  <c:v>24.530646589859941</c:v>
                </c:pt>
                <c:pt idx="8624">
                  <c:v>24.547934274084849</c:v>
                </c:pt>
                <c:pt idx="8625">
                  <c:v>24.565254031935378</c:v>
                </c:pt>
                <c:pt idx="8626">
                  <c:v>24.582589826598749</c:v>
                </c:pt>
                <c:pt idx="8627">
                  <c:v>24.599925621262127</c:v>
                </c:pt>
                <c:pt idx="8628">
                  <c:v>24.617261415925494</c:v>
                </c:pt>
                <c:pt idx="8629">
                  <c:v>24.634613247401678</c:v>
                </c:pt>
                <c:pt idx="8630">
                  <c:v>24.652013189316342</c:v>
                </c:pt>
                <c:pt idx="8631">
                  <c:v>24.669413131230996</c:v>
                </c:pt>
                <c:pt idx="8632">
                  <c:v>24.686829109958495</c:v>
                </c:pt>
                <c:pt idx="8633">
                  <c:v>24.70424508868598</c:v>
                </c:pt>
                <c:pt idx="8634">
                  <c:v>24.721677104226288</c:v>
                </c:pt>
                <c:pt idx="8635">
                  <c:v>24.73912515657943</c:v>
                </c:pt>
                <c:pt idx="8636">
                  <c:v>24.756589245745381</c:v>
                </c:pt>
                <c:pt idx="8637">
                  <c:v>24.774069371724174</c:v>
                </c:pt>
                <c:pt idx="8638">
                  <c:v>24.79154949770296</c:v>
                </c:pt>
                <c:pt idx="8639">
                  <c:v>24.80904566049459</c:v>
                </c:pt>
                <c:pt idx="8640">
                  <c:v>24.826541823286192</c:v>
                </c:pt>
                <c:pt idx="8641">
                  <c:v>24.844054022890639</c:v>
                </c:pt>
                <c:pt idx="8642">
                  <c:v>24.861566222495064</c:v>
                </c:pt>
                <c:pt idx="8643">
                  <c:v>24.879094458912331</c:v>
                </c:pt>
                <c:pt idx="8644">
                  <c:v>24.896702879393693</c:v>
                </c:pt>
                <c:pt idx="8645">
                  <c:v>24.914327336687908</c:v>
                </c:pt>
                <c:pt idx="8646">
                  <c:v>24.931967830794946</c:v>
                </c:pt>
                <c:pt idx="8647">
                  <c:v>24.94960832490197</c:v>
                </c:pt>
                <c:pt idx="8648">
                  <c:v>24.967264855821824</c:v>
                </c:pt>
                <c:pt idx="8649">
                  <c:v>24.984937423554523</c:v>
                </c:pt>
                <c:pt idx="8650">
                  <c:v>25.002626028100014</c:v>
                </c:pt>
                <c:pt idx="8651">
                  <c:v>25.020346706271173</c:v>
                </c:pt>
                <c:pt idx="8652">
                  <c:v>25.038099458067986</c:v>
                </c:pt>
                <c:pt idx="8653">
                  <c:v>25.055900320303266</c:v>
                </c:pt>
                <c:pt idx="8654">
                  <c:v>25.073701182538542</c:v>
                </c:pt>
                <c:pt idx="8655">
                  <c:v>25.091518081586646</c:v>
                </c:pt>
                <c:pt idx="8656">
                  <c:v>25.109351017447587</c:v>
                </c:pt>
                <c:pt idx="8657">
                  <c:v>25.127199990121316</c:v>
                </c:pt>
                <c:pt idx="8658">
                  <c:v>25.145048962795073</c:v>
                </c:pt>
                <c:pt idx="8659">
                  <c:v>25.162930009094481</c:v>
                </c:pt>
                <c:pt idx="8660">
                  <c:v>25.180827092206705</c:v>
                </c:pt>
                <c:pt idx="8661">
                  <c:v>25.198740212131739</c:v>
                </c:pt>
                <c:pt idx="8662">
                  <c:v>25.216685405682462</c:v>
                </c:pt>
                <c:pt idx="8663">
                  <c:v>25.234630599233146</c:v>
                </c:pt>
                <c:pt idx="8664">
                  <c:v>25.252591829596678</c:v>
                </c:pt>
                <c:pt idx="8665">
                  <c:v>25.270553059960193</c:v>
                </c:pt>
                <c:pt idx="8666">
                  <c:v>25.288530327136538</c:v>
                </c:pt>
                <c:pt idx="8667">
                  <c:v>25.30650759431289</c:v>
                </c:pt>
                <c:pt idx="8668">
                  <c:v>25.324516935114886</c:v>
                </c:pt>
                <c:pt idx="8669">
                  <c:v>25.342558349542543</c:v>
                </c:pt>
                <c:pt idx="8670">
                  <c:v>25.360631837595825</c:v>
                </c:pt>
                <c:pt idx="8671">
                  <c:v>25.37878550971325</c:v>
                </c:pt>
                <c:pt idx="8672">
                  <c:v>25.396939181830675</c:v>
                </c:pt>
                <c:pt idx="8673">
                  <c:v>25.415140964386566</c:v>
                </c:pt>
                <c:pt idx="8674">
                  <c:v>25.433342746942454</c:v>
                </c:pt>
                <c:pt idx="8675">
                  <c:v>25.451576603123996</c:v>
                </c:pt>
                <c:pt idx="8676">
                  <c:v>25.469826496118369</c:v>
                </c:pt>
                <c:pt idx="8677">
                  <c:v>25.488076389112724</c:v>
                </c:pt>
                <c:pt idx="8678">
                  <c:v>25.506390429358408</c:v>
                </c:pt>
                <c:pt idx="8679">
                  <c:v>25.524720506416887</c:v>
                </c:pt>
                <c:pt idx="8680">
                  <c:v>25.543050583475374</c:v>
                </c:pt>
                <c:pt idx="8681">
                  <c:v>25.561412734159511</c:v>
                </c:pt>
                <c:pt idx="8682">
                  <c:v>25.579774884843651</c:v>
                </c:pt>
                <c:pt idx="8683">
                  <c:v>25.598201182779089</c:v>
                </c:pt>
                <c:pt idx="8684">
                  <c:v>25.616627480714531</c:v>
                </c:pt>
                <c:pt idx="8685">
                  <c:v>25.635069815462792</c:v>
                </c:pt>
                <c:pt idx="8686">
                  <c:v>25.653528187023877</c:v>
                </c:pt>
                <c:pt idx="8687">
                  <c:v>25.672002595397782</c:v>
                </c:pt>
                <c:pt idx="8688">
                  <c:v>25.690525114210178</c:v>
                </c:pt>
                <c:pt idx="8689">
                  <c:v>25.709095743461027</c:v>
                </c:pt>
                <c:pt idx="8690">
                  <c:v>25.727682409524704</c:v>
                </c:pt>
                <c:pt idx="8691">
                  <c:v>25.746365296465324</c:v>
                </c:pt>
                <c:pt idx="8692">
                  <c:v>25.765064220218797</c:v>
                </c:pt>
                <c:pt idx="8693">
                  <c:v>25.783763143972234</c:v>
                </c:pt>
                <c:pt idx="8694">
                  <c:v>25.802462067725699</c:v>
                </c:pt>
                <c:pt idx="8695">
                  <c:v>25.821225138730458</c:v>
                </c:pt>
                <c:pt idx="8696">
                  <c:v>25.84000424654803</c:v>
                </c:pt>
                <c:pt idx="8697">
                  <c:v>25.858783354365602</c:v>
                </c:pt>
                <c:pt idx="8698">
                  <c:v>25.877578498996034</c:v>
                </c:pt>
                <c:pt idx="8699">
                  <c:v>25.896421754064892</c:v>
                </c:pt>
                <c:pt idx="8700">
                  <c:v>25.915281045946593</c:v>
                </c:pt>
                <c:pt idx="8701">
                  <c:v>25.934188448266774</c:v>
                </c:pt>
                <c:pt idx="8702">
                  <c:v>25.953127924212591</c:v>
                </c:pt>
                <c:pt idx="8703">
                  <c:v>25.972083436971225</c:v>
                </c:pt>
                <c:pt idx="8704">
                  <c:v>25.991038949729877</c:v>
                </c:pt>
                <c:pt idx="8705">
                  <c:v>26.010010499301352</c:v>
                </c:pt>
                <c:pt idx="8706">
                  <c:v>26.02899808568565</c:v>
                </c:pt>
                <c:pt idx="8707">
                  <c:v>26.048017745695599</c:v>
                </c:pt>
                <c:pt idx="8708">
                  <c:v>26.067053442518368</c:v>
                </c:pt>
                <c:pt idx="8709">
                  <c:v>26.086153286592431</c:v>
                </c:pt>
                <c:pt idx="8710">
                  <c:v>26.105285204292155</c:v>
                </c:pt>
                <c:pt idx="8711">
                  <c:v>26.12448126924318</c:v>
                </c:pt>
                <c:pt idx="8712">
                  <c:v>26.143693371007007</c:v>
                </c:pt>
                <c:pt idx="8713">
                  <c:v>26.162921509583683</c:v>
                </c:pt>
                <c:pt idx="8714">
                  <c:v>26.18216568497316</c:v>
                </c:pt>
                <c:pt idx="8715">
                  <c:v>26.201409860362656</c:v>
                </c:pt>
                <c:pt idx="8716">
                  <c:v>26.220686109377791</c:v>
                </c:pt>
                <c:pt idx="8717">
                  <c:v>26.239978395205771</c:v>
                </c:pt>
                <c:pt idx="8718">
                  <c:v>26.259270681033726</c:v>
                </c:pt>
                <c:pt idx="8719">
                  <c:v>26.278579003674512</c:v>
                </c:pt>
                <c:pt idx="8720">
                  <c:v>26.297903363128128</c:v>
                </c:pt>
                <c:pt idx="8721">
                  <c:v>26.317227722581745</c:v>
                </c:pt>
                <c:pt idx="8722">
                  <c:v>26.336568118848195</c:v>
                </c:pt>
                <c:pt idx="8723">
                  <c:v>26.356004735991561</c:v>
                </c:pt>
                <c:pt idx="8724">
                  <c:v>26.375441353134942</c:v>
                </c:pt>
                <c:pt idx="8725">
                  <c:v>26.394877970278337</c:v>
                </c:pt>
                <c:pt idx="8726">
                  <c:v>26.41431458742171</c:v>
                </c:pt>
                <c:pt idx="8727">
                  <c:v>26.433751204565091</c:v>
                </c:pt>
                <c:pt idx="8728">
                  <c:v>26.453187821708493</c:v>
                </c:pt>
                <c:pt idx="8729">
                  <c:v>26.472688586103157</c:v>
                </c:pt>
                <c:pt idx="8730">
                  <c:v>26.492301608187621</c:v>
                </c:pt>
                <c:pt idx="8731">
                  <c:v>26.511914630272088</c:v>
                </c:pt>
                <c:pt idx="8732">
                  <c:v>26.531527652356541</c:v>
                </c:pt>
                <c:pt idx="8733">
                  <c:v>26.551172748066641</c:v>
                </c:pt>
                <c:pt idx="8734">
                  <c:v>26.570817843776737</c:v>
                </c:pt>
                <c:pt idx="8735">
                  <c:v>26.590478976299675</c:v>
                </c:pt>
                <c:pt idx="8736">
                  <c:v>26.61015614563544</c:v>
                </c:pt>
                <c:pt idx="8737">
                  <c:v>26.629929535848127</c:v>
                </c:pt>
                <c:pt idx="8738">
                  <c:v>26.649734999686487</c:v>
                </c:pt>
                <c:pt idx="8739">
                  <c:v>26.669556500337649</c:v>
                </c:pt>
                <c:pt idx="8740">
                  <c:v>26.689410074614486</c:v>
                </c:pt>
                <c:pt idx="8741">
                  <c:v>26.709295722516959</c:v>
                </c:pt>
                <c:pt idx="8742">
                  <c:v>26.729277591296373</c:v>
                </c:pt>
                <c:pt idx="8743">
                  <c:v>26.749275496888629</c:v>
                </c:pt>
                <c:pt idx="8744">
                  <c:v>26.7693696233578</c:v>
                </c:pt>
                <c:pt idx="8745">
                  <c:v>26.789527897078287</c:v>
                </c:pt>
                <c:pt idx="8746">
                  <c:v>26.809702207611611</c:v>
                </c:pt>
                <c:pt idx="8747">
                  <c:v>26.829876518144928</c:v>
                </c:pt>
                <c:pt idx="8748">
                  <c:v>26.850082902303889</c:v>
                </c:pt>
                <c:pt idx="8749">
                  <c:v>26.870289286462853</c:v>
                </c:pt>
                <c:pt idx="8750">
                  <c:v>26.890511707434651</c:v>
                </c:pt>
                <c:pt idx="8751">
                  <c:v>26.910750165219273</c:v>
                </c:pt>
                <c:pt idx="8752">
                  <c:v>26.931004659816711</c:v>
                </c:pt>
                <c:pt idx="8753">
                  <c:v>26.95135537529109</c:v>
                </c:pt>
                <c:pt idx="8754">
                  <c:v>26.971722127578289</c:v>
                </c:pt>
                <c:pt idx="8755">
                  <c:v>26.992088879865506</c:v>
                </c:pt>
                <c:pt idx="8756">
                  <c:v>27.012487705778369</c:v>
                </c:pt>
                <c:pt idx="8757">
                  <c:v>27.032886531691229</c:v>
                </c:pt>
                <c:pt idx="8758">
                  <c:v>27.0532853576041</c:v>
                </c:pt>
                <c:pt idx="8759">
                  <c:v>27.073684183516949</c:v>
                </c:pt>
                <c:pt idx="8760">
                  <c:v>27.09411508305546</c:v>
                </c:pt>
                <c:pt idx="8761">
                  <c:v>27.114562019406797</c:v>
                </c:pt>
                <c:pt idx="8762">
                  <c:v>27.135024992570937</c:v>
                </c:pt>
                <c:pt idx="8763">
                  <c:v>27.155616260237696</c:v>
                </c:pt>
                <c:pt idx="8764">
                  <c:v>27.176223564717279</c:v>
                </c:pt>
                <c:pt idx="8765">
                  <c:v>27.196830869196866</c:v>
                </c:pt>
                <c:pt idx="8766">
                  <c:v>27.217454210489265</c:v>
                </c:pt>
                <c:pt idx="8767">
                  <c:v>27.238093588594488</c:v>
                </c:pt>
                <c:pt idx="8768">
                  <c:v>27.258749003512531</c:v>
                </c:pt>
                <c:pt idx="8769">
                  <c:v>27.279420455243418</c:v>
                </c:pt>
                <c:pt idx="8770">
                  <c:v>27.300123980599931</c:v>
                </c:pt>
                <c:pt idx="8771">
                  <c:v>27.320859579582123</c:v>
                </c:pt>
                <c:pt idx="8772">
                  <c:v>27.341611215377114</c:v>
                </c:pt>
                <c:pt idx="8773">
                  <c:v>27.362362851172115</c:v>
                </c:pt>
                <c:pt idx="8774">
                  <c:v>27.38316259740559</c:v>
                </c:pt>
                <c:pt idx="8775">
                  <c:v>27.404010454077543</c:v>
                </c:pt>
                <c:pt idx="8776">
                  <c:v>27.424858310749499</c:v>
                </c:pt>
                <c:pt idx="8777">
                  <c:v>27.44572220423424</c:v>
                </c:pt>
                <c:pt idx="8778">
                  <c:v>27.466634208157494</c:v>
                </c:pt>
                <c:pt idx="8779">
                  <c:v>27.487578285706402</c:v>
                </c:pt>
                <c:pt idx="8780">
                  <c:v>27.508538400068122</c:v>
                </c:pt>
                <c:pt idx="8781">
                  <c:v>27.529530588055486</c:v>
                </c:pt>
                <c:pt idx="8782">
                  <c:v>27.550538812855685</c:v>
                </c:pt>
                <c:pt idx="8783">
                  <c:v>27.571563074468703</c:v>
                </c:pt>
                <c:pt idx="8784">
                  <c:v>27.592603372894541</c:v>
                </c:pt>
                <c:pt idx="8785">
                  <c:v>27.613659708133216</c:v>
                </c:pt>
                <c:pt idx="8786">
                  <c:v>27.634732080184698</c:v>
                </c:pt>
                <c:pt idx="8787">
                  <c:v>27.655804452236207</c:v>
                </c:pt>
                <c:pt idx="8788">
                  <c:v>27.676892861100523</c:v>
                </c:pt>
                <c:pt idx="8789">
                  <c:v>27.698029380403291</c:v>
                </c:pt>
                <c:pt idx="8790">
                  <c:v>27.719181936518915</c:v>
                </c:pt>
                <c:pt idx="8791">
                  <c:v>27.740334492634528</c:v>
                </c:pt>
                <c:pt idx="8792">
                  <c:v>27.761519122375784</c:v>
                </c:pt>
                <c:pt idx="8793">
                  <c:v>27.782703752117051</c:v>
                </c:pt>
                <c:pt idx="8794">
                  <c:v>27.803968565922457</c:v>
                </c:pt>
                <c:pt idx="8795">
                  <c:v>27.825249416540654</c:v>
                </c:pt>
                <c:pt idx="8796">
                  <c:v>27.846546303971678</c:v>
                </c:pt>
                <c:pt idx="8797">
                  <c:v>27.867875265028388</c:v>
                </c:pt>
                <c:pt idx="8798">
                  <c:v>27.889236299710706</c:v>
                </c:pt>
                <c:pt idx="8799">
                  <c:v>27.910645444831523</c:v>
                </c:pt>
                <c:pt idx="8800">
                  <c:v>27.932070626765146</c:v>
                </c:pt>
                <c:pt idx="8801">
                  <c:v>27.953511845511603</c:v>
                </c:pt>
                <c:pt idx="8802">
                  <c:v>27.97496910107089</c:v>
                </c:pt>
                <c:pt idx="8803">
                  <c:v>27.996442393442983</c:v>
                </c:pt>
                <c:pt idx="8804">
                  <c:v>28.017915685815112</c:v>
                </c:pt>
                <c:pt idx="8805">
                  <c:v>28.039437088625679</c:v>
                </c:pt>
                <c:pt idx="8806">
                  <c:v>28.060958491436267</c:v>
                </c:pt>
                <c:pt idx="8807">
                  <c:v>28.082495931059658</c:v>
                </c:pt>
                <c:pt idx="8808">
                  <c:v>28.104065444308731</c:v>
                </c:pt>
                <c:pt idx="8809">
                  <c:v>28.125650994370599</c:v>
                </c:pt>
                <c:pt idx="8810">
                  <c:v>28.147284654870951</c:v>
                </c:pt>
                <c:pt idx="8811">
                  <c:v>28.168918315371293</c:v>
                </c:pt>
                <c:pt idx="8812">
                  <c:v>28.190584049497303</c:v>
                </c:pt>
                <c:pt idx="8813">
                  <c:v>28.21229789406177</c:v>
                </c:pt>
                <c:pt idx="8814">
                  <c:v>28.234043812251894</c:v>
                </c:pt>
                <c:pt idx="8815">
                  <c:v>28.255821804067672</c:v>
                </c:pt>
                <c:pt idx="8816">
                  <c:v>28.27763186950909</c:v>
                </c:pt>
                <c:pt idx="8817">
                  <c:v>28.299441934950519</c:v>
                </c:pt>
                <c:pt idx="8818">
                  <c:v>28.321300110830418</c:v>
                </c:pt>
                <c:pt idx="8819">
                  <c:v>28.343174323523129</c:v>
                </c:pt>
                <c:pt idx="8820">
                  <c:v>28.365080609841502</c:v>
                </c:pt>
                <c:pt idx="8821">
                  <c:v>28.38701896978553</c:v>
                </c:pt>
                <c:pt idx="8822">
                  <c:v>28.408973366542366</c:v>
                </c:pt>
                <c:pt idx="8823">
                  <c:v>28.430927763299216</c:v>
                </c:pt>
                <c:pt idx="8824">
                  <c:v>28.452898196868883</c:v>
                </c:pt>
                <c:pt idx="8825">
                  <c:v>28.474996924941134</c:v>
                </c:pt>
                <c:pt idx="8826">
                  <c:v>28.49709565301341</c:v>
                </c:pt>
                <c:pt idx="8827">
                  <c:v>28.51921041789851</c:v>
                </c:pt>
                <c:pt idx="8828">
                  <c:v>28.541389330034882</c:v>
                </c:pt>
                <c:pt idx="8829">
                  <c:v>28.563568242171254</c:v>
                </c:pt>
                <c:pt idx="8830">
                  <c:v>28.585763191120478</c:v>
                </c:pt>
                <c:pt idx="8831">
                  <c:v>28.608006250508161</c:v>
                </c:pt>
                <c:pt idx="8832">
                  <c:v>28.63029742033433</c:v>
                </c:pt>
                <c:pt idx="8833">
                  <c:v>28.652684811037432</c:v>
                </c:pt>
                <c:pt idx="8834">
                  <c:v>28.67507220174053</c:v>
                </c:pt>
                <c:pt idx="8835">
                  <c:v>28.697523739694947</c:v>
                </c:pt>
                <c:pt idx="8836">
                  <c:v>28.71997527764935</c:v>
                </c:pt>
                <c:pt idx="8837">
                  <c:v>28.74244285241657</c:v>
                </c:pt>
                <c:pt idx="8838">
                  <c:v>28.764942500809454</c:v>
                </c:pt>
                <c:pt idx="8839">
                  <c:v>28.787442149202324</c:v>
                </c:pt>
                <c:pt idx="8840">
                  <c:v>28.809989908033693</c:v>
                </c:pt>
                <c:pt idx="8841">
                  <c:v>28.832537666865036</c:v>
                </c:pt>
                <c:pt idx="8842">
                  <c:v>28.855101462509218</c:v>
                </c:pt>
                <c:pt idx="8843">
                  <c:v>28.877713368591866</c:v>
                </c:pt>
                <c:pt idx="8844">
                  <c:v>28.90042149555147</c:v>
                </c:pt>
                <c:pt idx="8845">
                  <c:v>28.923145659323879</c:v>
                </c:pt>
                <c:pt idx="8846">
                  <c:v>28.9459339703476</c:v>
                </c:pt>
                <c:pt idx="8847">
                  <c:v>28.968802465435456</c:v>
                </c:pt>
                <c:pt idx="8848">
                  <c:v>28.991686997336117</c:v>
                </c:pt>
                <c:pt idx="8849">
                  <c:v>29.014603602862444</c:v>
                </c:pt>
                <c:pt idx="8850">
                  <c:v>29.037536245201583</c:v>
                </c:pt>
                <c:pt idx="8851">
                  <c:v>29.060484924353553</c:v>
                </c:pt>
                <c:pt idx="8852">
                  <c:v>29.083449640318324</c:v>
                </c:pt>
                <c:pt idx="8853">
                  <c:v>29.106462466721609</c:v>
                </c:pt>
                <c:pt idx="8854">
                  <c:v>29.129587550814644</c:v>
                </c:pt>
                <c:pt idx="8855">
                  <c:v>29.15271263490768</c:v>
                </c:pt>
                <c:pt idx="8856">
                  <c:v>29.175853755813556</c:v>
                </c:pt>
                <c:pt idx="8857">
                  <c:v>29.198994876719407</c:v>
                </c:pt>
                <c:pt idx="8858">
                  <c:v>29.222184108063736</c:v>
                </c:pt>
                <c:pt idx="8859">
                  <c:v>29.245373339408076</c:v>
                </c:pt>
                <c:pt idx="8860">
                  <c:v>29.268594644378059</c:v>
                </c:pt>
                <c:pt idx="8861">
                  <c:v>29.291848022973699</c:v>
                </c:pt>
                <c:pt idx="8862">
                  <c:v>29.315101401569329</c:v>
                </c:pt>
                <c:pt idx="8863">
                  <c:v>29.338386853790617</c:v>
                </c:pt>
                <c:pt idx="8864">
                  <c:v>29.36167230601189</c:v>
                </c:pt>
                <c:pt idx="8865">
                  <c:v>29.384989831858828</c:v>
                </c:pt>
                <c:pt idx="8866">
                  <c:v>29.408307357705748</c:v>
                </c:pt>
                <c:pt idx="8867">
                  <c:v>29.431656957178337</c:v>
                </c:pt>
                <c:pt idx="8868">
                  <c:v>29.455006556650922</c:v>
                </c:pt>
                <c:pt idx="8869">
                  <c:v>29.478404266561967</c:v>
                </c:pt>
                <c:pt idx="8870">
                  <c:v>29.502074602291049</c:v>
                </c:pt>
                <c:pt idx="8871">
                  <c:v>29.525760974832938</c:v>
                </c:pt>
                <c:pt idx="8872">
                  <c:v>29.549527531438958</c:v>
                </c:pt>
                <c:pt idx="8873">
                  <c:v>29.573294088044992</c:v>
                </c:pt>
                <c:pt idx="8874">
                  <c:v>29.59715686552795</c:v>
                </c:pt>
                <c:pt idx="8875">
                  <c:v>29.621196047951987</c:v>
                </c:pt>
                <c:pt idx="8876">
                  <c:v>29.645251267188854</c:v>
                </c:pt>
                <c:pt idx="8877">
                  <c:v>29.669338560051369</c:v>
                </c:pt>
                <c:pt idx="8878">
                  <c:v>29.693473963352357</c:v>
                </c:pt>
                <c:pt idx="8879">
                  <c:v>29.717625403466165</c:v>
                </c:pt>
                <c:pt idx="8880">
                  <c:v>29.741792880392783</c:v>
                </c:pt>
                <c:pt idx="8881">
                  <c:v>29.765976394132252</c:v>
                </c:pt>
                <c:pt idx="8882">
                  <c:v>29.790240091935825</c:v>
                </c:pt>
                <c:pt idx="8883">
                  <c:v>29.81451982655225</c:v>
                </c:pt>
                <c:pt idx="8884">
                  <c:v>29.838815597981483</c:v>
                </c:pt>
                <c:pt idx="8885">
                  <c:v>29.863271737538952</c:v>
                </c:pt>
                <c:pt idx="8886">
                  <c:v>29.887759950722074</c:v>
                </c:pt>
                <c:pt idx="8887">
                  <c:v>29.912328347969314</c:v>
                </c:pt>
                <c:pt idx="8888">
                  <c:v>29.936944855655049</c:v>
                </c:pt>
                <c:pt idx="8889">
                  <c:v>29.961561363340778</c:v>
                </c:pt>
                <c:pt idx="8890">
                  <c:v>29.986193907839318</c:v>
                </c:pt>
                <c:pt idx="8891">
                  <c:v>30.01082645233787</c:v>
                </c:pt>
                <c:pt idx="8892">
                  <c:v>30.035491070462069</c:v>
                </c:pt>
                <c:pt idx="8893">
                  <c:v>30.060235872650381</c:v>
                </c:pt>
                <c:pt idx="8894">
                  <c:v>30.085028785277171</c:v>
                </c:pt>
                <c:pt idx="8895">
                  <c:v>30.109837734716798</c:v>
                </c:pt>
                <c:pt idx="8896">
                  <c:v>30.1346947945949</c:v>
                </c:pt>
                <c:pt idx="8897">
                  <c:v>30.159583928098638</c:v>
                </c:pt>
                <c:pt idx="8898">
                  <c:v>30.184473061602368</c:v>
                </c:pt>
                <c:pt idx="8899">
                  <c:v>30.20936219510611</c:v>
                </c:pt>
                <c:pt idx="8900">
                  <c:v>30.234283402235501</c:v>
                </c:pt>
                <c:pt idx="8901">
                  <c:v>30.259220646177706</c:v>
                </c:pt>
                <c:pt idx="8902">
                  <c:v>30.284173926932752</c:v>
                </c:pt>
                <c:pt idx="8903">
                  <c:v>30.309127207687787</c:v>
                </c:pt>
                <c:pt idx="8904">
                  <c:v>30.334176709319784</c:v>
                </c:pt>
                <c:pt idx="8905">
                  <c:v>30.359306395015892</c:v>
                </c:pt>
                <c:pt idx="8906">
                  <c:v>30.38451626477611</c:v>
                </c:pt>
                <c:pt idx="8907">
                  <c:v>30.409758208161996</c:v>
                </c:pt>
                <c:pt idx="8908">
                  <c:v>30.435000151547882</c:v>
                </c:pt>
                <c:pt idx="8909">
                  <c:v>30.460258131746588</c:v>
                </c:pt>
                <c:pt idx="8910">
                  <c:v>30.4855321487581</c:v>
                </c:pt>
                <c:pt idx="8911">
                  <c:v>30.510886349833775</c:v>
                </c:pt>
                <c:pt idx="8912">
                  <c:v>30.536256587722242</c:v>
                </c:pt>
                <c:pt idx="8913">
                  <c:v>30.561658899236377</c:v>
                </c:pt>
                <c:pt idx="8914">
                  <c:v>30.587109321188976</c:v>
                </c:pt>
                <c:pt idx="8915">
                  <c:v>30.612575779954398</c:v>
                </c:pt>
                <c:pt idx="8916">
                  <c:v>30.638058275532646</c:v>
                </c:pt>
                <c:pt idx="8917">
                  <c:v>30.663572844736539</c:v>
                </c:pt>
                <c:pt idx="8918">
                  <c:v>30.689103450753276</c:v>
                </c:pt>
                <c:pt idx="8919">
                  <c:v>30.71471424083412</c:v>
                </c:pt>
                <c:pt idx="8920">
                  <c:v>30.740357104540617</c:v>
                </c:pt>
                <c:pt idx="8921">
                  <c:v>30.766032041872748</c:v>
                </c:pt>
                <c:pt idx="8922">
                  <c:v>30.791771126456208</c:v>
                </c:pt>
                <c:pt idx="8923">
                  <c:v>30.817622468729418</c:v>
                </c:pt>
                <c:pt idx="8924">
                  <c:v>30.843505884628282</c:v>
                </c:pt>
                <c:pt idx="8925">
                  <c:v>30.869437410965617</c:v>
                </c:pt>
                <c:pt idx="8926">
                  <c:v>30.895384974115782</c:v>
                </c:pt>
                <c:pt idx="8927">
                  <c:v>30.921428758142888</c:v>
                </c:pt>
                <c:pt idx="8928">
                  <c:v>30.947552726234125</c:v>
                </c:pt>
                <c:pt idx="8929">
                  <c:v>30.97370876795101</c:v>
                </c:pt>
                <c:pt idx="8930">
                  <c:v>30.999864809667887</c:v>
                </c:pt>
                <c:pt idx="8931">
                  <c:v>31.026036888197584</c:v>
                </c:pt>
                <c:pt idx="8932">
                  <c:v>31.052257077165766</c:v>
                </c:pt>
                <c:pt idx="8933">
                  <c:v>31.078541413385246</c:v>
                </c:pt>
                <c:pt idx="8934">
                  <c:v>31.10488989685604</c:v>
                </c:pt>
                <c:pt idx="8935">
                  <c:v>31.131254417139637</c:v>
                </c:pt>
                <c:pt idx="8936">
                  <c:v>31.157875526428441</c:v>
                </c:pt>
                <c:pt idx="8937">
                  <c:v>31.184512672530033</c:v>
                </c:pt>
                <c:pt idx="8938">
                  <c:v>31.211181892257326</c:v>
                </c:pt>
                <c:pt idx="8939">
                  <c:v>31.2378511119846</c:v>
                </c:pt>
                <c:pt idx="8940">
                  <c:v>31.264520331711839</c:v>
                </c:pt>
                <c:pt idx="8941">
                  <c:v>31.291205588251941</c:v>
                </c:pt>
                <c:pt idx="8942">
                  <c:v>31.317890844792043</c:v>
                </c:pt>
                <c:pt idx="8943">
                  <c:v>31.344624211770597</c:v>
                </c:pt>
                <c:pt idx="8944">
                  <c:v>31.371533983690242</c:v>
                </c:pt>
                <c:pt idx="8945">
                  <c:v>31.398459792422699</c:v>
                </c:pt>
                <c:pt idx="8946">
                  <c:v>31.425433711593623</c:v>
                </c:pt>
                <c:pt idx="8947">
                  <c:v>31.452407630764565</c:v>
                </c:pt>
                <c:pt idx="8948">
                  <c:v>31.479509844438091</c:v>
                </c:pt>
                <c:pt idx="8949">
                  <c:v>31.506612058111628</c:v>
                </c:pt>
                <c:pt idx="8950">
                  <c:v>31.533730308597985</c:v>
                </c:pt>
                <c:pt idx="8951">
                  <c:v>31.560864595897183</c:v>
                </c:pt>
                <c:pt idx="8952">
                  <c:v>31.588014920009179</c:v>
                </c:pt>
                <c:pt idx="8953">
                  <c:v>31.615213354559657</c:v>
                </c:pt>
                <c:pt idx="8954">
                  <c:v>31.642443862735771</c:v>
                </c:pt>
                <c:pt idx="8955">
                  <c:v>31.66969040772473</c:v>
                </c:pt>
                <c:pt idx="8956">
                  <c:v>31.697097320841937</c:v>
                </c:pt>
                <c:pt idx="8957">
                  <c:v>31.72452027077194</c:v>
                </c:pt>
                <c:pt idx="8958">
                  <c:v>31.752023404766103</c:v>
                </c:pt>
                <c:pt idx="8959">
                  <c:v>31.779542575573057</c:v>
                </c:pt>
                <c:pt idx="8960">
                  <c:v>31.807222114508292</c:v>
                </c:pt>
                <c:pt idx="8961">
                  <c:v>31.834997874320457</c:v>
                </c:pt>
                <c:pt idx="8962">
                  <c:v>31.862869855009574</c:v>
                </c:pt>
                <c:pt idx="8963">
                  <c:v>31.890838056575632</c:v>
                </c:pt>
                <c:pt idx="8964">
                  <c:v>31.918902479018634</c:v>
                </c:pt>
                <c:pt idx="8965">
                  <c:v>31.947015011900113</c:v>
                </c:pt>
                <c:pt idx="8966">
                  <c:v>31.975207728845724</c:v>
                </c:pt>
                <c:pt idx="8967">
                  <c:v>32.003496666668248</c:v>
                </c:pt>
                <c:pt idx="8968">
                  <c:v>32.031881825367748</c:v>
                </c:pt>
                <c:pt idx="8969">
                  <c:v>32.060315094505775</c:v>
                </c:pt>
                <c:pt idx="8970">
                  <c:v>32.088844584520643</c:v>
                </c:pt>
                <c:pt idx="8971">
                  <c:v>32.117406148161223</c:v>
                </c:pt>
                <c:pt idx="8972">
                  <c:v>32.146192227181366</c:v>
                </c:pt>
                <c:pt idx="8973">
                  <c:v>32.175010379827114</c:v>
                </c:pt>
                <c:pt idx="8974">
                  <c:v>32.204037011039574</c:v>
                </c:pt>
                <c:pt idx="8975">
                  <c:v>32.233111752690526</c:v>
                </c:pt>
                <c:pt idx="8976">
                  <c:v>32.262314788844108</c:v>
                </c:pt>
                <c:pt idx="8977">
                  <c:v>32.291517824997655</c:v>
                </c:pt>
                <c:pt idx="8978">
                  <c:v>32.320817082028135</c:v>
                </c:pt>
                <c:pt idx="8979">
                  <c:v>32.350132375871461</c:v>
                </c:pt>
                <c:pt idx="8980">
                  <c:v>32.379575964217366</c:v>
                </c:pt>
                <c:pt idx="8981">
                  <c:v>32.409099736627425</c:v>
                </c:pt>
                <c:pt idx="8982">
                  <c:v>32.438735766727255</c:v>
                </c:pt>
                <c:pt idx="8983">
                  <c:v>32.468451980891182</c:v>
                </c:pt>
                <c:pt idx="8984">
                  <c:v>32.498232342306423</c:v>
                </c:pt>
                <c:pt idx="8985">
                  <c:v>32.528044777347283</c:v>
                </c:pt>
                <c:pt idx="8986">
                  <c:v>32.557905322826656</c:v>
                </c:pt>
                <c:pt idx="8987">
                  <c:v>32.587830015557294</c:v>
                </c:pt>
                <c:pt idx="8988">
                  <c:v>32.617786781913587</c:v>
                </c:pt>
                <c:pt idx="8989">
                  <c:v>32.647775621895576</c:v>
                </c:pt>
                <c:pt idx="8990">
                  <c:v>32.677780498690325</c:v>
                </c:pt>
                <c:pt idx="8991">
                  <c:v>32.707833485923594</c:v>
                </c:pt>
                <c:pt idx="8992">
                  <c:v>32.737886473156841</c:v>
                </c:pt>
                <c:pt idx="8993">
                  <c:v>32.76801964445427</c:v>
                </c:pt>
                <c:pt idx="8994">
                  <c:v>32.798281110254216</c:v>
                </c:pt>
                <c:pt idx="8995">
                  <c:v>32.828542576054183</c:v>
                </c:pt>
                <c:pt idx="8996">
                  <c:v>32.858900262731105</c:v>
                </c:pt>
                <c:pt idx="8997">
                  <c:v>32.88932209665932</c:v>
                </c:pt>
                <c:pt idx="8998">
                  <c:v>32.919776004213169</c:v>
                </c:pt>
                <c:pt idx="8999">
                  <c:v>32.950310095831185</c:v>
                </c:pt>
                <c:pt idx="9000">
                  <c:v>32.981004555577393</c:v>
                </c:pt>
                <c:pt idx="9001">
                  <c:v>33.011763162574951</c:v>
                </c:pt>
                <c:pt idx="9002">
                  <c:v>33.042585916823796</c:v>
                </c:pt>
                <c:pt idx="9003">
                  <c:v>33.073601112826502</c:v>
                </c:pt>
                <c:pt idx="9004">
                  <c:v>33.104664419267678</c:v>
                </c:pt>
                <c:pt idx="9005">
                  <c:v>33.135823946585894</c:v>
                </c:pt>
                <c:pt idx="9006">
                  <c:v>33.166999510716835</c:v>
                </c:pt>
                <c:pt idx="9007">
                  <c:v>33.198191111660641</c:v>
                </c:pt>
                <c:pt idx="9008">
                  <c:v>33.229446859855756</c:v>
                </c:pt>
                <c:pt idx="9009">
                  <c:v>33.260718644863672</c:v>
                </c:pt>
                <c:pt idx="9010">
                  <c:v>33.292070613935735</c:v>
                </c:pt>
                <c:pt idx="9011">
                  <c:v>33.323502767071879</c:v>
                </c:pt>
                <c:pt idx="9012">
                  <c:v>33.355015104272155</c:v>
                </c:pt>
                <c:pt idx="9013">
                  <c:v>33.386543478285255</c:v>
                </c:pt>
                <c:pt idx="9014">
                  <c:v>33.418184109988154</c:v>
                </c:pt>
                <c:pt idx="9015">
                  <c:v>33.449872852129516</c:v>
                </c:pt>
                <c:pt idx="9016">
                  <c:v>33.481577631083688</c:v>
                </c:pt>
                <c:pt idx="9017">
                  <c:v>33.513394667727638</c:v>
                </c:pt>
                <c:pt idx="9018">
                  <c:v>33.545291888435756</c:v>
                </c:pt>
                <c:pt idx="9019">
                  <c:v>33.577189109143809</c:v>
                </c:pt>
                <c:pt idx="9020">
                  <c:v>33.609246697980147</c:v>
                </c:pt>
                <c:pt idx="9021">
                  <c:v>33.641416544506249</c:v>
                </c:pt>
                <c:pt idx="9022">
                  <c:v>33.673634501470815</c:v>
                </c:pt>
                <c:pt idx="9023">
                  <c:v>33.705884532061035</c:v>
                </c:pt>
                <c:pt idx="9024">
                  <c:v>33.738391151656444</c:v>
                </c:pt>
                <c:pt idx="9025">
                  <c:v>33.770993992128837</c:v>
                </c:pt>
                <c:pt idx="9026">
                  <c:v>33.803644943039629</c:v>
                </c:pt>
                <c:pt idx="9027">
                  <c:v>33.836311930763308</c:v>
                </c:pt>
                <c:pt idx="9028">
                  <c:v>33.869059102551098</c:v>
                </c:pt>
                <c:pt idx="9029">
                  <c:v>33.901870421590147</c:v>
                </c:pt>
                <c:pt idx="9030">
                  <c:v>33.934681740629244</c:v>
                </c:pt>
                <c:pt idx="9031">
                  <c:v>33.967589280545276</c:v>
                </c:pt>
                <c:pt idx="9032">
                  <c:v>34.000528894086962</c:v>
                </c:pt>
                <c:pt idx="9033">
                  <c:v>34.033580765318391</c:v>
                </c:pt>
                <c:pt idx="9034">
                  <c:v>34.066712820613986</c:v>
                </c:pt>
                <c:pt idx="9035">
                  <c:v>34.099909023160862</c:v>
                </c:pt>
                <c:pt idx="9036">
                  <c:v>34.133377851525758</c:v>
                </c:pt>
                <c:pt idx="9037">
                  <c:v>34.16702308483169</c:v>
                </c:pt>
                <c:pt idx="9038">
                  <c:v>34.200732465388953</c:v>
                </c:pt>
                <c:pt idx="9039">
                  <c:v>34.23461825088728</c:v>
                </c:pt>
                <c:pt idx="9040">
                  <c:v>34.268600257262534</c:v>
                </c:pt>
                <c:pt idx="9041">
                  <c:v>34.302742631766058</c:v>
                </c:pt>
                <c:pt idx="9042">
                  <c:v>34.336901043082399</c:v>
                </c:pt>
                <c:pt idx="9043">
                  <c:v>34.371187748901356</c:v>
                </c:pt>
                <c:pt idx="9044">
                  <c:v>34.405474454720284</c:v>
                </c:pt>
                <c:pt idx="9045">
                  <c:v>34.439905491854645</c:v>
                </c:pt>
                <c:pt idx="9046">
                  <c:v>34.474352565801851</c:v>
                </c:pt>
                <c:pt idx="9047">
                  <c:v>34.508799639749036</c:v>
                </c:pt>
                <c:pt idx="9048">
                  <c:v>34.543278787321881</c:v>
                </c:pt>
                <c:pt idx="9049">
                  <c:v>34.577822082145993</c:v>
                </c:pt>
                <c:pt idx="9050">
                  <c:v>34.612413487408602</c:v>
                </c:pt>
                <c:pt idx="9051">
                  <c:v>34.647101113548175</c:v>
                </c:pt>
                <c:pt idx="9052">
                  <c:v>34.681836850126196</c:v>
                </c:pt>
                <c:pt idx="9053">
                  <c:v>34.716636733955532</c:v>
                </c:pt>
                <c:pt idx="9054">
                  <c:v>34.751532838661817</c:v>
                </c:pt>
                <c:pt idx="9055">
                  <c:v>34.786557237870682</c:v>
                </c:pt>
                <c:pt idx="9056">
                  <c:v>34.821902373336023</c:v>
                </c:pt>
                <c:pt idx="9057">
                  <c:v>34.85727958242704</c:v>
                </c:pt>
                <c:pt idx="9058">
                  <c:v>34.892672828330909</c:v>
                </c:pt>
                <c:pt idx="9059">
                  <c:v>34.928450957742498</c:v>
                </c:pt>
                <c:pt idx="9060">
                  <c:v>34.964245123966954</c:v>
                </c:pt>
                <c:pt idx="9061">
                  <c:v>35.000071363817057</c:v>
                </c:pt>
                <c:pt idx="9062">
                  <c:v>35.036186266298003</c:v>
                </c:pt>
                <c:pt idx="9063">
                  <c:v>35.072493610532852</c:v>
                </c:pt>
                <c:pt idx="9064">
                  <c:v>35.108849065206137</c:v>
                </c:pt>
                <c:pt idx="9065">
                  <c:v>35.145220556692273</c:v>
                </c:pt>
                <c:pt idx="9066">
                  <c:v>35.181640158616887</c:v>
                </c:pt>
                <c:pt idx="9067">
                  <c:v>35.218188055044102</c:v>
                </c:pt>
                <c:pt idx="9068">
                  <c:v>35.254848209161096</c:v>
                </c:pt>
                <c:pt idx="9069">
                  <c:v>35.291925320411522</c:v>
                </c:pt>
                <c:pt idx="9070">
                  <c:v>35.329098652538882</c:v>
                </c:pt>
                <c:pt idx="9071">
                  <c:v>35.366288021479065</c:v>
                </c:pt>
                <c:pt idx="9072">
                  <c:v>35.403862273927047</c:v>
                </c:pt>
                <c:pt idx="9073">
                  <c:v>35.441516710439153</c:v>
                </c:pt>
                <c:pt idx="9074">
                  <c:v>35.479283404640995</c:v>
                </c:pt>
                <c:pt idx="9075">
                  <c:v>35.517290651035239</c:v>
                </c:pt>
                <c:pt idx="9076">
                  <c:v>35.555746928188611</c:v>
                </c:pt>
                <c:pt idx="9077">
                  <c:v>35.594235278967581</c:v>
                </c:pt>
                <c:pt idx="9078">
                  <c:v>35.632755703372212</c:v>
                </c:pt>
                <c:pt idx="9079">
                  <c:v>35.671292164589659</c:v>
                </c:pt>
                <c:pt idx="9080">
                  <c:v>35.709844662619922</c:v>
                </c:pt>
                <c:pt idx="9081">
                  <c:v>35.748397160650214</c:v>
                </c:pt>
                <c:pt idx="9082">
                  <c:v>35.787029842744602</c:v>
                </c:pt>
                <c:pt idx="9083">
                  <c:v>35.82575874571598</c:v>
                </c:pt>
                <c:pt idx="9084">
                  <c:v>35.865048937136173</c:v>
                </c:pt>
                <c:pt idx="9085">
                  <c:v>35.904355165369196</c:v>
                </c:pt>
                <c:pt idx="9086">
                  <c:v>35.943693467227867</c:v>
                </c:pt>
                <c:pt idx="9087">
                  <c:v>35.983063842712198</c:v>
                </c:pt>
                <c:pt idx="9088">
                  <c:v>36.022466291822205</c:v>
                </c:pt>
                <c:pt idx="9089">
                  <c:v>36.062077219498903</c:v>
                </c:pt>
                <c:pt idx="9090">
                  <c:v>36.101704183988424</c:v>
                </c:pt>
                <c:pt idx="9091">
                  <c:v>36.141491516606173</c:v>
                </c:pt>
                <c:pt idx="9092">
                  <c:v>36.181407143726538</c:v>
                </c:pt>
                <c:pt idx="9093">
                  <c:v>36.2213548444726</c:v>
                </c:pt>
                <c:pt idx="9094">
                  <c:v>36.261334618844252</c:v>
                </c:pt>
                <c:pt idx="9095">
                  <c:v>36.301683239910865</c:v>
                </c:pt>
                <c:pt idx="9096">
                  <c:v>36.342192229105784</c:v>
                </c:pt>
                <c:pt idx="9097">
                  <c:v>36.382813475990375</c:v>
                </c:pt>
                <c:pt idx="9098">
                  <c:v>36.423514906939197</c:v>
                </c:pt>
                <c:pt idx="9099">
                  <c:v>36.464296521952058</c:v>
                </c:pt>
                <c:pt idx="9100">
                  <c:v>36.505142284216255</c:v>
                </c:pt>
                <c:pt idx="9101">
                  <c:v>36.54603615691893</c:v>
                </c:pt>
                <c:pt idx="9102">
                  <c:v>36.587363023567846</c:v>
                </c:pt>
                <c:pt idx="9103">
                  <c:v>36.628866295157863</c:v>
                </c:pt>
                <c:pt idx="9104">
                  <c:v>36.670449750811976</c:v>
                </c:pt>
                <c:pt idx="9105">
                  <c:v>36.712241685032815</c:v>
                </c:pt>
                <c:pt idx="9106">
                  <c:v>36.754081729692111</c:v>
                </c:pt>
                <c:pt idx="9107">
                  <c:v>36.796017995228411</c:v>
                </c:pt>
                <c:pt idx="9108">
                  <c:v>36.837970297577492</c:v>
                </c:pt>
                <c:pt idx="9109">
                  <c:v>36.880195225744586</c:v>
                </c:pt>
                <c:pt idx="9110">
                  <c:v>36.922484301162996</c:v>
                </c:pt>
                <c:pt idx="9111">
                  <c:v>36.965029965586595</c:v>
                </c:pt>
                <c:pt idx="9112">
                  <c:v>37.007591666823025</c:v>
                </c:pt>
                <c:pt idx="9113">
                  <c:v>37.050169404872257</c:v>
                </c:pt>
                <c:pt idx="9114">
                  <c:v>37.092891474236922</c:v>
                </c:pt>
                <c:pt idx="9115">
                  <c:v>37.135725801291379</c:v>
                </c:pt>
                <c:pt idx="9116">
                  <c:v>37.17859220197149</c:v>
                </c:pt>
                <c:pt idx="9117">
                  <c:v>37.221458602651559</c:v>
                </c:pt>
                <c:pt idx="9118">
                  <c:v>37.264453297834251</c:v>
                </c:pt>
                <c:pt idx="9119">
                  <c:v>37.307480066642533</c:v>
                </c:pt>
                <c:pt idx="9120">
                  <c:v>37.350554945889385</c:v>
                </c:pt>
                <c:pt idx="9121">
                  <c:v>37.39377415645162</c:v>
                </c:pt>
                <c:pt idx="9122">
                  <c:v>37.437137698329273</c:v>
                </c:pt>
                <c:pt idx="9123">
                  <c:v>37.480693681960801</c:v>
                </c:pt>
                <c:pt idx="9124">
                  <c:v>37.524265702405188</c:v>
                </c:pt>
                <c:pt idx="9125">
                  <c:v>37.567869796475208</c:v>
                </c:pt>
                <c:pt idx="9126">
                  <c:v>37.611618221860645</c:v>
                </c:pt>
                <c:pt idx="9127">
                  <c:v>37.655815678005169</c:v>
                </c:pt>
                <c:pt idx="9128">
                  <c:v>37.700237649529257</c:v>
                </c:pt>
                <c:pt idx="9129">
                  <c:v>37.744819989181565</c:v>
                </c:pt>
                <c:pt idx="9130">
                  <c:v>37.789450439272343</c:v>
                </c:pt>
                <c:pt idx="9131">
                  <c:v>37.83428936792987</c:v>
                </c:pt>
                <c:pt idx="9132">
                  <c:v>37.879256591089977</c:v>
                </c:pt>
                <c:pt idx="9133">
                  <c:v>37.924303998314215</c:v>
                </c:pt>
                <c:pt idx="9134">
                  <c:v>37.969559884105173</c:v>
                </c:pt>
                <c:pt idx="9135">
                  <c:v>38.014863880334559</c:v>
                </c:pt>
                <c:pt idx="9136">
                  <c:v>38.060199950189663</c:v>
                </c:pt>
                <c:pt idx="9137">
                  <c:v>38.105696388172994</c:v>
                </c:pt>
                <c:pt idx="9138">
                  <c:v>38.151273010220407</c:v>
                </c:pt>
                <c:pt idx="9139">
                  <c:v>38.196881705893489</c:v>
                </c:pt>
                <c:pt idx="9140">
                  <c:v>38.242618696069215</c:v>
                </c:pt>
                <c:pt idx="9141">
                  <c:v>38.288532091185992</c:v>
                </c:pt>
                <c:pt idx="9142">
                  <c:v>38.334461523115515</c:v>
                </c:pt>
                <c:pt idx="9143">
                  <c:v>38.380471139109247</c:v>
                </c:pt>
                <c:pt idx="9144">
                  <c:v>38.426512828728626</c:v>
                </c:pt>
                <c:pt idx="9145">
                  <c:v>38.472570555160786</c:v>
                </c:pt>
                <c:pt idx="9146">
                  <c:v>38.518676392031438</c:v>
                </c:pt>
                <c:pt idx="9147">
                  <c:v>38.564798265714906</c:v>
                </c:pt>
                <c:pt idx="9148">
                  <c:v>38.611160691590754</c:v>
                </c:pt>
                <c:pt idx="9149">
                  <c:v>38.657539154279434</c:v>
                </c:pt>
                <c:pt idx="9150">
                  <c:v>38.704029874657877</c:v>
                </c:pt>
                <c:pt idx="9151">
                  <c:v>38.750648889538915</c:v>
                </c:pt>
                <c:pt idx="9152">
                  <c:v>38.797267904419961</c:v>
                </c:pt>
                <c:pt idx="9153">
                  <c:v>38.843983140177954</c:v>
                </c:pt>
                <c:pt idx="9154">
                  <c:v>38.890762523187227</c:v>
                </c:pt>
                <c:pt idx="9155">
                  <c:v>38.938311673212077</c:v>
                </c:pt>
                <c:pt idx="9156">
                  <c:v>38.985908933675432</c:v>
                </c:pt>
                <c:pt idx="9157">
                  <c:v>39.033746746331154</c:v>
                </c:pt>
                <c:pt idx="9158">
                  <c:v>39.081632669425304</c:v>
                </c:pt>
                <c:pt idx="9159">
                  <c:v>39.12975914471189</c:v>
                </c:pt>
                <c:pt idx="9160">
                  <c:v>39.178045988126662</c:v>
                </c:pt>
                <c:pt idx="9161">
                  <c:v>39.2263488683543</c:v>
                </c:pt>
                <c:pt idx="9162">
                  <c:v>39.274667785394705</c:v>
                </c:pt>
                <c:pt idx="9163">
                  <c:v>39.322986702435173</c:v>
                </c:pt>
                <c:pt idx="9164">
                  <c:v>39.371449950791018</c:v>
                </c:pt>
                <c:pt idx="9165">
                  <c:v>39.420073567275146</c:v>
                </c:pt>
                <c:pt idx="9166">
                  <c:v>39.468841515074665</c:v>
                </c:pt>
                <c:pt idx="9167">
                  <c:v>39.518138677697415</c:v>
                </c:pt>
                <c:pt idx="9168">
                  <c:v>39.567548098009965</c:v>
                </c:pt>
                <c:pt idx="9169">
                  <c:v>39.617021665573745</c:v>
                </c:pt>
                <c:pt idx="9170">
                  <c:v>39.666623527640148</c:v>
                </c:pt>
                <c:pt idx="9171">
                  <c:v>39.716289536957881</c:v>
                </c:pt>
                <c:pt idx="9172">
                  <c:v>39.766468724285986</c:v>
                </c:pt>
                <c:pt idx="9173">
                  <c:v>39.816936574244892</c:v>
                </c:pt>
                <c:pt idx="9174">
                  <c:v>39.867516681893598</c:v>
                </c:pt>
                <c:pt idx="9175">
                  <c:v>39.918225084044927</c:v>
                </c:pt>
                <c:pt idx="9176">
                  <c:v>39.968965559821882</c:v>
                </c:pt>
                <c:pt idx="9177">
                  <c:v>40.019722072411646</c:v>
                </c:pt>
                <c:pt idx="9178">
                  <c:v>40.070606879504041</c:v>
                </c:pt>
                <c:pt idx="9179">
                  <c:v>40.121555833847729</c:v>
                </c:pt>
                <c:pt idx="9180">
                  <c:v>40.17256893544269</c:v>
                </c:pt>
                <c:pt idx="9181">
                  <c:v>40.223726368353091</c:v>
                </c:pt>
                <c:pt idx="9182">
                  <c:v>40.27506020620455</c:v>
                </c:pt>
                <c:pt idx="9183">
                  <c:v>40.326442154494472</c:v>
                </c:pt>
                <c:pt idx="9184">
                  <c:v>40.377888250035724</c:v>
                </c:pt>
                <c:pt idx="9185">
                  <c:v>40.429558860956512</c:v>
                </c:pt>
                <c:pt idx="9186">
                  <c:v>40.481373803192689</c:v>
                </c:pt>
                <c:pt idx="9187">
                  <c:v>40.533204782241725</c:v>
                </c:pt>
                <c:pt idx="9188">
                  <c:v>40.585452718424214</c:v>
                </c:pt>
                <c:pt idx="9189">
                  <c:v>40.638165722178606</c:v>
                </c:pt>
                <c:pt idx="9190">
                  <c:v>40.691023057248351</c:v>
                </c:pt>
                <c:pt idx="9191">
                  <c:v>40.743928502756646</c:v>
                </c:pt>
                <c:pt idx="9192">
                  <c:v>40.796849985077756</c:v>
                </c:pt>
                <c:pt idx="9193">
                  <c:v>40.849963909152734</c:v>
                </c:pt>
                <c:pt idx="9194">
                  <c:v>40.903334422232909</c:v>
                </c:pt>
                <c:pt idx="9195">
                  <c:v>40.956753045751576</c:v>
                </c:pt>
                <c:pt idx="9196">
                  <c:v>41.010476368713896</c:v>
                </c:pt>
                <c:pt idx="9197">
                  <c:v>41.064263838927531</c:v>
                </c:pt>
                <c:pt idx="9198">
                  <c:v>41.118099419579636</c:v>
                </c:pt>
                <c:pt idx="9199">
                  <c:v>41.171967073857353</c:v>
                </c:pt>
                <c:pt idx="9200">
                  <c:v>41.225979059450552</c:v>
                </c:pt>
                <c:pt idx="9201">
                  <c:v>41.279991045043715</c:v>
                </c:pt>
                <c:pt idx="9202">
                  <c:v>41.334115288326664</c:v>
                </c:pt>
                <c:pt idx="9203">
                  <c:v>41.388448010176305</c:v>
                </c:pt>
                <c:pt idx="9204">
                  <c:v>41.442957136967053</c:v>
                </c:pt>
                <c:pt idx="9205">
                  <c:v>41.49753041100908</c:v>
                </c:pt>
                <c:pt idx="9206">
                  <c:v>41.552215942740908</c:v>
                </c:pt>
                <c:pt idx="9207">
                  <c:v>41.607045805788104</c:v>
                </c:pt>
                <c:pt idx="9208">
                  <c:v>41.661971889712262</c:v>
                </c:pt>
                <c:pt idx="9209">
                  <c:v>41.717090415390302</c:v>
                </c:pt>
                <c:pt idx="9210">
                  <c:v>41.772401382822302</c:v>
                </c:pt>
                <c:pt idx="9211">
                  <c:v>41.827904792008155</c:v>
                </c:pt>
                <c:pt idx="9212">
                  <c:v>41.883440274819641</c:v>
                </c:pt>
                <c:pt idx="9213">
                  <c:v>41.938991794443979</c:v>
                </c:pt>
                <c:pt idx="9214">
                  <c:v>41.994559350881133</c:v>
                </c:pt>
                <c:pt idx="9215">
                  <c:v>42.050319349072183</c:v>
                </c:pt>
                <c:pt idx="9216">
                  <c:v>42.106191604953011</c:v>
                </c:pt>
                <c:pt idx="9217">
                  <c:v>42.162095934459501</c:v>
                </c:pt>
                <c:pt idx="9218">
                  <c:v>42.218481368350659</c:v>
                </c:pt>
                <c:pt idx="9219">
                  <c:v>42.274979059931646</c:v>
                </c:pt>
                <c:pt idx="9220">
                  <c:v>42.331556935576771</c:v>
                </c:pt>
                <c:pt idx="9221">
                  <c:v>42.388487621103984</c:v>
                </c:pt>
                <c:pt idx="9222">
                  <c:v>42.445867337390304</c:v>
                </c:pt>
                <c:pt idx="9223">
                  <c:v>42.503279127302292</c:v>
                </c:pt>
                <c:pt idx="9224">
                  <c:v>42.560771101278405</c:v>
                </c:pt>
                <c:pt idx="9225">
                  <c:v>42.618503627446877</c:v>
                </c:pt>
                <c:pt idx="9226">
                  <c:v>42.676300300866643</c:v>
                </c:pt>
                <c:pt idx="9227">
                  <c:v>42.734289416040291</c:v>
                </c:pt>
                <c:pt idx="9228">
                  <c:v>42.792294568026811</c:v>
                </c:pt>
                <c:pt idx="9229">
                  <c:v>42.850652529895413</c:v>
                </c:pt>
                <c:pt idx="9230">
                  <c:v>42.909074639015344</c:v>
                </c:pt>
                <c:pt idx="9231">
                  <c:v>42.967641079450686</c:v>
                </c:pt>
                <c:pt idx="9232">
                  <c:v>43.026448072078416</c:v>
                </c:pt>
                <c:pt idx="9233">
                  <c:v>43.085383359208727</c:v>
                </c:pt>
                <c:pt idx="9234">
                  <c:v>43.144318646339066</c:v>
                </c:pt>
                <c:pt idx="9235">
                  <c:v>43.203253933469362</c:v>
                </c:pt>
                <c:pt idx="9236">
                  <c:v>43.262269404663797</c:v>
                </c:pt>
                <c:pt idx="9237">
                  <c:v>43.321509391237775</c:v>
                </c:pt>
                <c:pt idx="9238">
                  <c:v>43.381086150881039</c:v>
                </c:pt>
                <c:pt idx="9239">
                  <c:v>43.440743094588491</c:v>
                </c:pt>
                <c:pt idx="9240">
                  <c:v>43.500528332798503</c:v>
                </c:pt>
                <c:pt idx="9241">
                  <c:v>43.560538086388078</c:v>
                </c:pt>
                <c:pt idx="9242">
                  <c:v>43.620547839977633</c:v>
                </c:pt>
                <c:pt idx="9243">
                  <c:v>43.680621740818474</c:v>
                </c:pt>
                <c:pt idx="9244">
                  <c:v>43.740856009787571</c:v>
                </c:pt>
                <c:pt idx="9245">
                  <c:v>43.801250646884938</c:v>
                </c:pt>
                <c:pt idx="9246">
                  <c:v>43.861725468046387</c:v>
                </c:pt>
                <c:pt idx="9247">
                  <c:v>43.922681393592597</c:v>
                </c:pt>
                <c:pt idx="9248">
                  <c:v>43.983813724079916</c:v>
                </c:pt>
                <c:pt idx="9249">
                  <c:v>44.044962091379993</c:v>
                </c:pt>
                <c:pt idx="9250">
                  <c:v>44.106158569118584</c:v>
                </c:pt>
                <c:pt idx="9251">
                  <c:v>44.167371083669984</c:v>
                </c:pt>
                <c:pt idx="9252">
                  <c:v>44.228952444916366</c:v>
                </c:pt>
                <c:pt idx="9253">
                  <c:v>44.29054984297558</c:v>
                </c:pt>
                <c:pt idx="9254">
                  <c:v>44.352195351473206</c:v>
                </c:pt>
                <c:pt idx="9255">
                  <c:v>44.414097448976058</c:v>
                </c:pt>
                <c:pt idx="9256">
                  <c:v>44.476208025045644</c:v>
                </c:pt>
                <c:pt idx="9257">
                  <c:v>44.53838274836653</c:v>
                </c:pt>
                <c:pt idx="9258">
                  <c:v>44.600573508500233</c:v>
                </c:pt>
                <c:pt idx="9259">
                  <c:v>44.662780305446759</c:v>
                </c:pt>
                <c:pt idx="9260">
                  <c:v>44.725051249644579</c:v>
                </c:pt>
                <c:pt idx="9261">
                  <c:v>44.787338230655244</c:v>
                </c:pt>
                <c:pt idx="9262">
                  <c:v>44.849769542981306</c:v>
                </c:pt>
                <c:pt idx="9263">
                  <c:v>44.912281039371486</c:v>
                </c:pt>
                <c:pt idx="9264">
                  <c:v>44.974888756638606</c:v>
                </c:pt>
                <c:pt idx="9265">
                  <c:v>45.03752854753143</c:v>
                </c:pt>
                <c:pt idx="9266">
                  <c:v>45.100873958188501</c:v>
                </c:pt>
                <c:pt idx="9267">
                  <c:v>45.164267479284021</c:v>
                </c:pt>
                <c:pt idx="9268">
                  <c:v>45.227837405320642</c:v>
                </c:pt>
                <c:pt idx="9269">
                  <c:v>45.291423368170115</c:v>
                </c:pt>
                <c:pt idx="9270">
                  <c:v>45.355458361778624</c:v>
                </c:pt>
                <c:pt idx="9271">
                  <c:v>45.419637686702551</c:v>
                </c:pt>
                <c:pt idx="9272">
                  <c:v>45.484185858321496</c:v>
                </c:pt>
                <c:pt idx="9273">
                  <c:v>45.549263244763608</c:v>
                </c:pt>
                <c:pt idx="9274">
                  <c:v>45.614484962521153</c:v>
                </c:pt>
                <c:pt idx="9275">
                  <c:v>45.679883085219771</c:v>
                </c:pt>
                <c:pt idx="9276">
                  <c:v>45.745409502421012</c:v>
                </c:pt>
                <c:pt idx="9277">
                  <c:v>45.811449097632554</c:v>
                </c:pt>
                <c:pt idx="9278">
                  <c:v>45.87857919611627</c:v>
                </c:pt>
                <c:pt idx="9279">
                  <c:v>45.945709294599958</c:v>
                </c:pt>
                <c:pt idx="9280">
                  <c:v>46.013833675478736</c:v>
                </c:pt>
                <c:pt idx="9281">
                  <c:v>46.082294829426843</c:v>
                </c:pt>
                <c:pt idx="9282">
                  <c:v>46.151076719631433</c:v>
                </c:pt>
                <c:pt idx="9283">
                  <c:v>46.219906720274523</c:v>
                </c:pt>
                <c:pt idx="9284">
                  <c:v>46.289281972553624</c:v>
                </c:pt>
                <c:pt idx="9285">
                  <c:v>46.359074181966157</c:v>
                </c:pt>
                <c:pt idx="9286">
                  <c:v>46.428866391378754</c:v>
                </c:pt>
                <c:pt idx="9287">
                  <c:v>46.499396294181238</c:v>
                </c:pt>
                <c:pt idx="9288">
                  <c:v>46.570182785988912</c:v>
                </c:pt>
                <c:pt idx="9289">
                  <c:v>46.642107891507109</c:v>
                </c:pt>
                <c:pt idx="9290">
                  <c:v>46.714353733281818</c:v>
                </c:pt>
                <c:pt idx="9291">
                  <c:v>46.787032569002797</c:v>
                </c:pt>
                <c:pt idx="9292">
                  <c:v>46.859903846477671</c:v>
                </c:pt>
                <c:pt idx="9293">
                  <c:v>46.933143970647485</c:v>
                </c:pt>
                <c:pt idx="9294">
                  <c:v>47.006432205255813</c:v>
                </c:pt>
                <c:pt idx="9295">
                  <c:v>47.079800623928243</c:v>
                </c:pt>
                <c:pt idx="9296">
                  <c:v>47.153297337103254</c:v>
                </c:pt>
                <c:pt idx="9297">
                  <c:v>47.227098749721975</c:v>
                </c:pt>
                <c:pt idx="9298">
                  <c:v>47.301044493656029</c:v>
                </c:pt>
                <c:pt idx="9299">
                  <c:v>47.375054384841491</c:v>
                </c:pt>
                <c:pt idx="9300">
                  <c:v>47.449304828219276</c:v>
                </c:pt>
                <c:pt idx="9301">
                  <c:v>47.523667529286804</c:v>
                </c:pt>
                <c:pt idx="9302">
                  <c:v>47.598046267167206</c:v>
                </c:pt>
                <c:pt idx="9303">
                  <c:v>47.672441041860402</c:v>
                </c:pt>
                <c:pt idx="9304">
                  <c:v>47.747012221494685</c:v>
                </c:pt>
                <c:pt idx="9305">
                  <c:v>47.822978603844696</c:v>
                </c:pt>
                <c:pt idx="9306">
                  <c:v>47.899442127392248</c:v>
                </c:pt>
                <c:pt idx="9307">
                  <c:v>47.976017908629622</c:v>
                </c:pt>
                <c:pt idx="9308">
                  <c:v>48.052657837118254</c:v>
                </c:pt>
                <c:pt idx="9309">
                  <c:v>48.129490207360803</c:v>
                </c:pt>
                <c:pt idx="9310">
                  <c:v>48.206531056170071</c:v>
                </c:pt>
                <c:pt idx="9311">
                  <c:v>48.283924714861456</c:v>
                </c:pt>
                <c:pt idx="9312">
                  <c:v>48.361382520804156</c:v>
                </c:pt>
                <c:pt idx="9313">
                  <c:v>48.438904473998136</c:v>
                </c:pt>
                <c:pt idx="9314">
                  <c:v>48.516971678828185</c:v>
                </c:pt>
                <c:pt idx="9315">
                  <c:v>48.595167178160828</c:v>
                </c:pt>
                <c:pt idx="9316">
                  <c:v>48.674004150006404</c:v>
                </c:pt>
                <c:pt idx="9317">
                  <c:v>48.75396369874975</c:v>
                </c:pt>
                <c:pt idx="9318">
                  <c:v>48.834660940883005</c:v>
                </c:pt>
                <c:pt idx="9319">
                  <c:v>48.916015692342071</c:v>
                </c:pt>
                <c:pt idx="9320">
                  <c:v>48.997867584998701</c:v>
                </c:pt>
                <c:pt idx="9321">
                  <c:v>49.079831735345103</c:v>
                </c:pt>
                <c:pt idx="9322">
                  <c:v>49.161811922504356</c:v>
                </c:pt>
                <c:pt idx="9323">
                  <c:v>49.244080772294389</c:v>
                </c:pt>
                <c:pt idx="9324">
                  <c:v>49.326397732522963</c:v>
                </c:pt>
                <c:pt idx="9325">
                  <c:v>49.409003355382325</c:v>
                </c:pt>
                <c:pt idx="9326">
                  <c:v>49.491705199118677</c:v>
                </c:pt>
                <c:pt idx="9327">
                  <c:v>49.574759852737145</c:v>
                </c:pt>
                <c:pt idx="9328">
                  <c:v>49.658439942055814</c:v>
                </c:pt>
                <c:pt idx="9329">
                  <c:v>49.742248325877036</c:v>
                </c:pt>
                <c:pt idx="9330">
                  <c:v>49.826650071772754</c:v>
                </c:pt>
                <c:pt idx="9331">
                  <c:v>49.911292369860853</c:v>
                </c:pt>
                <c:pt idx="9332">
                  <c:v>49.996127109702854</c:v>
                </c:pt>
                <c:pt idx="9333">
                  <c:v>50.08113825448595</c:v>
                </c:pt>
                <c:pt idx="9334">
                  <c:v>50.166486172338324</c:v>
                </c:pt>
                <c:pt idx="9335">
                  <c:v>50.252010495131799</c:v>
                </c:pt>
                <c:pt idx="9336">
                  <c:v>50.338144216812559</c:v>
                </c:pt>
                <c:pt idx="9337">
                  <c:v>50.424293975306185</c:v>
                </c:pt>
                <c:pt idx="9338">
                  <c:v>50.510844654120405</c:v>
                </c:pt>
                <c:pt idx="9339">
                  <c:v>50.597523627437255</c:v>
                </c:pt>
                <c:pt idx="9340">
                  <c:v>50.684427116133612</c:v>
                </c:pt>
                <c:pt idx="9341">
                  <c:v>50.771442862519784</c:v>
                </c:pt>
                <c:pt idx="9342">
                  <c:v>50.858699161098258</c:v>
                </c:pt>
                <c:pt idx="9343">
                  <c:v>50.946228085494802</c:v>
                </c:pt>
                <c:pt idx="9344">
                  <c:v>51.033933414832404</c:v>
                </c:pt>
                <c:pt idx="9345">
                  <c:v>51.121670817795646</c:v>
                </c:pt>
                <c:pt idx="9346">
                  <c:v>51.209680846576944</c:v>
                </c:pt>
                <c:pt idx="9347">
                  <c:v>51.298043685240344</c:v>
                </c:pt>
                <c:pt idx="9348">
                  <c:v>51.386534818406346</c:v>
                </c:pt>
                <c:pt idx="9349">
                  <c:v>51.475683460898139</c:v>
                </c:pt>
                <c:pt idx="9350">
                  <c:v>51.564928324266923</c:v>
                </c:pt>
                <c:pt idx="9351">
                  <c:v>51.654718439271718</c:v>
                </c:pt>
                <c:pt idx="9352">
                  <c:v>51.745069842725393</c:v>
                </c:pt>
                <c:pt idx="9353">
                  <c:v>51.835501430243134</c:v>
                </c:pt>
                <c:pt idx="9354">
                  <c:v>51.926253754017424</c:v>
                </c:pt>
                <c:pt idx="9355">
                  <c:v>52.017198519545566</c:v>
                </c:pt>
                <c:pt idx="9356">
                  <c:v>52.108223469137855</c:v>
                </c:pt>
                <c:pt idx="9357">
                  <c:v>52.199264455542973</c:v>
                </c:pt>
                <c:pt idx="9358">
                  <c:v>52.29077050952003</c:v>
                </c:pt>
                <c:pt idx="9359">
                  <c:v>52.382757667881776</c:v>
                </c:pt>
                <c:pt idx="9360">
                  <c:v>52.475290077879578</c:v>
                </c:pt>
                <c:pt idx="9361">
                  <c:v>52.568175297759524</c:v>
                </c:pt>
                <c:pt idx="9362">
                  <c:v>52.662247241788471</c:v>
                </c:pt>
                <c:pt idx="9363">
                  <c:v>52.756495590758504</c:v>
                </c:pt>
                <c:pt idx="9364">
                  <c:v>52.850840160605443</c:v>
                </c:pt>
                <c:pt idx="9365">
                  <c:v>52.945200767265263</c:v>
                </c:pt>
                <c:pt idx="9366">
                  <c:v>53.039769852491801</c:v>
                </c:pt>
                <c:pt idx="9367">
                  <c:v>53.134354974531156</c:v>
                </c:pt>
                <c:pt idx="9368">
                  <c:v>53.228972170196144</c:v>
                </c:pt>
                <c:pt idx="9369">
                  <c:v>53.324487427379275</c:v>
                </c:pt>
                <c:pt idx="9370">
                  <c:v>53.420066831813756</c:v>
                </c:pt>
                <c:pt idx="9371">
                  <c:v>53.516816923584429</c:v>
                </c:pt>
                <c:pt idx="9372">
                  <c:v>53.614224524680886</c:v>
                </c:pt>
                <c:pt idx="9373">
                  <c:v>53.711728346654311</c:v>
                </c:pt>
                <c:pt idx="9374">
                  <c:v>53.810867923535824</c:v>
                </c:pt>
                <c:pt idx="9375">
                  <c:v>53.910264089422526</c:v>
                </c:pt>
                <c:pt idx="9376">
                  <c:v>54.00990080750163</c:v>
                </c:pt>
                <c:pt idx="9377">
                  <c:v>54.109778077773086</c:v>
                </c:pt>
                <c:pt idx="9378">
                  <c:v>54.210152489242091</c:v>
                </c:pt>
                <c:pt idx="9379">
                  <c:v>54.310959894657373</c:v>
                </c:pt>
                <c:pt idx="9380">
                  <c:v>54.412601214339524</c:v>
                </c:pt>
                <c:pt idx="9381">
                  <c:v>54.514402902149939</c:v>
                </c:pt>
                <c:pt idx="9382">
                  <c:v>54.61622062677317</c:v>
                </c:pt>
                <c:pt idx="9383">
                  <c:v>54.718102498647674</c:v>
                </c:pt>
                <c:pt idx="9384">
                  <c:v>54.820064554586324</c:v>
                </c:pt>
                <c:pt idx="9385">
                  <c:v>54.922186978653251</c:v>
                </c:pt>
                <c:pt idx="9386">
                  <c:v>55.024373549971443</c:v>
                </c:pt>
                <c:pt idx="9387">
                  <c:v>55.127089336112832</c:v>
                </c:pt>
                <c:pt idx="9388">
                  <c:v>55.230029637633784</c:v>
                </c:pt>
                <c:pt idx="9389">
                  <c:v>55.333739706170313</c:v>
                </c:pt>
                <c:pt idx="9390">
                  <c:v>55.437995026342854</c:v>
                </c:pt>
                <c:pt idx="9391">
                  <c:v>55.542522972333451</c:v>
                </c:pt>
                <c:pt idx="9392">
                  <c:v>55.647259396890753</c:v>
                </c:pt>
                <c:pt idx="9393">
                  <c:v>55.752027895073695</c:v>
                </c:pt>
                <c:pt idx="9394">
                  <c:v>55.857052982261848</c:v>
                </c:pt>
                <c:pt idx="9395">
                  <c:v>55.96260728427319</c:v>
                </c:pt>
                <c:pt idx="9396">
                  <c:v>56.068867206048836</c:v>
                </c:pt>
                <c:pt idx="9397">
                  <c:v>56.175624269022016</c:v>
                </c:pt>
                <c:pt idx="9398">
                  <c:v>56.282541700123467</c:v>
                </c:pt>
                <c:pt idx="9399">
                  <c:v>56.389571388914675</c:v>
                </c:pt>
                <c:pt idx="9400">
                  <c:v>56.496617114518735</c:v>
                </c:pt>
                <c:pt idx="9401">
                  <c:v>56.603775097812509</c:v>
                </c:pt>
                <c:pt idx="9402">
                  <c:v>56.710981191544803</c:v>
                </c:pt>
                <c:pt idx="9403">
                  <c:v>56.819037236356806</c:v>
                </c:pt>
                <c:pt idx="9404">
                  <c:v>56.92733383336116</c:v>
                </c:pt>
                <c:pt idx="9405">
                  <c:v>57.036320013316953</c:v>
                </c:pt>
                <c:pt idx="9406">
                  <c:v>57.145338266898442</c:v>
                </c:pt>
                <c:pt idx="9407">
                  <c:v>57.254821588051804</c:v>
                </c:pt>
                <c:pt idx="9408">
                  <c:v>57.364353019643623</c:v>
                </c:pt>
                <c:pt idx="9409">
                  <c:v>57.474125003427865</c:v>
                </c:pt>
                <c:pt idx="9410">
                  <c:v>57.584233760281386</c:v>
                </c:pt>
                <c:pt idx="9411">
                  <c:v>57.695112284150547</c:v>
                </c:pt>
                <c:pt idx="9412">
                  <c:v>57.806199286586349</c:v>
                </c:pt>
                <c:pt idx="9413">
                  <c:v>57.917639098904303</c:v>
                </c:pt>
                <c:pt idx="9414">
                  <c:v>58.029127021660756</c:v>
                </c:pt>
                <c:pt idx="9415">
                  <c:v>58.140743238919825</c:v>
                </c:pt>
                <c:pt idx="9416">
                  <c:v>58.253193370445736</c:v>
                </c:pt>
                <c:pt idx="9417">
                  <c:v>58.366397232174421</c:v>
                </c:pt>
                <c:pt idx="9418">
                  <c:v>58.480002014223672</c:v>
                </c:pt>
                <c:pt idx="9419">
                  <c:v>58.594312416037262</c:v>
                </c:pt>
                <c:pt idx="9420">
                  <c:v>58.711461333720784</c:v>
                </c:pt>
                <c:pt idx="9421">
                  <c:v>58.829059282163385</c:v>
                </c:pt>
                <c:pt idx="9422">
                  <c:v>58.946945893236844</c:v>
                </c:pt>
                <c:pt idx="9423">
                  <c:v>59.064864577935921</c:v>
                </c:pt>
                <c:pt idx="9424">
                  <c:v>59.183232293394127</c:v>
                </c:pt>
                <c:pt idx="9425">
                  <c:v>59.302081113237037</c:v>
                </c:pt>
                <c:pt idx="9426">
                  <c:v>59.421587442405787</c:v>
                </c:pt>
                <c:pt idx="9427">
                  <c:v>59.541157918825846</c:v>
                </c:pt>
                <c:pt idx="9428">
                  <c:v>59.660952910625419</c:v>
                </c:pt>
                <c:pt idx="9429">
                  <c:v>59.782271399643292</c:v>
                </c:pt>
                <c:pt idx="9430">
                  <c:v>59.904584171056314</c:v>
                </c:pt>
                <c:pt idx="9431">
                  <c:v>60.027217678725862</c:v>
                </c:pt>
                <c:pt idx="9432">
                  <c:v>60.150540769346833</c:v>
                </c:pt>
                <c:pt idx="9433">
                  <c:v>60.273992154470449</c:v>
                </c:pt>
                <c:pt idx="9434">
                  <c:v>60.397716165412014</c:v>
                </c:pt>
                <c:pt idx="9435">
                  <c:v>60.523124041700207</c:v>
                </c:pt>
                <c:pt idx="9436">
                  <c:v>60.648563991614026</c:v>
                </c:pt>
                <c:pt idx="9437">
                  <c:v>60.774918039858875</c:v>
                </c:pt>
                <c:pt idx="9438">
                  <c:v>60.901737155675583</c:v>
                </c:pt>
                <c:pt idx="9439">
                  <c:v>61.029021339064251</c:v>
                </c:pt>
                <c:pt idx="9440">
                  <c:v>61.156674369147851</c:v>
                </c:pt>
                <c:pt idx="9441">
                  <c:v>61.284551914611029</c:v>
                </c:pt>
                <c:pt idx="9442">
                  <c:v>61.413455816094967</c:v>
                </c:pt>
                <c:pt idx="9443">
                  <c:v>61.542504048894322</c:v>
                </c:pt>
                <c:pt idx="9444">
                  <c:v>61.671600392132142</c:v>
                </c:pt>
                <c:pt idx="9445">
                  <c:v>61.801290097444458</c:v>
                </c:pt>
                <c:pt idx="9446">
                  <c:v>61.931621275269791</c:v>
                </c:pt>
                <c:pt idx="9447">
                  <c:v>62.062112821223387</c:v>
                </c:pt>
                <c:pt idx="9448">
                  <c:v>62.192604367176955</c:v>
                </c:pt>
                <c:pt idx="9449">
                  <c:v>62.323560980702403</c:v>
                </c:pt>
                <c:pt idx="9450">
                  <c:v>62.456265606825781</c:v>
                </c:pt>
                <c:pt idx="9451">
                  <c:v>62.589018343387615</c:v>
                </c:pt>
                <c:pt idx="9452">
                  <c:v>62.72209181620596</c:v>
                </c:pt>
                <c:pt idx="9453">
                  <c:v>62.856849154370828</c:v>
                </c:pt>
                <c:pt idx="9454">
                  <c:v>62.994765744662175</c:v>
                </c:pt>
                <c:pt idx="9455">
                  <c:v>63.133115328899827</c:v>
                </c:pt>
                <c:pt idx="9456">
                  <c:v>63.271929980709317</c:v>
                </c:pt>
                <c:pt idx="9457">
                  <c:v>63.412604902806478</c:v>
                </c:pt>
                <c:pt idx="9458">
                  <c:v>63.554787285309153</c:v>
                </c:pt>
                <c:pt idx="9459">
                  <c:v>63.697017778250334</c:v>
                </c:pt>
                <c:pt idx="9460">
                  <c:v>63.839809559640308</c:v>
                </c:pt>
                <c:pt idx="9461">
                  <c:v>63.984156911874351</c:v>
                </c:pt>
                <c:pt idx="9462">
                  <c:v>64.128552374546757</c:v>
                </c:pt>
                <c:pt idx="9463">
                  <c:v>64.273396867978349</c:v>
                </c:pt>
                <c:pt idx="9464">
                  <c:v>64.419684674564166</c:v>
                </c:pt>
                <c:pt idx="9465">
                  <c:v>64.56645358553466</c:v>
                </c:pt>
                <c:pt idx="9466">
                  <c:v>64.713719637702766</c:v>
                </c:pt>
                <c:pt idx="9467">
                  <c:v>64.861354536565742</c:v>
                </c:pt>
                <c:pt idx="9468">
                  <c:v>65.009197913995507</c:v>
                </c:pt>
                <c:pt idx="9469">
                  <c:v>65.158564788643631</c:v>
                </c:pt>
                <c:pt idx="9470">
                  <c:v>65.308893872061134</c:v>
                </c:pt>
                <c:pt idx="9471">
                  <c:v>65.459623875799394</c:v>
                </c:pt>
                <c:pt idx="9472">
                  <c:v>65.613497094851141</c:v>
                </c:pt>
                <c:pt idx="9473">
                  <c:v>65.767835381474882</c:v>
                </c:pt>
                <c:pt idx="9474">
                  <c:v>65.924386748268375</c:v>
                </c:pt>
                <c:pt idx="9475">
                  <c:v>66.081852213392878</c:v>
                </c:pt>
                <c:pt idx="9476">
                  <c:v>66.240167629597138</c:v>
                </c:pt>
                <c:pt idx="9477">
                  <c:v>66.399958432581116</c:v>
                </c:pt>
                <c:pt idx="9478">
                  <c:v>66.563501849766169</c:v>
                </c:pt>
                <c:pt idx="9479">
                  <c:v>66.727301855956355</c:v>
                </c:pt>
                <c:pt idx="9480">
                  <c:v>66.89124619346201</c:v>
                </c:pt>
                <c:pt idx="9481">
                  <c:v>67.056826285875786</c:v>
                </c:pt>
                <c:pt idx="9482">
                  <c:v>67.223111998053781</c:v>
                </c:pt>
                <c:pt idx="9483">
                  <c:v>67.389782593739525</c:v>
                </c:pt>
                <c:pt idx="9484">
                  <c:v>67.557752171264156</c:v>
                </c:pt>
                <c:pt idx="9485">
                  <c:v>67.725801932852846</c:v>
                </c:pt>
                <c:pt idx="9486">
                  <c:v>67.894076209821151</c:v>
                </c:pt>
                <c:pt idx="9487">
                  <c:v>68.064820155964412</c:v>
                </c:pt>
                <c:pt idx="9488">
                  <c:v>68.242588226124795</c:v>
                </c:pt>
                <c:pt idx="9489">
                  <c:v>68.421815646252313</c:v>
                </c:pt>
                <c:pt idx="9490">
                  <c:v>68.601588318015743</c:v>
                </c:pt>
                <c:pt idx="9491">
                  <c:v>68.782980707874515</c:v>
                </c:pt>
                <c:pt idx="9492">
                  <c:v>68.966024889454232</c:v>
                </c:pt>
                <c:pt idx="9493">
                  <c:v>69.149870911675151</c:v>
                </c:pt>
                <c:pt idx="9494">
                  <c:v>69.333781081147393</c:v>
                </c:pt>
                <c:pt idx="9495">
                  <c:v>69.518974195645583</c:v>
                </c:pt>
                <c:pt idx="9496">
                  <c:v>69.705562512859458</c:v>
                </c:pt>
                <c:pt idx="9497">
                  <c:v>69.892375345452933</c:v>
                </c:pt>
                <c:pt idx="9498">
                  <c:v>70.080198497254386</c:v>
                </c:pt>
                <c:pt idx="9499">
                  <c:v>70.270555465482133</c:v>
                </c:pt>
                <c:pt idx="9500">
                  <c:v>70.461842568853655</c:v>
                </c:pt>
                <c:pt idx="9501">
                  <c:v>70.654460727689568</c:v>
                </c:pt>
                <c:pt idx="9502">
                  <c:v>70.847720359038576</c:v>
                </c:pt>
                <c:pt idx="9503">
                  <c:v>71.043626064503613</c:v>
                </c:pt>
                <c:pt idx="9504">
                  <c:v>71.240493978738101</c:v>
                </c:pt>
                <c:pt idx="9505">
                  <c:v>71.437586408352146</c:v>
                </c:pt>
                <c:pt idx="9506">
                  <c:v>71.636250445622935</c:v>
                </c:pt>
                <c:pt idx="9507">
                  <c:v>71.835588029032408</c:v>
                </c:pt>
                <c:pt idx="9508">
                  <c:v>72.035454827265085</c:v>
                </c:pt>
                <c:pt idx="9509">
                  <c:v>72.235401809561836</c:v>
                </c:pt>
                <c:pt idx="9510">
                  <c:v>72.435878006681818</c:v>
                </c:pt>
                <c:pt idx="9511">
                  <c:v>72.636530608742973</c:v>
                </c:pt>
                <c:pt idx="9512">
                  <c:v>72.837343578932305</c:v>
                </c:pt>
                <c:pt idx="9513">
                  <c:v>73.042887408904889</c:v>
                </c:pt>
                <c:pt idx="9514">
                  <c:v>73.255439326081756</c:v>
                </c:pt>
                <c:pt idx="9515">
                  <c:v>73.469723219043814</c:v>
                </c:pt>
                <c:pt idx="9516">
                  <c:v>73.691095383274217</c:v>
                </c:pt>
                <c:pt idx="9517">
                  <c:v>73.912692062884162</c:v>
                </c:pt>
                <c:pt idx="9518">
                  <c:v>74.134320816119768</c:v>
                </c:pt>
                <c:pt idx="9519">
                  <c:v>74.358772048412519</c:v>
                </c:pt>
                <c:pt idx="9520">
                  <c:v>74.585308066372519</c:v>
                </c:pt>
                <c:pt idx="9521">
                  <c:v>74.812228967840284</c:v>
                </c:pt>
                <c:pt idx="9522">
                  <c:v>75.0396149368799</c:v>
                </c:pt>
                <c:pt idx="9523">
                  <c:v>75.267947077876201</c:v>
                </c:pt>
                <c:pt idx="9524">
                  <c:v>75.498091378721654</c:v>
                </c:pt>
                <c:pt idx="9525">
                  <c:v>75.733383496483825</c:v>
                </c:pt>
                <c:pt idx="9526">
                  <c:v>75.983413445231818</c:v>
                </c:pt>
                <c:pt idx="9527">
                  <c:v>76.243562622872091</c:v>
                </c:pt>
                <c:pt idx="9528">
                  <c:v>76.511281176165511</c:v>
                </c:pt>
                <c:pt idx="9529">
                  <c:v>76.782447644216262</c:v>
                </c:pt>
                <c:pt idx="9530">
                  <c:v>77.054720652351847</c:v>
                </c:pt>
                <c:pt idx="9531">
                  <c:v>77.330120838988279</c:v>
                </c:pt>
                <c:pt idx="9532">
                  <c:v>77.611647088123732</c:v>
                </c:pt>
                <c:pt idx="9533">
                  <c:v>77.901528516740754</c:v>
                </c:pt>
                <c:pt idx="9534">
                  <c:v>78.197503934231122</c:v>
                </c:pt>
                <c:pt idx="9535">
                  <c:v>78.496365978029885</c:v>
                </c:pt>
                <c:pt idx="9536">
                  <c:v>78.796591150918772</c:v>
                </c:pt>
                <c:pt idx="9537">
                  <c:v>79.098788851784988</c:v>
                </c:pt>
                <c:pt idx="9538">
                  <c:v>79.403969399836726</c:v>
                </c:pt>
                <c:pt idx="9539">
                  <c:v>79.713062930217617</c:v>
                </c:pt>
                <c:pt idx="9540">
                  <c:v>80.027544829707495</c:v>
                </c:pt>
                <c:pt idx="9541">
                  <c:v>80.344961465944351</c:v>
                </c:pt>
                <c:pt idx="9542">
                  <c:v>80.662474323058007</c:v>
                </c:pt>
                <c:pt idx="9543">
                  <c:v>80.980323953241168</c:v>
                </c:pt>
                <c:pt idx="9544">
                  <c:v>81.321763735089149</c:v>
                </c:pt>
                <c:pt idx="9545">
                  <c:v>81.665416597106955</c:v>
                </c:pt>
                <c:pt idx="9546">
                  <c:v>82.011571201925463</c:v>
                </c:pt>
                <c:pt idx="9547">
                  <c:v>82.367668630695135</c:v>
                </c:pt>
                <c:pt idx="9548">
                  <c:v>82.727101716532303</c:v>
                </c:pt>
                <c:pt idx="9549">
                  <c:v>83.092981601125032</c:v>
                </c:pt>
                <c:pt idx="9550">
                  <c:v>83.460689682379737</c:v>
                </c:pt>
                <c:pt idx="9551">
                  <c:v>83.840505557316931</c:v>
                </c:pt>
                <c:pt idx="9552">
                  <c:v>84.225373028293888</c:v>
                </c:pt>
                <c:pt idx="9553">
                  <c:v>84.610577272340208</c:v>
                </c:pt>
                <c:pt idx="9554">
                  <c:v>84.999117173453968</c:v>
                </c:pt>
                <c:pt idx="9555">
                  <c:v>85.394023689259228</c:v>
                </c:pt>
                <c:pt idx="9556">
                  <c:v>85.789732045705549</c:v>
                </c:pt>
                <c:pt idx="9557">
                  <c:v>86.240975884963461</c:v>
                </c:pt>
                <c:pt idx="9558">
                  <c:v>86.722160453764801</c:v>
                </c:pt>
                <c:pt idx="9559">
                  <c:v>87.227191763236362</c:v>
                </c:pt>
                <c:pt idx="9560">
                  <c:v>87.786619941808851</c:v>
                </c:pt>
                <c:pt idx="9561">
                  <c:v>88.361443460692897</c:v>
                </c:pt>
                <c:pt idx="9562">
                  <c:v>88.94404483379688</c:v>
                </c:pt>
                <c:pt idx="9563">
                  <c:v>89.536268294595615</c:v>
                </c:pt>
                <c:pt idx="9564">
                  <c:v>90.129133227907317</c:v>
                </c:pt>
                <c:pt idx="9565">
                  <c:v>90.734041807650271</c:v>
                </c:pt>
                <c:pt idx="9566">
                  <c:v>91.349229984413867</c:v>
                </c:pt>
                <c:pt idx="9567">
                  <c:v>91.964690786995391</c:v>
                </c:pt>
                <c:pt idx="9568">
                  <c:v>92.584385308162581</c:v>
                </c:pt>
                <c:pt idx="9569">
                  <c:v>93.2654687488223</c:v>
                </c:pt>
                <c:pt idx="9570">
                  <c:v>94.024715615188981</c:v>
                </c:pt>
                <c:pt idx="9571">
                  <c:v>94.806285725007498</c:v>
                </c:pt>
                <c:pt idx="9572">
                  <c:v>95.929680500181746</c:v>
                </c:pt>
                <c:pt idx="9573">
                  <c:v>97.139192960224051</c:v>
                </c:pt>
                <c:pt idx="9574">
                  <c:v>98.475316057516324</c:v>
                </c:pt>
                <c:pt idx="9575">
                  <c:v>100</c:v>
                </c:pt>
              </c:numCache>
            </c:numRef>
          </c:yVal>
          <c:smooth val="1"/>
        </c:ser>
        <c:ser>
          <c:idx val="1"/>
          <c:order val="1"/>
          <c:tx>
            <c:v>Mixed Sample</c:v>
          </c:tx>
          <c:marker>
            <c:symbol val="none"/>
          </c:marker>
          <c:xVal>
            <c:numRef>
              <c:f>cumulative_sum_tables!$Y$2:$Y$3415</c:f>
              <c:numCache>
                <c:formatCode>General</c:formatCode>
                <c:ptCount val="34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0.5</c:v>
                </c:pt>
                <c:pt idx="304">
                  <c:v>0.5</c:v>
                </c:pt>
                <c:pt idx="305">
                  <c:v>0.5</c:v>
                </c:pt>
                <c:pt idx="306">
                  <c:v>0.5</c:v>
                </c:pt>
                <c:pt idx="307">
                  <c:v>0.5</c:v>
                </c:pt>
                <c:pt idx="308">
                  <c:v>0.5</c:v>
                </c:pt>
                <c:pt idx="309">
                  <c:v>0.5</c:v>
                </c:pt>
                <c:pt idx="310">
                  <c:v>0.5</c:v>
                </c:pt>
                <c:pt idx="311">
                  <c:v>0.5</c:v>
                </c:pt>
                <c:pt idx="312">
                  <c:v>0.5</c:v>
                </c:pt>
                <c:pt idx="313">
                  <c:v>0.5</c:v>
                </c:pt>
                <c:pt idx="314">
                  <c:v>0.5</c:v>
                </c:pt>
                <c:pt idx="315">
                  <c:v>0.5</c:v>
                </c:pt>
                <c:pt idx="316">
                  <c:v>0.5</c:v>
                </c:pt>
                <c:pt idx="317">
                  <c:v>0.5</c:v>
                </c:pt>
                <c:pt idx="318">
                  <c:v>0.5</c:v>
                </c:pt>
                <c:pt idx="319">
                  <c:v>0.5</c:v>
                </c:pt>
                <c:pt idx="320">
                  <c:v>0.5</c:v>
                </c:pt>
                <c:pt idx="321">
                  <c:v>0.5</c:v>
                </c:pt>
                <c:pt idx="322">
                  <c:v>0.5</c:v>
                </c:pt>
                <c:pt idx="323">
                  <c:v>0.5</c:v>
                </c:pt>
                <c:pt idx="324">
                  <c:v>0.5</c:v>
                </c:pt>
                <c:pt idx="325">
                  <c:v>0.5</c:v>
                </c:pt>
                <c:pt idx="326">
                  <c:v>0.5</c:v>
                </c:pt>
                <c:pt idx="327">
                  <c:v>0.5</c:v>
                </c:pt>
                <c:pt idx="328">
                  <c:v>0.5</c:v>
                </c:pt>
                <c:pt idx="329">
                  <c:v>0.5</c:v>
                </c:pt>
                <c:pt idx="330">
                  <c:v>0.5</c:v>
                </c:pt>
                <c:pt idx="331">
                  <c:v>0.5</c:v>
                </c:pt>
                <c:pt idx="332">
                  <c:v>0.5</c:v>
                </c:pt>
                <c:pt idx="333">
                  <c:v>0.5</c:v>
                </c:pt>
                <c:pt idx="334">
                  <c:v>0.5</c:v>
                </c:pt>
                <c:pt idx="335">
                  <c:v>0.5</c:v>
                </c:pt>
                <c:pt idx="336">
                  <c:v>0.5</c:v>
                </c:pt>
                <c:pt idx="337">
                  <c:v>0.5</c:v>
                </c:pt>
                <c:pt idx="338">
                  <c:v>0.5</c:v>
                </c:pt>
                <c:pt idx="339">
                  <c:v>0.5</c:v>
                </c:pt>
                <c:pt idx="340">
                  <c:v>0.5</c:v>
                </c:pt>
                <c:pt idx="341">
                  <c:v>0.5</c:v>
                </c:pt>
                <c:pt idx="342">
                  <c:v>0.5</c:v>
                </c:pt>
                <c:pt idx="343">
                  <c:v>0.5</c:v>
                </c:pt>
                <c:pt idx="344">
                  <c:v>0.5</c:v>
                </c:pt>
                <c:pt idx="345">
                  <c:v>0.5</c:v>
                </c:pt>
                <c:pt idx="346">
                  <c:v>0.5</c:v>
                </c:pt>
                <c:pt idx="347">
                  <c:v>0.5</c:v>
                </c:pt>
                <c:pt idx="348">
                  <c:v>0.5</c:v>
                </c:pt>
                <c:pt idx="349">
                  <c:v>0.5</c:v>
                </c:pt>
                <c:pt idx="350">
                  <c:v>0.5</c:v>
                </c:pt>
                <c:pt idx="351">
                  <c:v>0.5</c:v>
                </c:pt>
                <c:pt idx="352">
                  <c:v>0.5</c:v>
                </c:pt>
                <c:pt idx="353">
                  <c:v>0.5</c:v>
                </c:pt>
                <c:pt idx="354">
                  <c:v>0.5</c:v>
                </c:pt>
                <c:pt idx="355">
                  <c:v>0.5</c:v>
                </c:pt>
                <c:pt idx="356">
                  <c:v>0.5</c:v>
                </c:pt>
                <c:pt idx="357">
                  <c:v>0.5</c:v>
                </c:pt>
                <c:pt idx="358">
                  <c:v>0.5</c:v>
                </c:pt>
                <c:pt idx="359">
                  <c:v>0.5</c:v>
                </c:pt>
                <c:pt idx="360">
                  <c:v>0.5</c:v>
                </c:pt>
                <c:pt idx="361">
                  <c:v>0.5</c:v>
                </c:pt>
                <c:pt idx="362">
                  <c:v>0.5</c:v>
                </c:pt>
                <c:pt idx="363">
                  <c:v>0.5</c:v>
                </c:pt>
                <c:pt idx="364">
                  <c:v>0.5</c:v>
                </c:pt>
                <c:pt idx="365">
                  <c:v>0.5</c:v>
                </c:pt>
                <c:pt idx="366">
                  <c:v>0.5</c:v>
                </c:pt>
                <c:pt idx="367">
                  <c:v>0.5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1.5</c:v>
                </c:pt>
                <c:pt idx="454">
                  <c:v>1.5</c:v>
                </c:pt>
                <c:pt idx="455">
                  <c:v>1.5</c:v>
                </c:pt>
                <c:pt idx="456">
                  <c:v>1.5</c:v>
                </c:pt>
                <c:pt idx="457">
                  <c:v>1.5</c:v>
                </c:pt>
                <c:pt idx="458">
                  <c:v>1.5</c:v>
                </c:pt>
                <c:pt idx="459">
                  <c:v>1.5</c:v>
                </c:pt>
                <c:pt idx="460">
                  <c:v>1.5</c:v>
                </c:pt>
                <c:pt idx="461">
                  <c:v>1.5</c:v>
                </c:pt>
                <c:pt idx="462">
                  <c:v>1.5</c:v>
                </c:pt>
                <c:pt idx="463">
                  <c:v>1.5</c:v>
                </c:pt>
                <c:pt idx="464">
                  <c:v>1.5</c:v>
                </c:pt>
                <c:pt idx="465">
                  <c:v>1.5</c:v>
                </c:pt>
                <c:pt idx="466">
                  <c:v>1.5</c:v>
                </c:pt>
                <c:pt idx="467">
                  <c:v>1.5</c:v>
                </c:pt>
                <c:pt idx="468">
                  <c:v>1.5</c:v>
                </c:pt>
                <c:pt idx="469">
                  <c:v>1.5</c:v>
                </c:pt>
                <c:pt idx="470">
                  <c:v>1.5</c:v>
                </c:pt>
                <c:pt idx="471">
                  <c:v>1.5</c:v>
                </c:pt>
                <c:pt idx="472">
                  <c:v>1.5</c:v>
                </c:pt>
                <c:pt idx="473">
                  <c:v>1.5</c:v>
                </c:pt>
                <c:pt idx="474">
                  <c:v>1.5</c:v>
                </c:pt>
                <c:pt idx="475">
                  <c:v>1.5</c:v>
                </c:pt>
                <c:pt idx="476">
                  <c:v>1.5</c:v>
                </c:pt>
                <c:pt idx="477">
                  <c:v>1.5</c:v>
                </c:pt>
                <c:pt idx="478">
                  <c:v>1.5</c:v>
                </c:pt>
                <c:pt idx="479">
                  <c:v>1.5</c:v>
                </c:pt>
                <c:pt idx="480">
                  <c:v>1.5</c:v>
                </c:pt>
                <c:pt idx="481">
                  <c:v>1.5</c:v>
                </c:pt>
                <c:pt idx="482">
                  <c:v>1.5</c:v>
                </c:pt>
                <c:pt idx="483">
                  <c:v>1.5</c:v>
                </c:pt>
                <c:pt idx="484">
                  <c:v>1.5</c:v>
                </c:pt>
                <c:pt idx="485">
                  <c:v>1.5</c:v>
                </c:pt>
                <c:pt idx="486">
                  <c:v>1.5</c:v>
                </c:pt>
                <c:pt idx="487">
                  <c:v>1.5</c:v>
                </c:pt>
                <c:pt idx="488">
                  <c:v>1.5</c:v>
                </c:pt>
                <c:pt idx="489">
                  <c:v>1.5</c:v>
                </c:pt>
                <c:pt idx="490">
                  <c:v>1.5</c:v>
                </c:pt>
                <c:pt idx="491">
                  <c:v>1.5</c:v>
                </c:pt>
                <c:pt idx="492">
                  <c:v>1.5</c:v>
                </c:pt>
                <c:pt idx="493">
                  <c:v>1.5</c:v>
                </c:pt>
                <c:pt idx="494">
                  <c:v>1.5</c:v>
                </c:pt>
                <c:pt idx="495">
                  <c:v>1.5</c:v>
                </c:pt>
                <c:pt idx="496">
                  <c:v>1.5</c:v>
                </c:pt>
                <c:pt idx="497">
                  <c:v>1.5</c:v>
                </c:pt>
                <c:pt idx="498">
                  <c:v>1.5</c:v>
                </c:pt>
                <c:pt idx="499">
                  <c:v>1.5</c:v>
                </c:pt>
                <c:pt idx="500">
                  <c:v>1.5</c:v>
                </c:pt>
                <c:pt idx="501">
                  <c:v>1.5</c:v>
                </c:pt>
                <c:pt idx="502">
                  <c:v>1.5</c:v>
                </c:pt>
                <c:pt idx="503">
                  <c:v>1.5</c:v>
                </c:pt>
                <c:pt idx="504">
                  <c:v>1.5</c:v>
                </c:pt>
                <c:pt idx="505">
                  <c:v>1.5</c:v>
                </c:pt>
                <c:pt idx="506">
                  <c:v>1.5</c:v>
                </c:pt>
                <c:pt idx="507">
                  <c:v>1.5</c:v>
                </c:pt>
                <c:pt idx="508">
                  <c:v>1.5</c:v>
                </c:pt>
                <c:pt idx="509">
                  <c:v>1.5</c:v>
                </c:pt>
                <c:pt idx="510">
                  <c:v>1.5</c:v>
                </c:pt>
                <c:pt idx="511">
                  <c:v>1.5</c:v>
                </c:pt>
                <c:pt idx="512">
                  <c:v>1.5</c:v>
                </c:pt>
                <c:pt idx="513">
                  <c:v>1.5</c:v>
                </c:pt>
                <c:pt idx="514">
                  <c:v>1.5</c:v>
                </c:pt>
                <c:pt idx="515">
                  <c:v>1.5</c:v>
                </c:pt>
                <c:pt idx="516">
                  <c:v>1.5</c:v>
                </c:pt>
                <c:pt idx="517">
                  <c:v>1.5</c:v>
                </c:pt>
                <c:pt idx="518">
                  <c:v>1.5</c:v>
                </c:pt>
                <c:pt idx="519">
                  <c:v>1.5</c:v>
                </c:pt>
                <c:pt idx="520">
                  <c:v>1.5</c:v>
                </c:pt>
                <c:pt idx="521">
                  <c:v>1.5</c:v>
                </c:pt>
                <c:pt idx="522">
                  <c:v>1.5</c:v>
                </c:pt>
                <c:pt idx="523">
                  <c:v>1.5</c:v>
                </c:pt>
                <c:pt idx="524">
                  <c:v>1.5</c:v>
                </c:pt>
                <c:pt idx="525">
                  <c:v>1.5</c:v>
                </c:pt>
                <c:pt idx="526">
                  <c:v>1.5</c:v>
                </c:pt>
                <c:pt idx="527">
                  <c:v>1.5</c:v>
                </c:pt>
                <c:pt idx="528">
                  <c:v>1.5</c:v>
                </c:pt>
                <c:pt idx="529">
                  <c:v>1.5</c:v>
                </c:pt>
                <c:pt idx="530">
                  <c:v>1.5</c:v>
                </c:pt>
                <c:pt idx="531">
                  <c:v>1.5</c:v>
                </c:pt>
                <c:pt idx="532">
                  <c:v>1.5</c:v>
                </c:pt>
                <c:pt idx="533">
                  <c:v>1.5</c:v>
                </c:pt>
                <c:pt idx="534">
                  <c:v>1.5</c:v>
                </c:pt>
                <c:pt idx="535">
                  <c:v>1.5</c:v>
                </c:pt>
                <c:pt idx="536">
                  <c:v>1.5</c:v>
                </c:pt>
                <c:pt idx="537">
                  <c:v>1.5</c:v>
                </c:pt>
                <c:pt idx="538">
                  <c:v>1.5</c:v>
                </c:pt>
                <c:pt idx="539">
                  <c:v>1.5</c:v>
                </c:pt>
                <c:pt idx="540">
                  <c:v>1.5</c:v>
                </c:pt>
                <c:pt idx="541">
                  <c:v>1.5</c:v>
                </c:pt>
                <c:pt idx="542">
                  <c:v>1.5</c:v>
                </c:pt>
                <c:pt idx="543">
                  <c:v>1.5</c:v>
                </c:pt>
                <c:pt idx="544">
                  <c:v>2</c:v>
                </c:pt>
                <c:pt idx="545">
                  <c:v>2</c:v>
                </c:pt>
                <c:pt idx="546">
                  <c:v>2</c:v>
                </c:pt>
                <c:pt idx="547">
                  <c:v>2</c:v>
                </c:pt>
                <c:pt idx="548">
                  <c:v>2</c:v>
                </c:pt>
                <c:pt idx="549">
                  <c:v>2</c:v>
                </c:pt>
                <c:pt idx="550">
                  <c:v>2</c:v>
                </c:pt>
                <c:pt idx="551">
                  <c:v>2</c:v>
                </c:pt>
                <c:pt idx="552">
                  <c:v>2</c:v>
                </c:pt>
                <c:pt idx="553">
                  <c:v>2</c:v>
                </c:pt>
                <c:pt idx="554">
                  <c:v>2</c:v>
                </c:pt>
                <c:pt idx="555">
                  <c:v>2</c:v>
                </c:pt>
                <c:pt idx="556">
                  <c:v>2</c:v>
                </c:pt>
                <c:pt idx="557">
                  <c:v>2</c:v>
                </c:pt>
                <c:pt idx="558">
                  <c:v>2</c:v>
                </c:pt>
                <c:pt idx="559">
                  <c:v>2</c:v>
                </c:pt>
                <c:pt idx="560">
                  <c:v>2</c:v>
                </c:pt>
                <c:pt idx="561">
                  <c:v>2</c:v>
                </c:pt>
                <c:pt idx="562">
                  <c:v>2</c:v>
                </c:pt>
                <c:pt idx="563">
                  <c:v>2</c:v>
                </c:pt>
                <c:pt idx="564">
                  <c:v>2</c:v>
                </c:pt>
                <c:pt idx="565">
                  <c:v>2</c:v>
                </c:pt>
                <c:pt idx="566">
                  <c:v>2</c:v>
                </c:pt>
                <c:pt idx="567">
                  <c:v>2</c:v>
                </c:pt>
                <c:pt idx="568">
                  <c:v>2</c:v>
                </c:pt>
                <c:pt idx="569">
                  <c:v>2</c:v>
                </c:pt>
                <c:pt idx="570">
                  <c:v>2</c:v>
                </c:pt>
                <c:pt idx="571">
                  <c:v>2</c:v>
                </c:pt>
                <c:pt idx="572">
                  <c:v>2</c:v>
                </c:pt>
                <c:pt idx="573">
                  <c:v>2</c:v>
                </c:pt>
                <c:pt idx="574">
                  <c:v>2</c:v>
                </c:pt>
                <c:pt idx="575">
                  <c:v>2</c:v>
                </c:pt>
                <c:pt idx="576">
                  <c:v>2</c:v>
                </c:pt>
                <c:pt idx="577">
                  <c:v>2</c:v>
                </c:pt>
                <c:pt idx="578">
                  <c:v>2</c:v>
                </c:pt>
                <c:pt idx="579">
                  <c:v>2</c:v>
                </c:pt>
                <c:pt idx="580">
                  <c:v>2</c:v>
                </c:pt>
                <c:pt idx="581">
                  <c:v>2</c:v>
                </c:pt>
                <c:pt idx="582">
                  <c:v>2</c:v>
                </c:pt>
                <c:pt idx="583">
                  <c:v>2</c:v>
                </c:pt>
                <c:pt idx="584">
                  <c:v>2</c:v>
                </c:pt>
                <c:pt idx="585">
                  <c:v>2</c:v>
                </c:pt>
                <c:pt idx="586">
                  <c:v>2</c:v>
                </c:pt>
                <c:pt idx="587">
                  <c:v>2</c:v>
                </c:pt>
                <c:pt idx="588">
                  <c:v>2</c:v>
                </c:pt>
                <c:pt idx="589">
                  <c:v>2</c:v>
                </c:pt>
                <c:pt idx="590">
                  <c:v>2</c:v>
                </c:pt>
                <c:pt idx="591">
                  <c:v>2</c:v>
                </c:pt>
                <c:pt idx="592">
                  <c:v>2</c:v>
                </c:pt>
                <c:pt idx="593">
                  <c:v>2</c:v>
                </c:pt>
                <c:pt idx="594">
                  <c:v>2</c:v>
                </c:pt>
                <c:pt idx="595">
                  <c:v>2</c:v>
                </c:pt>
                <c:pt idx="596">
                  <c:v>2</c:v>
                </c:pt>
                <c:pt idx="597">
                  <c:v>2</c:v>
                </c:pt>
                <c:pt idx="598">
                  <c:v>2</c:v>
                </c:pt>
                <c:pt idx="599">
                  <c:v>2</c:v>
                </c:pt>
                <c:pt idx="600">
                  <c:v>2</c:v>
                </c:pt>
                <c:pt idx="601">
                  <c:v>2</c:v>
                </c:pt>
                <c:pt idx="602">
                  <c:v>2</c:v>
                </c:pt>
                <c:pt idx="603">
                  <c:v>2</c:v>
                </c:pt>
                <c:pt idx="604">
                  <c:v>2</c:v>
                </c:pt>
                <c:pt idx="605">
                  <c:v>2</c:v>
                </c:pt>
                <c:pt idx="606">
                  <c:v>2</c:v>
                </c:pt>
                <c:pt idx="607">
                  <c:v>2</c:v>
                </c:pt>
                <c:pt idx="608">
                  <c:v>2</c:v>
                </c:pt>
                <c:pt idx="609">
                  <c:v>2</c:v>
                </c:pt>
                <c:pt idx="610">
                  <c:v>2</c:v>
                </c:pt>
                <c:pt idx="611">
                  <c:v>2</c:v>
                </c:pt>
                <c:pt idx="612">
                  <c:v>2</c:v>
                </c:pt>
                <c:pt idx="613">
                  <c:v>2</c:v>
                </c:pt>
                <c:pt idx="614">
                  <c:v>2</c:v>
                </c:pt>
                <c:pt idx="615">
                  <c:v>2</c:v>
                </c:pt>
                <c:pt idx="616">
                  <c:v>2</c:v>
                </c:pt>
                <c:pt idx="617">
                  <c:v>2</c:v>
                </c:pt>
                <c:pt idx="618">
                  <c:v>2</c:v>
                </c:pt>
                <c:pt idx="619">
                  <c:v>2</c:v>
                </c:pt>
                <c:pt idx="620">
                  <c:v>2</c:v>
                </c:pt>
                <c:pt idx="621">
                  <c:v>2</c:v>
                </c:pt>
                <c:pt idx="622">
                  <c:v>2</c:v>
                </c:pt>
                <c:pt idx="623">
                  <c:v>2</c:v>
                </c:pt>
                <c:pt idx="624">
                  <c:v>2</c:v>
                </c:pt>
                <c:pt idx="625">
                  <c:v>2</c:v>
                </c:pt>
                <c:pt idx="626">
                  <c:v>2</c:v>
                </c:pt>
                <c:pt idx="627">
                  <c:v>2</c:v>
                </c:pt>
                <c:pt idx="628">
                  <c:v>2</c:v>
                </c:pt>
                <c:pt idx="629">
                  <c:v>2</c:v>
                </c:pt>
                <c:pt idx="630">
                  <c:v>2</c:v>
                </c:pt>
                <c:pt idx="631">
                  <c:v>2</c:v>
                </c:pt>
                <c:pt idx="632">
                  <c:v>2</c:v>
                </c:pt>
                <c:pt idx="633">
                  <c:v>2</c:v>
                </c:pt>
                <c:pt idx="634">
                  <c:v>2</c:v>
                </c:pt>
                <c:pt idx="635">
                  <c:v>2</c:v>
                </c:pt>
                <c:pt idx="636">
                  <c:v>2</c:v>
                </c:pt>
                <c:pt idx="637">
                  <c:v>2</c:v>
                </c:pt>
                <c:pt idx="638">
                  <c:v>2</c:v>
                </c:pt>
                <c:pt idx="639">
                  <c:v>2</c:v>
                </c:pt>
                <c:pt idx="640">
                  <c:v>2</c:v>
                </c:pt>
                <c:pt idx="641">
                  <c:v>2</c:v>
                </c:pt>
                <c:pt idx="642">
                  <c:v>2</c:v>
                </c:pt>
                <c:pt idx="643">
                  <c:v>2.5</c:v>
                </c:pt>
                <c:pt idx="644">
                  <c:v>2.5</c:v>
                </c:pt>
                <c:pt idx="645">
                  <c:v>2.5</c:v>
                </c:pt>
                <c:pt idx="646">
                  <c:v>2.5</c:v>
                </c:pt>
                <c:pt idx="647">
                  <c:v>2.5</c:v>
                </c:pt>
                <c:pt idx="648">
                  <c:v>2.5</c:v>
                </c:pt>
                <c:pt idx="649">
                  <c:v>2.5</c:v>
                </c:pt>
                <c:pt idx="650">
                  <c:v>2.5</c:v>
                </c:pt>
                <c:pt idx="651">
                  <c:v>2.5</c:v>
                </c:pt>
                <c:pt idx="652">
                  <c:v>2.5</c:v>
                </c:pt>
                <c:pt idx="653">
                  <c:v>2.5</c:v>
                </c:pt>
                <c:pt idx="654">
                  <c:v>2.5</c:v>
                </c:pt>
                <c:pt idx="655">
                  <c:v>2.5</c:v>
                </c:pt>
                <c:pt idx="656">
                  <c:v>2.5</c:v>
                </c:pt>
                <c:pt idx="657">
                  <c:v>2.5</c:v>
                </c:pt>
                <c:pt idx="658">
                  <c:v>2.5</c:v>
                </c:pt>
                <c:pt idx="659">
                  <c:v>2.5</c:v>
                </c:pt>
                <c:pt idx="660">
                  <c:v>2.5</c:v>
                </c:pt>
                <c:pt idx="661">
                  <c:v>2.5</c:v>
                </c:pt>
                <c:pt idx="662">
                  <c:v>2.5</c:v>
                </c:pt>
                <c:pt idx="663">
                  <c:v>2.5</c:v>
                </c:pt>
                <c:pt idx="664">
                  <c:v>2.5</c:v>
                </c:pt>
                <c:pt idx="665">
                  <c:v>2.5</c:v>
                </c:pt>
                <c:pt idx="666">
                  <c:v>2.5</c:v>
                </c:pt>
                <c:pt idx="667">
                  <c:v>2.5</c:v>
                </c:pt>
                <c:pt idx="668">
                  <c:v>2.5</c:v>
                </c:pt>
                <c:pt idx="669">
                  <c:v>2.5</c:v>
                </c:pt>
                <c:pt idx="670">
                  <c:v>2.5</c:v>
                </c:pt>
                <c:pt idx="671">
                  <c:v>2.5</c:v>
                </c:pt>
                <c:pt idx="672">
                  <c:v>2.5</c:v>
                </c:pt>
                <c:pt idx="673">
                  <c:v>2.5</c:v>
                </c:pt>
                <c:pt idx="674">
                  <c:v>2.5</c:v>
                </c:pt>
                <c:pt idx="675">
                  <c:v>2.5</c:v>
                </c:pt>
                <c:pt idx="676">
                  <c:v>2.5</c:v>
                </c:pt>
                <c:pt idx="677">
                  <c:v>2.5</c:v>
                </c:pt>
                <c:pt idx="678">
                  <c:v>2.5</c:v>
                </c:pt>
                <c:pt idx="679">
                  <c:v>2.5</c:v>
                </c:pt>
                <c:pt idx="680">
                  <c:v>2.5</c:v>
                </c:pt>
                <c:pt idx="681">
                  <c:v>2.5</c:v>
                </c:pt>
                <c:pt idx="682">
                  <c:v>2.5</c:v>
                </c:pt>
                <c:pt idx="683">
                  <c:v>2.5</c:v>
                </c:pt>
                <c:pt idx="684">
                  <c:v>2.5</c:v>
                </c:pt>
                <c:pt idx="685">
                  <c:v>2.5</c:v>
                </c:pt>
                <c:pt idx="686">
                  <c:v>2.5</c:v>
                </c:pt>
                <c:pt idx="687">
                  <c:v>2.5</c:v>
                </c:pt>
                <c:pt idx="688">
                  <c:v>2.5</c:v>
                </c:pt>
                <c:pt idx="689">
                  <c:v>2.5</c:v>
                </c:pt>
                <c:pt idx="690">
                  <c:v>2.5</c:v>
                </c:pt>
                <c:pt idx="691">
                  <c:v>2.5</c:v>
                </c:pt>
                <c:pt idx="692">
                  <c:v>2.5</c:v>
                </c:pt>
                <c:pt idx="693">
                  <c:v>2.5</c:v>
                </c:pt>
                <c:pt idx="694">
                  <c:v>2.5</c:v>
                </c:pt>
                <c:pt idx="695">
                  <c:v>2.5</c:v>
                </c:pt>
                <c:pt idx="696">
                  <c:v>2.5</c:v>
                </c:pt>
                <c:pt idx="697">
                  <c:v>2.5</c:v>
                </c:pt>
                <c:pt idx="698">
                  <c:v>2.5</c:v>
                </c:pt>
                <c:pt idx="699">
                  <c:v>2.5</c:v>
                </c:pt>
                <c:pt idx="700">
                  <c:v>2.5</c:v>
                </c:pt>
                <c:pt idx="701">
                  <c:v>2.5</c:v>
                </c:pt>
                <c:pt idx="702">
                  <c:v>2.5</c:v>
                </c:pt>
                <c:pt idx="703">
                  <c:v>2.5</c:v>
                </c:pt>
                <c:pt idx="704">
                  <c:v>2.5</c:v>
                </c:pt>
                <c:pt idx="705">
                  <c:v>2.5</c:v>
                </c:pt>
                <c:pt idx="706">
                  <c:v>2.5</c:v>
                </c:pt>
                <c:pt idx="707">
                  <c:v>2.5</c:v>
                </c:pt>
                <c:pt idx="708">
                  <c:v>2.5</c:v>
                </c:pt>
                <c:pt idx="709">
                  <c:v>2.5</c:v>
                </c:pt>
                <c:pt idx="710">
                  <c:v>2.5</c:v>
                </c:pt>
                <c:pt idx="711">
                  <c:v>3</c:v>
                </c:pt>
                <c:pt idx="712">
                  <c:v>3</c:v>
                </c:pt>
                <c:pt idx="713">
                  <c:v>3</c:v>
                </c:pt>
                <c:pt idx="714">
                  <c:v>3</c:v>
                </c:pt>
                <c:pt idx="715">
                  <c:v>3</c:v>
                </c:pt>
                <c:pt idx="716">
                  <c:v>3</c:v>
                </c:pt>
                <c:pt idx="717">
                  <c:v>3</c:v>
                </c:pt>
                <c:pt idx="718">
                  <c:v>3</c:v>
                </c:pt>
                <c:pt idx="719">
                  <c:v>3</c:v>
                </c:pt>
                <c:pt idx="720">
                  <c:v>3</c:v>
                </c:pt>
                <c:pt idx="721">
                  <c:v>3</c:v>
                </c:pt>
                <c:pt idx="722">
                  <c:v>3</c:v>
                </c:pt>
                <c:pt idx="723">
                  <c:v>3</c:v>
                </c:pt>
                <c:pt idx="724">
                  <c:v>3</c:v>
                </c:pt>
                <c:pt idx="725">
                  <c:v>3</c:v>
                </c:pt>
                <c:pt idx="726">
                  <c:v>3</c:v>
                </c:pt>
                <c:pt idx="727">
                  <c:v>3</c:v>
                </c:pt>
                <c:pt idx="728">
                  <c:v>3</c:v>
                </c:pt>
                <c:pt idx="729">
                  <c:v>3</c:v>
                </c:pt>
                <c:pt idx="730">
                  <c:v>3</c:v>
                </c:pt>
                <c:pt idx="731">
                  <c:v>3</c:v>
                </c:pt>
                <c:pt idx="732">
                  <c:v>3</c:v>
                </c:pt>
                <c:pt idx="733">
                  <c:v>3</c:v>
                </c:pt>
                <c:pt idx="734">
                  <c:v>3</c:v>
                </c:pt>
                <c:pt idx="735">
                  <c:v>3</c:v>
                </c:pt>
                <c:pt idx="736">
                  <c:v>3</c:v>
                </c:pt>
                <c:pt idx="737">
                  <c:v>3</c:v>
                </c:pt>
                <c:pt idx="738">
                  <c:v>3</c:v>
                </c:pt>
                <c:pt idx="739">
                  <c:v>3</c:v>
                </c:pt>
                <c:pt idx="740">
                  <c:v>3</c:v>
                </c:pt>
                <c:pt idx="741">
                  <c:v>3</c:v>
                </c:pt>
                <c:pt idx="742">
                  <c:v>3</c:v>
                </c:pt>
                <c:pt idx="743">
                  <c:v>3</c:v>
                </c:pt>
                <c:pt idx="744">
                  <c:v>3</c:v>
                </c:pt>
                <c:pt idx="745">
                  <c:v>3</c:v>
                </c:pt>
                <c:pt idx="746">
                  <c:v>3</c:v>
                </c:pt>
                <c:pt idx="747">
                  <c:v>3</c:v>
                </c:pt>
                <c:pt idx="748">
                  <c:v>3</c:v>
                </c:pt>
                <c:pt idx="749">
                  <c:v>3</c:v>
                </c:pt>
                <c:pt idx="750">
                  <c:v>3</c:v>
                </c:pt>
                <c:pt idx="751">
                  <c:v>3</c:v>
                </c:pt>
                <c:pt idx="752">
                  <c:v>3</c:v>
                </c:pt>
                <c:pt idx="753">
                  <c:v>3</c:v>
                </c:pt>
                <c:pt idx="754">
                  <c:v>3</c:v>
                </c:pt>
                <c:pt idx="755">
                  <c:v>3</c:v>
                </c:pt>
                <c:pt idx="756">
                  <c:v>3</c:v>
                </c:pt>
                <c:pt idx="757">
                  <c:v>3</c:v>
                </c:pt>
                <c:pt idx="758">
                  <c:v>3</c:v>
                </c:pt>
                <c:pt idx="759">
                  <c:v>3</c:v>
                </c:pt>
                <c:pt idx="760">
                  <c:v>3</c:v>
                </c:pt>
                <c:pt idx="761">
                  <c:v>3</c:v>
                </c:pt>
                <c:pt idx="762">
                  <c:v>3</c:v>
                </c:pt>
                <c:pt idx="763">
                  <c:v>3</c:v>
                </c:pt>
                <c:pt idx="764">
                  <c:v>3</c:v>
                </c:pt>
                <c:pt idx="765">
                  <c:v>3</c:v>
                </c:pt>
                <c:pt idx="766">
                  <c:v>3</c:v>
                </c:pt>
                <c:pt idx="767">
                  <c:v>3</c:v>
                </c:pt>
                <c:pt idx="768">
                  <c:v>3</c:v>
                </c:pt>
                <c:pt idx="769">
                  <c:v>3</c:v>
                </c:pt>
                <c:pt idx="770">
                  <c:v>3</c:v>
                </c:pt>
                <c:pt idx="771">
                  <c:v>3</c:v>
                </c:pt>
                <c:pt idx="772">
                  <c:v>3</c:v>
                </c:pt>
                <c:pt idx="773">
                  <c:v>3</c:v>
                </c:pt>
                <c:pt idx="774">
                  <c:v>3</c:v>
                </c:pt>
                <c:pt idx="775">
                  <c:v>3</c:v>
                </c:pt>
                <c:pt idx="776">
                  <c:v>3</c:v>
                </c:pt>
                <c:pt idx="777">
                  <c:v>3</c:v>
                </c:pt>
                <c:pt idx="778">
                  <c:v>3</c:v>
                </c:pt>
                <c:pt idx="779">
                  <c:v>3</c:v>
                </c:pt>
                <c:pt idx="780">
                  <c:v>3</c:v>
                </c:pt>
                <c:pt idx="781">
                  <c:v>3</c:v>
                </c:pt>
                <c:pt idx="782">
                  <c:v>3</c:v>
                </c:pt>
                <c:pt idx="783">
                  <c:v>3</c:v>
                </c:pt>
                <c:pt idx="784">
                  <c:v>3</c:v>
                </c:pt>
                <c:pt idx="785">
                  <c:v>3</c:v>
                </c:pt>
                <c:pt idx="786">
                  <c:v>3</c:v>
                </c:pt>
                <c:pt idx="787">
                  <c:v>3</c:v>
                </c:pt>
                <c:pt idx="788">
                  <c:v>3</c:v>
                </c:pt>
                <c:pt idx="789">
                  <c:v>3.5</c:v>
                </c:pt>
                <c:pt idx="790">
                  <c:v>3.5</c:v>
                </c:pt>
                <c:pt idx="791">
                  <c:v>3.5</c:v>
                </c:pt>
                <c:pt idx="792">
                  <c:v>3.5</c:v>
                </c:pt>
                <c:pt idx="793">
                  <c:v>3.5</c:v>
                </c:pt>
                <c:pt idx="794">
                  <c:v>3.5</c:v>
                </c:pt>
                <c:pt idx="795">
                  <c:v>3.5</c:v>
                </c:pt>
                <c:pt idx="796">
                  <c:v>3.5</c:v>
                </c:pt>
                <c:pt idx="797">
                  <c:v>3.5</c:v>
                </c:pt>
                <c:pt idx="798">
                  <c:v>3.5</c:v>
                </c:pt>
                <c:pt idx="799">
                  <c:v>3.5</c:v>
                </c:pt>
                <c:pt idx="800">
                  <c:v>3.5</c:v>
                </c:pt>
                <c:pt idx="801">
                  <c:v>3.5</c:v>
                </c:pt>
                <c:pt idx="802">
                  <c:v>3.5</c:v>
                </c:pt>
                <c:pt idx="803">
                  <c:v>3.5</c:v>
                </c:pt>
                <c:pt idx="804">
                  <c:v>3.5</c:v>
                </c:pt>
                <c:pt idx="805">
                  <c:v>3.5</c:v>
                </c:pt>
                <c:pt idx="806">
                  <c:v>3.5</c:v>
                </c:pt>
                <c:pt idx="807">
                  <c:v>3.5</c:v>
                </c:pt>
                <c:pt idx="808">
                  <c:v>3.5</c:v>
                </c:pt>
                <c:pt idx="809">
                  <c:v>3.5</c:v>
                </c:pt>
                <c:pt idx="810">
                  <c:v>3.5</c:v>
                </c:pt>
                <c:pt idx="811">
                  <c:v>3.5</c:v>
                </c:pt>
                <c:pt idx="812">
                  <c:v>3.5</c:v>
                </c:pt>
                <c:pt idx="813">
                  <c:v>3.5</c:v>
                </c:pt>
                <c:pt idx="814">
                  <c:v>3.5</c:v>
                </c:pt>
                <c:pt idx="815">
                  <c:v>3.5</c:v>
                </c:pt>
                <c:pt idx="816">
                  <c:v>3.5</c:v>
                </c:pt>
                <c:pt idx="817">
                  <c:v>3.5</c:v>
                </c:pt>
                <c:pt idx="818">
                  <c:v>3.5</c:v>
                </c:pt>
                <c:pt idx="819">
                  <c:v>3.5</c:v>
                </c:pt>
                <c:pt idx="820">
                  <c:v>3.5</c:v>
                </c:pt>
                <c:pt idx="821">
                  <c:v>3.5</c:v>
                </c:pt>
                <c:pt idx="822">
                  <c:v>3.5</c:v>
                </c:pt>
                <c:pt idx="823">
                  <c:v>3.5</c:v>
                </c:pt>
                <c:pt idx="824">
                  <c:v>3.5</c:v>
                </c:pt>
                <c:pt idx="825">
                  <c:v>3.5</c:v>
                </c:pt>
                <c:pt idx="826">
                  <c:v>3.5</c:v>
                </c:pt>
                <c:pt idx="827">
                  <c:v>3.5</c:v>
                </c:pt>
                <c:pt idx="828">
                  <c:v>3.5</c:v>
                </c:pt>
                <c:pt idx="829">
                  <c:v>3.5</c:v>
                </c:pt>
                <c:pt idx="830">
                  <c:v>3.5</c:v>
                </c:pt>
                <c:pt idx="831">
                  <c:v>3.5</c:v>
                </c:pt>
                <c:pt idx="832">
                  <c:v>3.5</c:v>
                </c:pt>
                <c:pt idx="833">
                  <c:v>3.5</c:v>
                </c:pt>
                <c:pt idx="834">
                  <c:v>3.5</c:v>
                </c:pt>
                <c:pt idx="835">
                  <c:v>3.5</c:v>
                </c:pt>
                <c:pt idx="836">
                  <c:v>3.5</c:v>
                </c:pt>
                <c:pt idx="837">
                  <c:v>3.5</c:v>
                </c:pt>
                <c:pt idx="838">
                  <c:v>3.5</c:v>
                </c:pt>
                <c:pt idx="839">
                  <c:v>3.5</c:v>
                </c:pt>
                <c:pt idx="840">
                  <c:v>3.5</c:v>
                </c:pt>
                <c:pt idx="841">
                  <c:v>3.5</c:v>
                </c:pt>
                <c:pt idx="842">
                  <c:v>3.5</c:v>
                </c:pt>
                <c:pt idx="843">
                  <c:v>3.5</c:v>
                </c:pt>
                <c:pt idx="844">
                  <c:v>3.5</c:v>
                </c:pt>
                <c:pt idx="845">
                  <c:v>3.5</c:v>
                </c:pt>
                <c:pt idx="846">
                  <c:v>3.5</c:v>
                </c:pt>
                <c:pt idx="847">
                  <c:v>3.5</c:v>
                </c:pt>
                <c:pt idx="848">
                  <c:v>3.5</c:v>
                </c:pt>
                <c:pt idx="849">
                  <c:v>3.5</c:v>
                </c:pt>
                <c:pt idx="850">
                  <c:v>3.5</c:v>
                </c:pt>
                <c:pt idx="851">
                  <c:v>3.5</c:v>
                </c:pt>
                <c:pt idx="852">
                  <c:v>3.5</c:v>
                </c:pt>
                <c:pt idx="853">
                  <c:v>3.5</c:v>
                </c:pt>
                <c:pt idx="854">
                  <c:v>3.5</c:v>
                </c:pt>
                <c:pt idx="855">
                  <c:v>3.5</c:v>
                </c:pt>
                <c:pt idx="856">
                  <c:v>3.5</c:v>
                </c:pt>
                <c:pt idx="857">
                  <c:v>3.5</c:v>
                </c:pt>
                <c:pt idx="858">
                  <c:v>3.5</c:v>
                </c:pt>
                <c:pt idx="859">
                  <c:v>3.5</c:v>
                </c:pt>
                <c:pt idx="860">
                  <c:v>3.5</c:v>
                </c:pt>
                <c:pt idx="861">
                  <c:v>3.5</c:v>
                </c:pt>
                <c:pt idx="862">
                  <c:v>3.5</c:v>
                </c:pt>
                <c:pt idx="863">
                  <c:v>3.5</c:v>
                </c:pt>
                <c:pt idx="864">
                  <c:v>3.5</c:v>
                </c:pt>
                <c:pt idx="865">
                  <c:v>3.5</c:v>
                </c:pt>
                <c:pt idx="866">
                  <c:v>3.5</c:v>
                </c:pt>
                <c:pt idx="867">
                  <c:v>3.5</c:v>
                </c:pt>
                <c:pt idx="868">
                  <c:v>3.5</c:v>
                </c:pt>
                <c:pt idx="869">
                  <c:v>3.5</c:v>
                </c:pt>
                <c:pt idx="870">
                  <c:v>3.5</c:v>
                </c:pt>
                <c:pt idx="871">
                  <c:v>3.5</c:v>
                </c:pt>
                <c:pt idx="872">
                  <c:v>3.5</c:v>
                </c:pt>
                <c:pt idx="873">
                  <c:v>3.5</c:v>
                </c:pt>
                <c:pt idx="874">
                  <c:v>3.5</c:v>
                </c:pt>
                <c:pt idx="875">
                  <c:v>3.5</c:v>
                </c:pt>
                <c:pt idx="876">
                  <c:v>3.5</c:v>
                </c:pt>
                <c:pt idx="877">
                  <c:v>3.5</c:v>
                </c:pt>
                <c:pt idx="878">
                  <c:v>3.5</c:v>
                </c:pt>
                <c:pt idx="879">
                  <c:v>3.5</c:v>
                </c:pt>
                <c:pt idx="880">
                  <c:v>3.5</c:v>
                </c:pt>
                <c:pt idx="881">
                  <c:v>3.5</c:v>
                </c:pt>
                <c:pt idx="882">
                  <c:v>3.5</c:v>
                </c:pt>
                <c:pt idx="883">
                  <c:v>3.5</c:v>
                </c:pt>
                <c:pt idx="884">
                  <c:v>3.5</c:v>
                </c:pt>
                <c:pt idx="885">
                  <c:v>3.5</c:v>
                </c:pt>
                <c:pt idx="886">
                  <c:v>4</c:v>
                </c:pt>
                <c:pt idx="887">
                  <c:v>4</c:v>
                </c:pt>
                <c:pt idx="888">
                  <c:v>4</c:v>
                </c:pt>
                <c:pt idx="889">
                  <c:v>4</c:v>
                </c:pt>
                <c:pt idx="890">
                  <c:v>4</c:v>
                </c:pt>
                <c:pt idx="891">
                  <c:v>4</c:v>
                </c:pt>
                <c:pt idx="892">
                  <c:v>4</c:v>
                </c:pt>
                <c:pt idx="893">
                  <c:v>4</c:v>
                </c:pt>
                <c:pt idx="894">
                  <c:v>4</c:v>
                </c:pt>
                <c:pt idx="895">
                  <c:v>4</c:v>
                </c:pt>
                <c:pt idx="896">
                  <c:v>4</c:v>
                </c:pt>
                <c:pt idx="897">
                  <c:v>4</c:v>
                </c:pt>
                <c:pt idx="898">
                  <c:v>4</c:v>
                </c:pt>
                <c:pt idx="899">
                  <c:v>4</c:v>
                </c:pt>
                <c:pt idx="900">
                  <c:v>4</c:v>
                </c:pt>
                <c:pt idx="901">
                  <c:v>4</c:v>
                </c:pt>
                <c:pt idx="902">
                  <c:v>4</c:v>
                </c:pt>
                <c:pt idx="903">
                  <c:v>4</c:v>
                </c:pt>
                <c:pt idx="904">
                  <c:v>4</c:v>
                </c:pt>
                <c:pt idx="905">
                  <c:v>4</c:v>
                </c:pt>
                <c:pt idx="906">
                  <c:v>4</c:v>
                </c:pt>
                <c:pt idx="907">
                  <c:v>4</c:v>
                </c:pt>
                <c:pt idx="908">
                  <c:v>4</c:v>
                </c:pt>
                <c:pt idx="909">
                  <c:v>4</c:v>
                </c:pt>
                <c:pt idx="910">
                  <c:v>4</c:v>
                </c:pt>
                <c:pt idx="911">
                  <c:v>4</c:v>
                </c:pt>
                <c:pt idx="912">
                  <c:v>4</c:v>
                </c:pt>
                <c:pt idx="913">
                  <c:v>4</c:v>
                </c:pt>
                <c:pt idx="914">
                  <c:v>4</c:v>
                </c:pt>
                <c:pt idx="915">
                  <c:v>4</c:v>
                </c:pt>
                <c:pt idx="916">
                  <c:v>4</c:v>
                </c:pt>
                <c:pt idx="917">
                  <c:v>4</c:v>
                </c:pt>
                <c:pt idx="918">
                  <c:v>4</c:v>
                </c:pt>
                <c:pt idx="919">
                  <c:v>4</c:v>
                </c:pt>
                <c:pt idx="920">
                  <c:v>4</c:v>
                </c:pt>
                <c:pt idx="921">
                  <c:v>4</c:v>
                </c:pt>
                <c:pt idx="922">
                  <c:v>4</c:v>
                </c:pt>
                <c:pt idx="923">
                  <c:v>4</c:v>
                </c:pt>
                <c:pt idx="924">
                  <c:v>4</c:v>
                </c:pt>
                <c:pt idx="925">
                  <c:v>4</c:v>
                </c:pt>
                <c:pt idx="926">
                  <c:v>4</c:v>
                </c:pt>
                <c:pt idx="927">
                  <c:v>4</c:v>
                </c:pt>
                <c:pt idx="928">
                  <c:v>4</c:v>
                </c:pt>
                <c:pt idx="929">
                  <c:v>4</c:v>
                </c:pt>
                <c:pt idx="930">
                  <c:v>4</c:v>
                </c:pt>
                <c:pt idx="931">
                  <c:v>4</c:v>
                </c:pt>
                <c:pt idx="932">
                  <c:v>4</c:v>
                </c:pt>
                <c:pt idx="933">
                  <c:v>4</c:v>
                </c:pt>
                <c:pt idx="934">
                  <c:v>4</c:v>
                </c:pt>
                <c:pt idx="935">
                  <c:v>4</c:v>
                </c:pt>
                <c:pt idx="936">
                  <c:v>4</c:v>
                </c:pt>
                <c:pt idx="937">
                  <c:v>4</c:v>
                </c:pt>
                <c:pt idx="938">
                  <c:v>4</c:v>
                </c:pt>
                <c:pt idx="939">
                  <c:v>4</c:v>
                </c:pt>
                <c:pt idx="940">
                  <c:v>4</c:v>
                </c:pt>
                <c:pt idx="941">
                  <c:v>4</c:v>
                </c:pt>
                <c:pt idx="942">
                  <c:v>4</c:v>
                </c:pt>
                <c:pt idx="943">
                  <c:v>4</c:v>
                </c:pt>
                <c:pt idx="944">
                  <c:v>4</c:v>
                </c:pt>
                <c:pt idx="945">
                  <c:v>4</c:v>
                </c:pt>
                <c:pt idx="946">
                  <c:v>4</c:v>
                </c:pt>
                <c:pt idx="947">
                  <c:v>4</c:v>
                </c:pt>
                <c:pt idx="948">
                  <c:v>4</c:v>
                </c:pt>
                <c:pt idx="949">
                  <c:v>4</c:v>
                </c:pt>
                <c:pt idx="950">
                  <c:v>4</c:v>
                </c:pt>
                <c:pt idx="951">
                  <c:v>4</c:v>
                </c:pt>
                <c:pt idx="952">
                  <c:v>4</c:v>
                </c:pt>
                <c:pt idx="953">
                  <c:v>4</c:v>
                </c:pt>
                <c:pt idx="954">
                  <c:v>4</c:v>
                </c:pt>
                <c:pt idx="955">
                  <c:v>4</c:v>
                </c:pt>
                <c:pt idx="956">
                  <c:v>4</c:v>
                </c:pt>
                <c:pt idx="957">
                  <c:v>4</c:v>
                </c:pt>
                <c:pt idx="958">
                  <c:v>4</c:v>
                </c:pt>
                <c:pt idx="959">
                  <c:v>4.5</c:v>
                </c:pt>
                <c:pt idx="960">
                  <c:v>4.5</c:v>
                </c:pt>
                <c:pt idx="961">
                  <c:v>4.5</c:v>
                </c:pt>
                <c:pt idx="962">
                  <c:v>4.5</c:v>
                </c:pt>
                <c:pt idx="963">
                  <c:v>4.5</c:v>
                </c:pt>
                <c:pt idx="964">
                  <c:v>4.5</c:v>
                </c:pt>
                <c:pt idx="965">
                  <c:v>4.5</c:v>
                </c:pt>
                <c:pt idx="966">
                  <c:v>4.5</c:v>
                </c:pt>
                <c:pt idx="967">
                  <c:v>4.5</c:v>
                </c:pt>
                <c:pt idx="968">
                  <c:v>4.5</c:v>
                </c:pt>
                <c:pt idx="969">
                  <c:v>4.5</c:v>
                </c:pt>
                <c:pt idx="970">
                  <c:v>4.5</c:v>
                </c:pt>
                <c:pt idx="971">
                  <c:v>4.5</c:v>
                </c:pt>
                <c:pt idx="972">
                  <c:v>4.5</c:v>
                </c:pt>
                <c:pt idx="973">
                  <c:v>4.5</c:v>
                </c:pt>
                <c:pt idx="974">
                  <c:v>4.5</c:v>
                </c:pt>
                <c:pt idx="975">
                  <c:v>4.5</c:v>
                </c:pt>
                <c:pt idx="976">
                  <c:v>4.5</c:v>
                </c:pt>
                <c:pt idx="977">
                  <c:v>4.5</c:v>
                </c:pt>
                <c:pt idx="978">
                  <c:v>4.5</c:v>
                </c:pt>
                <c:pt idx="979">
                  <c:v>4.5</c:v>
                </c:pt>
                <c:pt idx="980">
                  <c:v>4.5</c:v>
                </c:pt>
                <c:pt idx="981">
                  <c:v>4.5</c:v>
                </c:pt>
                <c:pt idx="982">
                  <c:v>4.5</c:v>
                </c:pt>
                <c:pt idx="983">
                  <c:v>4.5</c:v>
                </c:pt>
                <c:pt idx="984">
                  <c:v>4.5</c:v>
                </c:pt>
                <c:pt idx="985">
                  <c:v>4.5</c:v>
                </c:pt>
                <c:pt idx="986">
                  <c:v>4.5</c:v>
                </c:pt>
                <c:pt idx="987">
                  <c:v>4.5</c:v>
                </c:pt>
                <c:pt idx="988">
                  <c:v>4.5</c:v>
                </c:pt>
                <c:pt idx="989">
                  <c:v>4.5</c:v>
                </c:pt>
                <c:pt idx="990">
                  <c:v>4.5</c:v>
                </c:pt>
                <c:pt idx="991">
                  <c:v>4.5</c:v>
                </c:pt>
                <c:pt idx="992">
                  <c:v>4.5</c:v>
                </c:pt>
                <c:pt idx="993">
                  <c:v>4.5</c:v>
                </c:pt>
                <c:pt idx="994">
                  <c:v>4.5</c:v>
                </c:pt>
                <c:pt idx="995">
                  <c:v>4.5</c:v>
                </c:pt>
                <c:pt idx="996">
                  <c:v>4.5</c:v>
                </c:pt>
                <c:pt idx="997">
                  <c:v>4.5</c:v>
                </c:pt>
                <c:pt idx="998">
                  <c:v>4.5</c:v>
                </c:pt>
                <c:pt idx="999">
                  <c:v>4.5</c:v>
                </c:pt>
                <c:pt idx="1000">
                  <c:v>4.5</c:v>
                </c:pt>
                <c:pt idx="1001">
                  <c:v>4.5</c:v>
                </c:pt>
                <c:pt idx="1002">
                  <c:v>4.5</c:v>
                </c:pt>
                <c:pt idx="1003">
                  <c:v>4.5</c:v>
                </c:pt>
                <c:pt idx="1004">
                  <c:v>4.5</c:v>
                </c:pt>
                <c:pt idx="1005">
                  <c:v>4.5</c:v>
                </c:pt>
                <c:pt idx="1006">
                  <c:v>4.5</c:v>
                </c:pt>
                <c:pt idx="1007">
                  <c:v>4.5</c:v>
                </c:pt>
                <c:pt idx="1008">
                  <c:v>4.5</c:v>
                </c:pt>
                <c:pt idx="1009">
                  <c:v>4.5</c:v>
                </c:pt>
                <c:pt idx="1010">
                  <c:v>4.5</c:v>
                </c:pt>
                <c:pt idx="1011">
                  <c:v>4.5</c:v>
                </c:pt>
                <c:pt idx="1012">
                  <c:v>4.5</c:v>
                </c:pt>
                <c:pt idx="1013">
                  <c:v>4.5</c:v>
                </c:pt>
                <c:pt idx="1014">
                  <c:v>4.5</c:v>
                </c:pt>
                <c:pt idx="1015">
                  <c:v>4.5</c:v>
                </c:pt>
                <c:pt idx="1016">
                  <c:v>4.5</c:v>
                </c:pt>
                <c:pt idx="1017">
                  <c:v>4.5</c:v>
                </c:pt>
                <c:pt idx="1018">
                  <c:v>4.5</c:v>
                </c:pt>
                <c:pt idx="1019">
                  <c:v>4.5</c:v>
                </c:pt>
                <c:pt idx="1020">
                  <c:v>4.5</c:v>
                </c:pt>
                <c:pt idx="1021">
                  <c:v>4.5</c:v>
                </c:pt>
                <c:pt idx="1022">
                  <c:v>4.5</c:v>
                </c:pt>
                <c:pt idx="1023">
                  <c:v>4.5</c:v>
                </c:pt>
                <c:pt idx="1024">
                  <c:v>4.5</c:v>
                </c:pt>
                <c:pt idx="1025">
                  <c:v>4.5</c:v>
                </c:pt>
                <c:pt idx="1026">
                  <c:v>4.5</c:v>
                </c:pt>
                <c:pt idx="1027">
                  <c:v>4.5</c:v>
                </c:pt>
                <c:pt idx="1028">
                  <c:v>4.5</c:v>
                </c:pt>
                <c:pt idx="1029">
                  <c:v>4.5</c:v>
                </c:pt>
                <c:pt idx="1030">
                  <c:v>4.5</c:v>
                </c:pt>
                <c:pt idx="1031">
                  <c:v>4.5</c:v>
                </c:pt>
                <c:pt idx="1032">
                  <c:v>4.5</c:v>
                </c:pt>
                <c:pt idx="1033">
                  <c:v>4.5</c:v>
                </c:pt>
                <c:pt idx="1034">
                  <c:v>4.5</c:v>
                </c:pt>
                <c:pt idx="1035">
                  <c:v>4.5</c:v>
                </c:pt>
                <c:pt idx="1036">
                  <c:v>4.5</c:v>
                </c:pt>
                <c:pt idx="1037">
                  <c:v>4.5</c:v>
                </c:pt>
                <c:pt idx="1038">
                  <c:v>4.5</c:v>
                </c:pt>
                <c:pt idx="1039">
                  <c:v>4.5</c:v>
                </c:pt>
                <c:pt idx="1040">
                  <c:v>4.5</c:v>
                </c:pt>
                <c:pt idx="1041">
                  <c:v>5</c:v>
                </c:pt>
                <c:pt idx="1042">
                  <c:v>5</c:v>
                </c:pt>
                <c:pt idx="1043">
                  <c:v>5</c:v>
                </c:pt>
                <c:pt idx="1044">
                  <c:v>5</c:v>
                </c:pt>
                <c:pt idx="1045">
                  <c:v>5</c:v>
                </c:pt>
                <c:pt idx="1046">
                  <c:v>5</c:v>
                </c:pt>
                <c:pt idx="1047">
                  <c:v>5</c:v>
                </c:pt>
                <c:pt idx="1048">
                  <c:v>5</c:v>
                </c:pt>
                <c:pt idx="1049">
                  <c:v>5</c:v>
                </c:pt>
                <c:pt idx="1050">
                  <c:v>5</c:v>
                </c:pt>
                <c:pt idx="1051">
                  <c:v>5</c:v>
                </c:pt>
                <c:pt idx="1052">
                  <c:v>5</c:v>
                </c:pt>
                <c:pt idx="1053">
                  <c:v>5</c:v>
                </c:pt>
                <c:pt idx="1054">
                  <c:v>5</c:v>
                </c:pt>
                <c:pt idx="1055">
                  <c:v>5</c:v>
                </c:pt>
                <c:pt idx="1056">
                  <c:v>5</c:v>
                </c:pt>
                <c:pt idx="1057">
                  <c:v>5</c:v>
                </c:pt>
                <c:pt idx="1058">
                  <c:v>5</c:v>
                </c:pt>
                <c:pt idx="1059">
                  <c:v>5</c:v>
                </c:pt>
                <c:pt idx="1060">
                  <c:v>5</c:v>
                </c:pt>
                <c:pt idx="1061">
                  <c:v>5</c:v>
                </c:pt>
                <c:pt idx="1062">
                  <c:v>5</c:v>
                </c:pt>
                <c:pt idx="1063">
                  <c:v>5</c:v>
                </c:pt>
                <c:pt idx="1064">
                  <c:v>5</c:v>
                </c:pt>
                <c:pt idx="1065">
                  <c:v>5</c:v>
                </c:pt>
                <c:pt idx="1066">
                  <c:v>5</c:v>
                </c:pt>
                <c:pt idx="1067">
                  <c:v>5</c:v>
                </c:pt>
                <c:pt idx="1068">
                  <c:v>5</c:v>
                </c:pt>
                <c:pt idx="1069">
                  <c:v>5</c:v>
                </c:pt>
                <c:pt idx="1070">
                  <c:v>5</c:v>
                </c:pt>
                <c:pt idx="1071">
                  <c:v>5</c:v>
                </c:pt>
                <c:pt idx="1072">
                  <c:v>5</c:v>
                </c:pt>
                <c:pt idx="1073">
                  <c:v>5</c:v>
                </c:pt>
                <c:pt idx="1074">
                  <c:v>5</c:v>
                </c:pt>
                <c:pt idx="1075">
                  <c:v>5</c:v>
                </c:pt>
                <c:pt idx="1076">
                  <c:v>5</c:v>
                </c:pt>
                <c:pt idx="1077">
                  <c:v>5</c:v>
                </c:pt>
                <c:pt idx="1078">
                  <c:v>5</c:v>
                </c:pt>
                <c:pt idx="1079">
                  <c:v>5</c:v>
                </c:pt>
                <c:pt idx="1080">
                  <c:v>5</c:v>
                </c:pt>
                <c:pt idx="1081">
                  <c:v>5</c:v>
                </c:pt>
                <c:pt idx="1082">
                  <c:v>5</c:v>
                </c:pt>
                <c:pt idx="1083">
                  <c:v>5</c:v>
                </c:pt>
                <c:pt idx="1084">
                  <c:v>5</c:v>
                </c:pt>
                <c:pt idx="1085">
                  <c:v>5</c:v>
                </c:pt>
                <c:pt idx="1086">
                  <c:v>5</c:v>
                </c:pt>
                <c:pt idx="1087">
                  <c:v>5</c:v>
                </c:pt>
                <c:pt idx="1088">
                  <c:v>5</c:v>
                </c:pt>
                <c:pt idx="1089">
                  <c:v>5</c:v>
                </c:pt>
                <c:pt idx="1090">
                  <c:v>5</c:v>
                </c:pt>
                <c:pt idx="1091">
                  <c:v>5</c:v>
                </c:pt>
                <c:pt idx="1092">
                  <c:v>5</c:v>
                </c:pt>
                <c:pt idx="1093">
                  <c:v>5</c:v>
                </c:pt>
                <c:pt idx="1094">
                  <c:v>5</c:v>
                </c:pt>
                <c:pt idx="1095">
                  <c:v>5</c:v>
                </c:pt>
                <c:pt idx="1096">
                  <c:v>5</c:v>
                </c:pt>
                <c:pt idx="1097">
                  <c:v>5</c:v>
                </c:pt>
                <c:pt idx="1098">
                  <c:v>5</c:v>
                </c:pt>
                <c:pt idx="1099">
                  <c:v>5</c:v>
                </c:pt>
                <c:pt idx="1100">
                  <c:v>5</c:v>
                </c:pt>
                <c:pt idx="1101">
                  <c:v>5</c:v>
                </c:pt>
                <c:pt idx="1102">
                  <c:v>5</c:v>
                </c:pt>
                <c:pt idx="1103">
                  <c:v>5</c:v>
                </c:pt>
                <c:pt idx="1104">
                  <c:v>5</c:v>
                </c:pt>
                <c:pt idx="1105">
                  <c:v>5</c:v>
                </c:pt>
                <c:pt idx="1106">
                  <c:v>5</c:v>
                </c:pt>
                <c:pt idx="1107">
                  <c:v>5</c:v>
                </c:pt>
                <c:pt idx="1108">
                  <c:v>5</c:v>
                </c:pt>
                <c:pt idx="1109">
                  <c:v>5</c:v>
                </c:pt>
                <c:pt idx="1110">
                  <c:v>5</c:v>
                </c:pt>
                <c:pt idx="1111">
                  <c:v>5</c:v>
                </c:pt>
                <c:pt idx="1112">
                  <c:v>5</c:v>
                </c:pt>
                <c:pt idx="1113">
                  <c:v>5</c:v>
                </c:pt>
                <c:pt idx="1114">
                  <c:v>5</c:v>
                </c:pt>
                <c:pt idx="1115">
                  <c:v>5</c:v>
                </c:pt>
                <c:pt idx="1116">
                  <c:v>5</c:v>
                </c:pt>
                <c:pt idx="1117">
                  <c:v>5</c:v>
                </c:pt>
                <c:pt idx="1118">
                  <c:v>5</c:v>
                </c:pt>
                <c:pt idx="1119">
                  <c:v>5</c:v>
                </c:pt>
                <c:pt idx="1120">
                  <c:v>5</c:v>
                </c:pt>
                <c:pt idx="1121">
                  <c:v>5</c:v>
                </c:pt>
                <c:pt idx="1122">
                  <c:v>5.5</c:v>
                </c:pt>
                <c:pt idx="1123">
                  <c:v>5.5</c:v>
                </c:pt>
                <c:pt idx="1124">
                  <c:v>5.5</c:v>
                </c:pt>
                <c:pt idx="1125">
                  <c:v>5.5</c:v>
                </c:pt>
                <c:pt idx="1126">
                  <c:v>5.5</c:v>
                </c:pt>
                <c:pt idx="1127">
                  <c:v>5.5</c:v>
                </c:pt>
                <c:pt idx="1128">
                  <c:v>5.5</c:v>
                </c:pt>
                <c:pt idx="1129">
                  <c:v>5.5</c:v>
                </c:pt>
                <c:pt idx="1130">
                  <c:v>5.5</c:v>
                </c:pt>
                <c:pt idx="1131">
                  <c:v>5.5</c:v>
                </c:pt>
                <c:pt idx="1132">
                  <c:v>5.5</c:v>
                </c:pt>
                <c:pt idx="1133">
                  <c:v>5.5</c:v>
                </c:pt>
                <c:pt idx="1134">
                  <c:v>5.5</c:v>
                </c:pt>
                <c:pt idx="1135">
                  <c:v>5.5</c:v>
                </c:pt>
                <c:pt idx="1136">
                  <c:v>5.5</c:v>
                </c:pt>
                <c:pt idx="1137">
                  <c:v>5.5</c:v>
                </c:pt>
                <c:pt idx="1138">
                  <c:v>5.5</c:v>
                </c:pt>
                <c:pt idx="1139">
                  <c:v>5.5</c:v>
                </c:pt>
                <c:pt idx="1140">
                  <c:v>5.5</c:v>
                </c:pt>
                <c:pt idx="1141">
                  <c:v>5.5</c:v>
                </c:pt>
                <c:pt idx="1142">
                  <c:v>5.5</c:v>
                </c:pt>
                <c:pt idx="1143">
                  <c:v>5.5</c:v>
                </c:pt>
                <c:pt idx="1144">
                  <c:v>5.5</c:v>
                </c:pt>
                <c:pt idx="1145">
                  <c:v>5.5</c:v>
                </c:pt>
                <c:pt idx="1146">
                  <c:v>5.5</c:v>
                </c:pt>
                <c:pt idx="1147">
                  <c:v>5.5</c:v>
                </c:pt>
                <c:pt idx="1148">
                  <c:v>5.5</c:v>
                </c:pt>
                <c:pt idx="1149">
                  <c:v>5.5</c:v>
                </c:pt>
                <c:pt idx="1150">
                  <c:v>5.5</c:v>
                </c:pt>
                <c:pt idx="1151">
                  <c:v>5.5</c:v>
                </c:pt>
                <c:pt idx="1152">
                  <c:v>5.5</c:v>
                </c:pt>
                <c:pt idx="1153">
                  <c:v>5.5</c:v>
                </c:pt>
                <c:pt idx="1154">
                  <c:v>5.5</c:v>
                </c:pt>
                <c:pt idx="1155">
                  <c:v>5.5</c:v>
                </c:pt>
                <c:pt idx="1156">
                  <c:v>5.5</c:v>
                </c:pt>
                <c:pt idx="1157">
                  <c:v>5.5</c:v>
                </c:pt>
                <c:pt idx="1158">
                  <c:v>5.5</c:v>
                </c:pt>
                <c:pt idx="1159">
                  <c:v>5.5</c:v>
                </c:pt>
                <c:pt idx="1160">
                  <c:v>5.5</c:v>
                </c:pt>
                <c:pt idx="1161">
                  <c:v>5.5</c:v>
                </c:pt>
                <c:pt idx="1162">
                  <c:v>5.5</c:v>
                </c:pt>
                <c:pt idx="1163">
                  <c:v>5.5</c:v>
                </c:pt>
                <c:pt idx="1164">
                  <c:v>5.5</c:v>
                </c:pt>
                <c:pt idx="1165">
                  <c:v>5.5</c:v>
                </c:pt>
                <c:pt idx="1166">
                  <c:v>5.5</c:v>
                </c:pt>
                <c:pt idx="1167">
                  <c:v>5.5</c:v>
                </c:pt>
                <c:pt idx="1168">
                  <c:v>5.5</c:v>
                </c:pt>
                <c:pt idx="1169">
                  <c:v>5.5</c:v>
                </c:pt>
                <c:pt idx="1170">
                  <c:v>5.5</c:v>
                </c:pt>
                <c:pt idx="1171">
                  <c:v>5.5</c:v>
                </c:pt>
                <c:pt idx="1172">
                  <c:v>5.5</c:v>
                </c:pt>
                <c:pt idx="1173">
                  <c:v>5.5</c:v>
                </c:pt>
                <c:pt idx="1174">
                  <c:v>5.5</c:v>
                </c:pt>
                <c:pt idx="1175">
                  <c:v>5.5</c:v>
                </c:pt>
                <c:pt idx="1176">
                  <c:v>5.5</c:v>
                </c:pt>
                <c:pt idx="1177">
                  <c:v>5.5</c:v>
                </c:pt>
                <c:pt idx="1178">
                  <c:v>5.5</c:v>
                </c:pt>
                <c:pt idx="1179">
                  <c:v>5.5</c:v>
                </c:pt>
                <c:pt idx="1180">
                  <c:v>5.5</c:v>
                </c:pt>
                <c:pt idx="1181">
                  <c:v>5.5</c:v>
                </c:pt>
                <c:pt idx="1182">
                  <c:v>5.5</c:v>
                </c:pt>
                <c:pt idx="1183">
                  <c:v>5.5</c:v>
                </c:pt>
                <c:pt idx="1184">
                  <c:v>5.5</c:v>
                </c:pt>
                <c:pt idx="1185">
                  <c:v>5.5</c:v>
                </c:pt>
                <c:pt idx="1186">
                  <c:v>5.5</c:v>
                </c:pt>
                <c:pt idx="1187">
                  <c:v>5.5</c:v>
                </c:pt>
                <c:pt idx="1188">
                  <c:v>5.5</c:v>
                </c:pt>
                <c:pt idx="1189">
                  <c:v>5.5</c:v>
                </c:pt>
                <c:pt idx="1190">
                  <c:v>5.5</c:v>
                </c:pt>
                <c:pt idx="1191">
                  <c:v>5.5</c:v>
                </c:pt>
                <c:pt idx="1192">
                  <c:v>5.5</c:v>
                </c:pt>
                <c:pt idx="1193">
                  <c:v>5.5</c:v>
                </c:pt>
                <c:pt idx="1194">
                  <c:v>5.5</c:v>
                </c:pt>
                <c:pt idx="1195">
                  <c:v>5.5</c:v>
                </c:pt>
                <c:pt idx="1196">
                  <c:v>5.5</c:v>
                </c:pt>
                <c:pt idx="1197">
                  <c:v>5.5</c:v>
                </c:pt>
                <c:pt idx="1198">
                  <c:v>5.5</c:v>
                </c:pt>
                <c:pt idx="1199">
                  <c:v>5.5</c:v>
                </c:pt>
                <c:pt idx="1200">
                  <c:v>5.5</c:v>
                </c:pt>
                <c:pt idx="1201">
                  <c:v>5.5</c:v>
                </c:pt>
                <c:pt idx="1202">
                  <c:v>5.5</c:v>
                </c:pt>
                <c:pt idx="1203">
                  <c:v>6</c:v>
                </c:pt>
                <c:pt idx="1204">
                  <c:v>6</c:v>
                </c:pt>
                <c:pt idx="1205">
                  <c:v>6</c:v>
                </c:pt>
                <c:pt idx="1206">
                  <c:v>6</c:v>
                </c:pt>
                <c:pt idx="1207">
                  <c:v>6</c:v>
                </c:pt>
                <c:pt idx="1208">
                  <c:v>6</c:v>
                </c:pt>
                <c:pt idx="1209">
                  <c:v>6</c:v>
                </c:pt>
                <c:pt idx="1210">
                  <c:v>6</c:v>
                </c:pt>
                <c:pt idx="1211">
                  <c:v>6</c:v>
                </c:pt>
                <c:pt idx="1212">
                  <c:v>6</c:v>
                </c:pt>
                <c:pt idx="1213">
                  <c:v>6</c:v>
                </c:pt>
                <c:pt idx="1214">
                  <c:v>6</c:v>
                </c:pt>
                <c:pt idx="1215">
                  <c:v>6</c:v>
                </c:pt>
                <c:pt idx="1216">
                  <c:v>6</c:v>
                </c:pt>
                <c:pt idx="1217">
                  <c:v>6</c:v>
                </c:pt>
                <c:pt idx="1218">
                  <c:v>6</c:v>
                </c:pt>
                <c:pt idx="1219">
                  <c:v>6</c:v>
                </c:pt>
                <c:pt idx="1220">
                  <c:v>6</c:v>
                </c:pt>
                <c:pt idx="1221">
                  <c:v>6</c:v>
                </c:pt>
                <c:pt idx="1222">
                  <c:v>6</c:v>
                </c:pt>
                <c:pt idx="1223">
                  <c:v>6</c:v>
                </c:pt>
                <c:pt idx="1224">
                  <c:v>6</c:v>
                </c:pt>
                <c:pt idx="1225">
                  <c:v>6</c:v>
                </c:pt>
                <c:pt idx="1226">
                  <c:v>6</c:v>
                </c:pt>
                <c:pt idx="1227">
                  <c:v>6</c:v>
                </c:pt>
                <c:pt idx="1228">
                  <c:v>6</c:v>
                </c:pt>
                <c:pt idx="1229">
                  <c:v>6</c:v>
                </c:pt>
                <c:pt idx="1230">
                  <c:v>6</c:v>
                </c:pt>
                <c:pt idx="1231">
                  <c:v>6</c:v>
                </c:pt>
                <c:pt idx="1232">
                  <c:v>6</c:v>
                </c:pt>
                <c:pt idx="1233">
                  <c:v>6</c:v>
                </c:pt>
                <c:pt idx="1234">
                  <c:v>6</c:v>
                </c:pt>
                <c:pt idx="1235">
                  <c:v>6</c:v>
                </c:pt>
                <c:pt idx="1236">
                  <c:v>6</c:v>
                </c:pt>
                <c:pt idx="1237">
                  <c:v>6</c:v>
                </c:pt>
                <c:pt idx="1238">
                  <c:v>6</c:v>
                </c:pt>
                <c:pt idx="1239">
                  <c:v>6</c:v>
                </c:pt>
                <c:pt idx="1240">
                  <c:v>6</c:v>
                </c:pt>
                <c:pt idx="1241">
                  <c:v>6</c:v>
                </c:pt>
                <c:pt idx="1242">
                  <c:v>6</c:v>
                </c:pt>
                <c:pt idx="1243">
                  <c:v>6</c:v>
                </c:pt>
                <c:pt idx="1244">
                  <c:v>6</c:v>
                </c:pt>
                <c:pt idx="1245">
                  <c:v>6</c:v>
                </c:pt>
                <c:pt idx="1246">
                  <c:v>6</c:v>
                </c:pt>
                <c:pt idx="1247">
                  <c:v>6</c:v>
                </c:pt>
                <c:pt idx="1248">
                  <c:v>6</c:v>
                </c:pt>
                <c:pt idx="1249">
                  <c:v>6</c:v>
                </c:pt>
                <c:pt idx="1250">
                  <c:v>6.5</c:v>
                </c:pt>
                <c:pt idx="1251">
                  <c:v>6.5</c:v>
                </c:pt>
                <c:pt idx="1252">
                  <c:v>6.5</c:v>
                </c:pt>
                <c:pt idx="1253">
                  <c:v>6.5</c:v>
                </c:pt>
                <c:pt idx="1254">
                  <c:v>6.5</c:v>
                </c:pt>
                <c:pt idx="1255">
                  <c:v>6.5</c:v>
                </c:pt>
                <c:pt idx="1256">
                  <c:v>6.5</c:v>
                </c:pt>
                <c:pt idx="1257">
                  <c:v>6.5</c:v>
                </c:pt>
                <c:pt idx="1258">
                  <c:v>6.5</c:v>
                </c:pt>
                <c:pt idx="1259">
                  <c:v>6.5</c:v>
                </c:pt>
                <c:pt idx="1260">
                  <c:v>6.5</c:v>
                </c:pt>
                <c:pt idx="1261">
                  <c:v>6.5</c:v>
                </c:pt>
                <c:pt idx="1262">
                  <c:v>6.5</c:v>
                </c:pt>
                <c:pt idx="1263">
                  <c:v>6.5</c:v>
                </c:pt>
                <c:pt idx="1264">
                  <c:v>6.5</c:v>
                </c:pt>
                <c:pt idx="1265">
                  <c:v>6.5</c:v>
                </c:pt>
                <c:pt idx="1266">
                  <c:v>6.5</c:v>
                </c:pt>
                <c:pt idx="1267">
                  <c:v>6.5</c:v>
                </c:pt>
                <c:pt idx="1268">
                  <c:v>6.5</c:v>
                </c:pt>
                <c:pt idx="1269">
                  <c:v>6.5</c:v>
                </c:pt>
                <c:pt idx="1270">
                  <c:v>6.5</c:v>
                </c:pt>
                <c:pt idx="1271">
                  <c:v>6.5</c:v>
                </c:pt>
                <c:pt idx="1272">
                  <c:v>6.5</c:v>
                </c:pt>
                <c:pt idx="1273">
                  <c:v>6.5</c:v>
                </c:pt>
                <c:pt idx="1274">
                  <c:v>6.5</c:v>
                </c:pt>
                <c:pt idx="1275">
                  <c:v>6.5</c:v>
                </c:pt>
                <c:pt idx="1276">
                  <c:v>6.5</c:v>
                </c:pt>
                <c:pt idx="1277">
                  <c:v>6.5</c:v>
                </c:pt>
                <c:pt idx="1278">
                  <c:v>6.5</c:v>
                </c:pt>
                <c:pt idx="1279">
                  <c:v>6.5</c:v>
                </c:pt>
                <c:pt idx="1280">
                  <c:v>6.5</c:v>
                </c:pt>
                <c:pt idx="1281">
                  <c:v>6.5</c:v>
                </c:pt>
                <c:pt idx="1282">
                  <c:v>6.5</c:v>
                </c:pt>
                <c:pt idx="1283">
                  <c:v>6.5</c:v>
                </c:pt>
                <c:pt idx="1284">
                  <c:v>6.5</c:v>
                </c:pt>
                <c:pt idx="1285">
                  <c:v>6.5</c:v>
                </c:pt>
                <c:pt idx="1286">
                  <c:v>6.5</c:v>
                </c:pt>
                <c:pt idx="1287">
                  <c:v>6.5</c:v>
                </c:pt>
                <c:pt idx="1288">
                  <c:v>6.5</c:v>
                </c:pt>
                <c:pt idx="1289">
                  <c:v>6.5</c:v>
                </c:pt>
                <c:pt idx="1290">
                  <c:v>6.5</c:v>
                </c:pt>
                <c:pt idx="1291">
                  <c:v>6.5</c:v>
                </c:pt>
                <c:pt idx="1292">
                  <c:v>6.5</c:v>
                </c:pt>
                <c:pt idx="1293">
                  <c:v>6.5</c:v>
                </c:pt>
                <c:pt idx="1294">
                  <c:v>6.5</c:v>
                </c:pt>
                <c:pt idx="1295">
                  <c:v>6.5</c:v>
                </c:pt>
                <c:pt idx="1296">
                  <c:v>6.5</c:v>
                </c:pt>
                <c:pt idx="1297">
                  <c:v>6.5</c:v>
                </c:pt>
                <c:pt idx="1298">
                  <c:v>6.5</c:v>
                </c:pt>
                <c:pt idx="1299">
                  <c:v>6.5</c:v>
                </c:pt>
                <c:pt idx="1300">
                  <c:v>6.5</c:v>
                </c:pt>
                <c:pt idx="1301">
                  <c:v>6.5</c:v>
                </c:pt>
                <c:pt idx="1302">
                  <c:v>6.5</c:v>
                </c:pt>
                <c:pt idx="1303">
                  <c:v>6.5</c:v>
                </c:pt>
                <c:pt idx="1304">
                  <c:v>6.5</c:v>
                </c:pt>
                <c:pt idx="1305">
                  <c:v>6.5</c:v>
                </c:pt>
                <c:pt idx="1306">
                  <c:v>6.5</c:v>
                </c:pt>
                <c:pt idx="1307">
                  <c:v>6.5</c:v>
                </c:pt>
                <c:pt idx="1308">
                  <c:v>6.5</c:v>
                </c:pt>
                <c:pt idx="1309">
                  <c:v>6.5</c:v>
                </c:pt>
                <c:pt idx="1310">
                  <c:v>6.5</c:v>
                </c:pt>
                <c:pt idx="1311">
                  <c:v>6.5</c:v>
                </c:pt>
                <c:pt idx="1312">
                  <c:v>6.5</c:v>
                </c:pt>
                <c:pt idx="1313">
                  <c:v>6.5</c:v>
                </c:pt>
                <c:pt idx="1314">
                  <c:v>6.5</c:v>
                </c:pt>
                <c:pt idx="1315">
                  <c:v>6.5</c:v>
                </c:pt>
                <c:pt idx="1316">
                  <c:v>6.5</c:v>
                </c:pt>
                <c:pt idx="1317">
                  <c:v>6.5</c:v>
                </c:pt>
                <c:pt idx="1318">
                  <c:v>6.5</c:v>
                </c:pt>
                <c:pt idx="1319">
                  <c:v>6.5</c:v>
                </c:pt>
                <c:pt idx="1320">
                  <c:v>6.5</c:v>
                </c:pt>
                <c:pt idx="1321">
                  <c:v>6.5</c:v>
                </c:pt>
                <c:pt idx="1322">
                  <c:v>6.5</c:v>
                </c:pt>
                <c:pt idx="1323">
                  <c:v>7</c:v>
                </c:pt>
                <c:pt idx="1324">
                  <c:v>7</c:v>
                </c:pt>
                <c:pt idx="1325">
                  <c:v>7</c:v>
                </c:pt>
                <c:pt idx="1326">
                  <c:v>7</c:v>
                </c:pt>
                <c:pt idx="1327">
                  <c:v>7</c:v>
                </c:pt>
                <c:pt idx="1328">
                  <c:v>7</c:v>
                </c:pt>
                <c:pt idx="1329">
                  <c:v>7</c:v>
                </c:pt>
                <c:pt idx="1330">
                  <c:v>7</c:v>
                </c:pt>
                <c:pt idx="1331">
                  <c:v>7</c:v>
                </c:pt>
                <c:pt idx="1332">
                  <c:v>7</c:v>
                </c:pt>
                <c:pt idx="1333">
                  <c:v>7</c:v>
                </c:pt>
                <c:pt idx="1334">
                  <c:v>7</c:v>
                </c:pt>
                <c:pt idx="1335">
                  <c:v>7</c:v>
                </c:pt>
                <c:pt idx="1336">
                  <c:v>7</c:v>
                </c:pt>
                <c:pt idx="1337">
                  <c:v>7</c:v>
                </c:pt>
                <c:pt idx="1338">
                  <c:v>7</c:v>
                </c:pt>
                <c:pt idx="1339">
                  <c:v>7</c:v>
                </c:pt>
                <c:pt idx="1340">
                  <c:v>7</c:v>
                </c:pt>
                <c:pt idx="1341">
                  <c:v>7</c:v>
                </c:pt>
                <c:pt idx="1342">
                  <c:v>7</c:v>
                </c:pt>
                <c:pt idx="1343">
                  <c:v>7</c:v>
                </c:pt>
                <c:pt idx="1344">
                  <c:v>7</c:v>
                </c:pt>
                <c:pt idx="1345">
                  <c:v>7</c:v>
                </c:pt>
                <c:pt idx="1346">
                  <c:v>7</c:v>
                </c:pt>
                <c:pt idx="1347">
                  <c:v>7</c:v>
                </c:pt>
                <c:pt idx="1348">
                  <c:v>7</c:v>
                </c:pt>
                <c:pt idx="1349">
                  <c:v>7</c:v>
                </c:pt>
                <c:pt idx="1350">
                  <c:v>7</c:v>
                </c:pt>
                <c:pt idx="1351">
                  <c:v>7</c:v>
                </c:pt>
                <c:pt idx="1352">
                  <c:v>7</c:v>
                </c:pt>
                <c:pt idx="1353">
                  <c:v>7</c:v>
                </c:pt>
                <c:pt idx="1354">
                  <c:v>7</c:v>
                </c:pt>
                <c:pt idx="1355">
                  <c:v>7</c:v>
                </c:pt>
                <c:pt idx="1356">
                  <c:v>7</c:v>
                </c:pt>
                <c:pt idx="1357">
                  <c:v>7</c:v>
                </c:pt>
                <c:pt idx="1358">
                  <c:v>7</c:v>
                </c:pt>
                <c:pt idx="1359">
                  <c:v>7</c:v>
                </c:pt>
                <c:pt idx="1360">
                  <c:v>7</c:v>
                </c:pt>
                <c:pt idx="1361">
                  <c:v>7</c:v>
                </c:pt>
                <c:pt idx="1362">
                  <c:v>7</c:v>
                </c:pt>
                <c:pt idx="1363">
                  <c:v>7</c:v>
                </c:pt>
                <c:pt idx="1364">
                  <c:v>7</c:v>
                </c:pt>
                <c:pt idx="1365">
                  <c:v>7</c:v>
                </c:pt>
                <c:pt idx="1366">
                  <c:v>7</c:v>
                </c:pt>
                <c:pt idx="1367">
                  <c:v>7</c:v>
                </c:pt>
                <c:pt idx="1368">
                  <c:v>7</c:v>
                </c:pt>
                <c:pt idx="1369">
                  <c:v>7</c:v>
                </c:pt>
                <c:pt idx="1370">
                  <c:v>7</c:v>
                </c:pt>
                <c:pt idx="1371">
                  <c:v>7</c:v>
                </c:pt>
                <c:pt idx="1372">
                  <c:v>7.5</c:v>
                </c:pt>
                <c:pt idx="1373">
                  <c:v>7.5</c:v>
                </c:pt>
                <c:pt idx="1374">
                  <c:v>7.5</c:v>
                </c:pt>
                <c:pt idx="1375">
                  <c:v>7.5</c:v>
                </c:pt>
                <c:pt idx="1376">
                  <c:v>7.5</c:v>
                </c:pt>
                <c:pt idx="1377">
                  <c:v>7.5</c:v>
                </c:pt>
                <c:pt idx="1378">
                  <c:v>7.5</c:v>
                </c:pt>
                <c:pt idx="1379">
                  <c:v>7.5</c:v>
                </c:pt>
                <c:pt idx="1380">
                  <c:v>7.5</c:v>
                </c:pt>
                <c:pt idx="1381">
                  <c:v>7.5</c:v>
                </c:pt>
                <c:pt idx="1382">
                  <c:v>7.5</c:v>
                </c:pt>
                <c:pt idx="1383">
                  <c:v>7.5</c:v>
                </c:pt>
                <c:pt idx="1384">
                  <c:v>7.5</c:v>
                </c:pt>
                <c:pt idx="1385">
                  <c:v>7.5</c:v>
                </c:pt>
                <c:pt idx="1386">
                  <c:v>7.5</c:v>
                </c:pt>
                <c:pt idx="1387">
                  <c:v>7.5</c:v>
                </c:pt>
                <c:pt idx="1388">
                  <c:v>7.5</c:v>
                </c:pt>
                <c:pt idx="1389">
                  <c:v>7.5</c:v>
                </c:pt>
                <c:pt idx="1390">
                  <c:v>7.5</c:v>
                </c:pt>
                <c:pt idx="1391">
                  <c:v>7.5</c:v>
                </c:pt>
                <c:pt idx="1392">
                  <c:v>7.5</c:v>
                </c:pt>
                <c:pt idx="1393">
                  <c:v>7.5</c:v>
                </c:pt>
                <c:pt idx="1394">
                  <c:v>7.5</c:v>
                </c:pt>
                <c:pt idx="1395">
                  <c:v>7.5</c:v>
                </c:pt>
                <c:pt idx="1396">
                  <c:v>7.5</c:v>
                </c:pt>
                <c:pt idx="1397">
                  <c:v>7.5</c:v>
                </c:pt>
                <c:pt idx="1398">
                  <c:v>7.5</c:v>
                </c:pt>
                <c:pt idx="1399">
                  <c:v>7.5</c:v>
                </c:pt>
                <c:pt idx="1400">
                  <c:v>7.5</c:v>
                </c:pt>
                <c:pt idx="1401">
                  <c:v>7.5</c:v>
                </c:pt>
                <c:pt idx="1402">
                  <c:v>7.5</c:v>
                </c:pt>
                <c:pt idx="1403">
                  <c:v>7.5</c:v>
                </c:pt>
                <c:pt idx="1404">
                  <c:v>7.5</c:v>
                </c:pt>
                <c:pt idx="1405">
                  <c:v>7.5</c:v>
                </c:pt>
                <c:pt idx="1406">
                  <c:v>7.5</c:v>
                </c:pt>
                <c:pt idx="1407">
                  <c:v>7.5</c:v>
                </c:pt>
                <c:pt idx="1408">
                  <c:v>7.5</c:v>
                </c:pt>
                <c:pt idx="1409">
                  <c:v>7.5</c:v>
                </c:pt>
                <c:pt idx="1410">
                  <c:v>7.5</c:v>
                </c:pt>
                <c:pt idx="1411">
                  <c:v>7.5</c:v>
                </c:pt>
                <c:pt idx="1412">
                  <c:v>7.5</c:v>
                </c:pt>
                <c:pt idx="1413">
                  <c:v>7.5</c:v>
                </c:pt>
                <c:pt idx="1414">
                  <c:v>7.5</c:v>
                </c:pt>
                <c:pt idx="1415">
                  <c:v>8</c:v>
                </c:pt>
                <c:pt idx="1416">
                  <c:v>8</c:v>
                </c:pt>
                <c:pt idx="1417">
                  <c:v>8</c:v>
                </c:pt>
                <c:pt idx="1418">
                  <c:v>8</c:v>
                </c:pt>
                <c:pt idx="1419">
                  <c:v>8</c:v>
                </c:pt>
                <c:pt idx="1420">
                  <c:v>8</c:v>
                </c:pt>
                <c:pt idx="1421">
                  <c:v>8</c:v>
                </c:pt>
                <c:pt idx="1422">
                  <c:v>8</c:v>
                </c:pt>
                <c:pt idx="1423">
                  <c:v>8</c:v>
                </c:pt>
                <c:pt idx="1424">
                  <c:v>8</c:v>
                </c:pt>
                <c:pt idx="1425">
                  <c:v>8</c:v>
                </c:pt>
                <c:pt idx="1426">
                  <c:v>8</c:v>
                </c:pt>
                <c:pt idx="1427">
                  <c:v>8</c:v>
                </c:pt>
                <c:pt idx="1428">
                  <c:v>8</c:v>
                </c:pt>
                <c:pt idx="1429">
                  <c:v>8</c:v>
                </c:pt>
                <c:pt idx="1430">
                  <c:v>8</c:v>
                </c:pt>
                <c:pt idx="1431">
                  <c:v>8</c:v>
                </c:pt>
                <c:pt idx="1432">
                  <c:v>8</c:v>
                </c:pt>
                <c:pt idx="1433">
                  <c:v>8</c:v>
                </c:pt>
                <c:pt idx="1434">
                  <c:v>8</c:v>
                </c:pt>
                <c:pt idx="1435">
                  <c:v>8</c:v>
                </c:pt>
                <c:pt idx="1436">
                  <c:v>8</c:v>
                </c:pt>
                <c:pt idx="1437">
                  <c:v>8</c:v>
                </c:pt>
                <c:pt idx="1438">
                  <c:v>8</c:v>
                </c:pt>
                <c:pt idx="1439">
                  <c:v>8</c:v>
                </c:pt>
                <c:pt idx="1440">
                  <c:v>8</c:v>
                </c:pt>
                <c:pt idx="1441">
                  <c:v>8</c:v>
                </c:pt>
                <c:pt idx="1442">
                  <c:v>8</c:v>
                </c:pt>
                <c:pt idx="1443">
                  <c:v>8</c:v>
                </c:pt>
                <c:pt idx="1444">
                  <c:v>8</c:v>
                </c:pt>
                <c:pt idx="1445">
                  <c:v>8</c:v>
                </c:pt>
                <c:pt idx="1446">
                  <c:v>8</c:v>
                </c:pt>
                <c:pt idx="1447">
                  <c:v>8</c:v>
                </c:pt>
                <c:pt idx="1448">
                  <c:v>8</c:v>
                </c:pt>
                <c:pt idx="1449">
                  <c:v>8</c:v>
                </c:pt>
                <c:pt idx="1450">
                  <c:v>8</c:v>
                </c:pt>
                <c:pt idx="1451">
                  <c:v>8</c:v>
                </c:pt>
                <c:pt idx="1452">
                  <c:v>8</c:v>
                </c:pt>
                <c:pt idx="1453">
                  <c:v>8</c:v>
                </c:pt>
                <c:pt idx="1454">
                  <c:v>8</c:v>
                </c:pt>
                <c:pt idx="1455">
                  <c:v>8</c:v>
                </c:pt>
                <c:pt idx="1456">
                  <c:v>8</c:v>
                </c:pt>
                <c:pt idx="1457">
                  <c:v>8</c:v>
                </c:pt>
                <c:pt idx="1458">
                  <c:v>8</c:v>
                </c:pt>
                <c:pt idx="1459">
                  <c:v>8</c:v>
                </c:pt>
                <c:pt idx="1460">
                  <c:v>8</c:v>
                </c:pt>
                <c:pt idx="1461">
                  <c:v>8</c:v>
                </c:pt>
                <c:pt idx="1462">
                  <c:v>8</c:v>
                </c:pt>
                <c:pt idx="1463">
                  <c:v>8</c:v>
                </c:pt>
                <c:pt idx="1464">
                  <c:v>8</c:v>
                </c:pt>
                <c:pt idx="1465">
                  <c:v>8</c:v>
                </c:pt>
                <c:pt idx="1466">
                  <c:v>8</c:v>
                </c:pt>
                <c:pt idx="1467">
                  <c:v>8</c:v>
                </c:pt>
                <c:pt idx="1468">
                  <c:v>8</c:v>
                </c:pt>
                <c:pt idx="1469">
                  <c:v>8</c:v>
                </c:pt>
                <c:pt idx="1470">
                  <c:v>8.5</c:v>
                </c:pt>
                <c:pt idx="1471">
                  <c:v>8.5</c:v>
                </c:pt>
                <c:pt idx="1472">
                  <c:v>8.5</c:v>
                </c:pt>
                <c:pt idx="1473">
                  <c:v>8.5</c:v>
                </c:pt>
                <c:pt idx="1474">
                  <c:v>8.5</c:v>
                </c:pt>
                <c:pt idx="1475">
                  <c:v>8.5</c:v>
                </c:pt>
                <c:pt idx="1476">
                  <c:v>8.5</c:v>
                </c:pt>
                <c:pt idx="1477">
                  <c:v>8.5</c:v>
                </c:pt>
                <c:pt idx="1478">
                  <c:v>8.5</c:v>
                </c:pt>
                <c:pt idx="1479">
                  <c:v>8.5</c:v>
                </c:pt>
                <c:pt idx="1480">
                  <c:v>8.5</c:v>
                </c:pt>
                <c:pt idx="1481">
                  <c:v>8.5</c:v>
                </c:pt>
                <c:pt idx="1482">
                  <c:v>8.5</c:v>
                </c:pt>
                <c:pt idx="1483">
                  <c:v>8.5</c:v>
                </c:pt>
                <c:pt idx="1484">
                  <c:v>8.5</c:v>
                </c:pt>
                <c:pt idx="1485">
                  <c:v>8.5</c:v>
                </c:pt>
                <c:pt idx="1486">
                  <c:v>8.5</c:v>
                </c:pt>
                <c:pt idx="1487">
                  <c:v>8.5</c:v>
                </c:pt>
                <c:pt idx="1488">
                  <c:v>8.5</c:v>
                </c:pt>
                <c:pt idx="1489">
                  <c:v>8.5</c:v>
                </c:pt>
                <c:pt idx="1490">
                  <c:v>8.5</c:v>
                </c:pt>
                <c:pt idx="1491">
                  <c:v>8.5</c:v>
                </c:pt>
                <c:pt idx="1492">
                  <c:v>8.5</c:v>
                </c:pt>
                <c:pt idx="1493">
                  <c:v>8.5</c:v>
                </c:pt>
                <c:pt idx="1494">
                  <c:v>8.5</c:v>
                </c:pt>
                <c:pt idx="1495">
                  <c:v>8.5</c:v>
                </c:pt>
                <c:pt idx="1496">
                  <c:v>8.5</c:v>
                </c:pt>
                <c:pt idx="1497">
                  <c:v>8.5</c:v>
                </c:pt>
                <c:pt idx="1498">
                  <c:v>8.5</c:v>
                </c:pt>
                <c:pt idx="1499">
                  <c:v>8.5</c:v>
                </c:pt>
                <c:pt idx="1500">
                  <c:v>8.5</c:v>
                </c:pt>
                <c:pt idx="1501">
                  <c:v>8.5</c:v>
                </c:pt>
                <c:pt idx="1502">
                  <c:v>8.5</c:v>
                </c:pt>
                <c:pt idx="1503">
                  <c:v>8.5</c:v>
                </c:pt>
                <c:pt idx="1504">
                  <c:v>8.5</c:v>
                </c:pt>
                <c:pt idx="1505">
                  <c:v>8.5</c:v>
                </c:pt>
                <c:pt idx="1506">
                  <c:v>8.5</c:v>
                </c:pt>
                <c:pt idx="1507">
                  <c:v>8.5</c:v>
                </c:pt>
                <c:pt idx="1508">
                  <c:v>8.5</c:v>
                </c:pt>
                <c:pt idx="1509">
                  <c:v>8.5</c:v>
                </c:pt>
                <c:pt idx="1510">
                  <c:v>8.5</c:v>
                </c:pt>
                <c:pt idx="1511">
                  <c:v>8.5</c:v>
                </c:pt>
                <c:pt idx="1512">
                  <c:v>8.5</c:v>
                </c:pt>
                <c:pt idx="1513">
                  <c:v>8.5</c:v>
                </c:pt>
                <c:pt idx="1514">
                  <c:v>8.5</c:v>
                </c:pt>
                <c:pt idx="1515">
                  <c:v>8.5</c:v>
                </c:pt>
                <c:pt idx="1516">
                  <c:v>8.5</c:v>
                </c:pt>
                <c:pt idx="1517">
                  <c:v>8.5</c:v>
                </c:pt>
                <c:pt idx="1518">
                  <c:v>8.5</c:v>
                </c:pt>
                <c:pt idx="1519">
                  <c:v>8.5</c:v>
                </c:pt>
                <c:pt idx="1520">
                  <c:v>8.5</c:v>
                </c:pt>
                <c:pt idx="1521">
                  <c:v>8.5</c:v>
                </c:pt>
                <c:pt idx="1522">
                  <c:v>9</c:v>
                </c:pt>
                <c:pt idx="1523">
                  <c:v>9</c:v>
                </c:pt>
                <c:pt idx="1524">
                  <c:v>9</c:v>
                </c:pt>
                <c:pt idx="1525">
                  <c:v>9</c:v>
                </c:pt>
                <c:pt idx="1526">
                  <c:v>9</c:v>
                </c:pt>
                <c:pt idx="1527">
                  <c:v>9</c:v>
                </c:pt>
                <c:pt idx="1528">
                  <c:v>9</c:v>
                </c:pt>
                <c:pt idx="1529">
                  <c:v>9</c:v>
                </c:pt>
                <c:pt idx="1530">
                  <c:v>9</c:v>
                </c:pt>
                <c:pt idx="1531">
                  <c:v>9</c:v>
                </c:pt>
                <c:pt idx="1532">
                  <c:v>9</c:v>
                </c:pt>
                <c:pt idx="1533">
                  <c:v>9</c:v>
                </c:pt>
                <c:pt idx="1534">
                  <c:v>9</c:v>
                </c:pt>
                <c:pt idx="1535">
                  <c:v>9</c:v>
                </c:pt>
                <c:pt idx="1536">
                  <c:v>9</c:v>
                </c:pt>
                <c:pt idx="1537">
                  <c:v>9</c:v>
                </c:pt>
                <c:pt idx="1538">
                  <c:v>9</c:v>
                </c:pt>
                <c:pt idx="1539">
                  <c:v>9</c:v>
                </c:pt>
                <c:pt idx="1540">
                  <c:v>9</c:v>
                </c:pt>
                <c:pt idx="1541">
                  <c:v>9</c:v>
                </c:pt>
                <c:pt idx="1542">
                  <c:v>9</c:v>
                </c:pt>
                <c:pt idx="1543">
                  <c:v>9</c:v>
                </c:pt>
                <c:pt idx="1544">
                  <c:v>9</c:v>
                </c:pt>
                <c:pt idx="1545">
                  <c:v>9</c:v>
                </c:pt>
                <c:pt idx="1546">
                  <c:v>9</c:v>
                </c:pt>
                <c:pt idx="1547">
                  <c:v>9</c:v>
                </c:pt>
                <c:pt idx="1548">
                  <c:v>9</c:v>
                </c:pt>
                <c:pt idx="1549">
                  <c:v>9</c:v>
                </c:pt>
                <c:pt idx="1550">
                  <c:v>9</c:v>
                </c:pt>
                <c:pt idx="1551">
                  <c:v>9</c:v>
                </c:pt>
                <c:pt idx="1552">
                  <c:v>9</c:v>
                </c:pt>
                <c:pt idx="1553">
                  <c:v>9</c:v>
                </c:pt>
                <c:pt idx="1554">
                  <c:v>9</c:v>
                </c:pt>
                <c:pt idx="1555">
                  <c:v>9</c:v>
                </c:pt>
                <c:pt idx="1556">
                  <c:v>9</c:v>
                </c:pt>
                <c:pt idx="1557">
                  <c:v>9</c:v>
                </c:pt>
                <c:pt idx="1558">
                  <c:v>9</c:v>
                </c:pt>
                <c:pt idx="1559">
                  <c:v>9</c:v>
                </c:pt>
                <c:pt idx="1560">
                  <c:v>9</c:v>
                </c:pt>
                <c:pt idx="1561">
                  <c:v>9</c:v>
                </c:pt>
                <c:pt idx="1562">
                  <c:v>9</c:v>
                </c:pt>
                <c:pt idx="1563">
                  <c:v>9.5</c:v>
                </c:pt>
                <c:pt idx="1564">
                  <c:v>9.5</c:v>
                </c:pt>
                <c:pt idx="1565">
                  <c:v>9.5</c:v>
                </c:pt>
                <c:pt idx="1566">
                  <c:v>9.5</c:v>
                </c:pt>
                <c:pt idx="1567">
                  <c:v>9.5</c:v>
                </c:pt>
                <c:pt idx="1568">
                  <c:v>9.5</c:v>
                </c:pt>
                <c:pt idx="1569">
                  <c:v>9.5</c:v>
                </c:pt>
                <c:pt idx="1570">
                  <c:v>9.5</c:v>
                </c:pt>
                <c:pt idx="1571">
                  <c:v>9.5</c:v>
                </c:pt>
                <c:pt idx="1572">
                  <c:v>9.5</c:v>
                </c:pt>
                <c:pt idx="1573">
                  <c:v>9.5</c:v>
                </c:pt>
                <c:pt idx="1574">
                  <c:v>9.5</c:v>
                </c:pt>
                <c:pt idx="1575">
                  <c:v>9.5</c:v>
                </c:pt>
                <c:pt idx="1576">
                  <c:v>9.5</c:v>
                </c:pt>
                <c:pt idx="1577">
                  <c:v>9.5</c:v>
                </c:pt>
                <c:pt idx="1578">
                  <c:v>9.5</c:v>
                </c:pt>
                <c:pt idx="1579">
                  <c:v>9.5</c:v>
                </c:pt>
                <c:pt idx="1580">
                  <c:v>9.5</c:v>
                </c:pt>
                <c:pt idx="1581">
                  <c:v>9.5</c:v>
                </c:pt>
                <c:pt idx="1582">
                  <c:v>9.5</c:v>
                </c:pt>
                <c:pt idx="1583">
                  <c:v>9.5</c:v>
                </c:pt>
                <c:pt idx="1584">
                  <c:v>9.5</c:v>
                </c:pt>
                <c:pt idx="1585">
                  <c:v>9.5</c:v>
                </c:pt>
                <c:pt idx="1586">
                  <c:v>9.5</c:v>
                </c:pt>
                <c:pt idx="1587">
                  <c:v>9.5</c:v>
                </c:pt>
                <c:pt idx="1588">
                  <c:v>9.5</c:v>
                </c:pt>
                <c:pt idx="1589">
                  <c:v>9.5</c:v>
                </c:pt>
                <c:pt idx="1590">
                  <c:v>9.5</c:v>
                </c:pt>
                <c:pt idx="1591">
                  <c:v>9.5</c:v>
                </c:pt>
                <c:pt idx="1592">
                  <c:v>9.5</c:v>
                </c:pt>
                <c:pt idx="1593">
                  <c:v>9.5</c:v>
                </c:pt>
                <c:pt idx="1594">
                  <c:v>9.5</c:v>
                </c:pt>
                <c:pt idx="1595">
                  <c:v>9.5</c:v>
                </c:pt>
                <c:pt idx="1596">
                  <c:v>9.5</c:v>
                </c:pt>
                <c:pt idx="1597">
                  <c:v>9.5</c:v>
                </c:pt>
                <c:pt idx="1598">
                  <c:v>9.5</c:v>
                </c:pt>
                <c:pt idx="1599">
                  <c:v>9.5</c:v>
                </c:pt>
                <c:pt idx="1600">
                  <c:v>9.5</c:v>
                </c:pt>
                <c:pt idx="1601">
                  <c:v>9.5</c:v>
                </c:pt>
                <c:pt idx="1602">
                  <c:v>9.5</c:v>
                </c:pt>
                <c:pt idx="1603">
                  <c:v>9.5</c:v>
                </c:pt>
                <c:pt idx="1604">
                  <c:v>9.5</c:v>
                </c:pt>
                <c:pt idx="1605">
                  <c:v>9.5</c:v>
                </c:pt>
                <c:pt idx="1606">
                  <c:v>9.5</c:v>
                </c:pt>
                <c:pt idx="1607">
                  <c:v>9.5</c:v>
                </c:pt>
                <c:pt idx="1608">
                  <c:v>9.5</c:v>
                </c:pt>
                <c:pt idx="1609">
                  <c:v>9.5</c:v>
                </c:pt>
                <c:pt idx="1610">
                  <c:v>9.5</c:v>
                </c:pt>
                <c:pt idx="1611">
                  <c:v>9.5</c:v>
                </c:pt>
                <c:pt idx="1612">
                  <c:v>9.5</c:v>
                </c:pt>
                <c:pt idx="1613">
                  <c:v>9.5</c:v>
                </c:pt>
                <c:pt idx="1614">
                  <c:v>10</c:v>
                </c:pt>
                <c:pt idx="1615">
                  <c:v>10</c:v>
                </c:pt>
                <c:pt idx="1616">
                  <c:v>10</c:v>
                </c:pt>
                <c:pt idx="1617">
                  <c:v>10</c:v>
                </c:pt>
                <c:pt idx="1618">
                  <c:v>10</c:v>
                </c:pt>
                <c:pt idx="1619">
                  <c:v>10</c:v>
                </c:pt>
                <c:pt idx="1620">
                  <c:v>10</c:v>
                </c:pt>
                <c:pt idx="1621">
                  <c:v>10</c:v>
                </c:pt>
                <c:pt idx="1622">
                  <c:v>10</c:v>
                </c:pt>
                <c:pt idx="1623">
                  <c:v>10</c:v>
                </c:pt>
                <c:pt idx="1624">
                  <c:v>10</c:v>
                </c:pt>
                <c:pt idx="1625">
                  <c:v>10</c:v>
                </c:pt>
                <c:pt idx="1626">
                  <c:v>10</c:v>
                </c:pt>
                <c:pt idx="1627">
                  <c:v>10</c:v>
                </c:pt>
                <c:pt idx="1628">
                  <c:v>10</c:v>
                </c:pt>
                <c:pt idx="1629">
                  <c:v>10</c:v>
                </c:pt>
                <c:pt idx="1630">
                  <c:v>10</c:v>
                </c:pt>
                <c:pt idx="1631">
                  <c:v>10</c:v>
                </c:pt>
                <c:pt idx="1632">
                  <c:v>10</c:v>
                </c:pt>
                <c:pt idx="1633">
                  <c:v>10</c:v>
                </c:pt>
                <c:pt idx="1634">
                  <c:v>10</c:v>
                </c:pt>
                <c:pt idx="1635">
                  <c:v>10</c:v>
                </c:pt>
                <c:pt idx="1636">
                  <c:v>10</c:v>
                </c:pt>
                <c:pt idx="1637">
                  <c:v>10</c:v>
                </c:pt>
                <c:pt idx="1638">
                  <c:v>10</c:v>
                </c:pt>
                <c:pt idx="1639">
                  <c:v>10</c:v>
                </c:pt>
                <c:pt idx="1640">
                  <c:v>10</c:v>
                </c:pt>
                <c:pt idx="1641">
                  <c:v>10</c:v>
                </c:pt>
                <c:pt idx="1642">
                  <c:v>10</c:v>
                </c:pt>
                <c:pt idx="1643">
                  <c:v>10</c:v>
                </c:pt>
                <c:pt idx="1644">
                  <c:v>10</c:v>
                </c:pt>
                <c:pt idx="1645">
                  <c:v>10</c:v>
                </c:pt>
                <c:pt idx="1646">
                  <c:v>10</c:v>
                </c:pt>
                <c:pt idx="1647">
                  <c:v>10</c:v>
                </c:pt>
                <c:pt idx="1648">
                  <c:v>10</c:v>
                </c:pt>
                <c:pt idx="1649">
                  <c:v>10</c:v>
                </c:pt>
                <c:pt idx="1650">
                  <c:v>10</c:v>
                </c:pt>
                <c:pt idx="1651">
                  <c:v>10</c:v>
                </c:pt>
                <c:pt idx="1652">
                  <c:v>10</c:v>
                </c:pt>
                <c:pt idx="1653">
                  <c:v>10</c:v>
                </c:pt>
                <c:pt idx="1654">
                  <c:v>10</c:v>
                </c:pt>
                <c:pt idx="1655">
                  <c:v>10</c:v>
                </c:pt>
                <c:pt idx="1656">
                  <c:v>10.5</c:v>
                </c:pt>
                <c:pt idx="1657">
                  <c:v>10.5</c:v>
                </c:pt>
                <c:pt idx="1658">
                  <c:v>10.5</c:v>
                </c:pt>
                <c:pt idx="1659">
                  <c:v>10.5</c:v>
                </c:pt>
                <c:pt idx="1660">
                  <c:v>10.5</c:v>
                </c:pt>
                <c:pt idx="1661">
                  <c:v>10.5</c:v>
                </c:pt>
                <c:pt idx="1662">
                  <c:v>10.5</c:v>
                </c:pt>
                <c:pt idx="1663">
                  <c:v>10.5</c:v>
                </c:pt>
                <c:pt idx="1664">
                  <c:v>10.5</c:v>
                </c:pt>
                <c:pt idx="1665">
                  <c:v>10.5</c:v>
                </c:pt>
                <c:pt idx="1666">
                  <c:v>10.5</c:v>
                </c:pt>
                <c:pt idx="1667">
                  <c:v>10.5</c:v>
                </c:pt>
                <c:pt idx="1668">
                  <c:v>10.5</c:v>
                </c:pt>
                <c:pt idx="1669">
                  <c:v>10.5</c:v>
                </c:pt>
                <c:pt idx="1670">
                  <c:v>10.5</c:v>
                </c:pt>
                <c:pt idx="1671">
                  <c:v>10.5</c:v>
                </c:pt>
                <c:pt idx="1672">
                  <c:v>10.5</c:v>
                </c:pt>
                <c:pt idx="1673">
                  <c:v>10.5</c:v>
                </c:pt>
                <c:pt idx="1674">
                  <c:v>10.5</c:v>
                </c:pt>
                <c:pt idx="1675">
                  <c:v>10.5</c:v>
                </c:pt>
                <c:pt idx="1676">
                  <c:v>10.5</c:v>
                </c:pt>
                <c:pt idx="1677">
                  <c:v>10.5</c:v>
                </c:pt>
                <c:pt idx="1678">
                  <c:v>10.5</c:v>
                </c:pt>
                <c:pt idx="1679">
                  <c:v>10.5</c:v>
                </c:pt>
                <c:pt idx="1680">
                  <c:v>10.5</c:v>
                </c:pt>
                <c:pt idx="1681">
                  <c:v>10.5</c:v>
                </c:pt>
                <c:pt idx="1682">
                  <c:v>10.5</c:v>
                </c:pt>
                <c:pt idx="1683">
                  <c:v>10.5</c:v>
                </c:pt>
                <c:pt idx="1684">
                  <c:v>10.5</c:v>
                </c:pt>
                <c:pt idx="1685">
                  <c:v>10.5</c:v>
                </c:pt>
                <c:pt idx="1686">
                  <c:v>10.5</c:v>
                </c:pt>
                <c:pt idx="1687">
                  <c:v>10.5</c:v>
                </c:pt>
                <c:pt idx="1688">
                  <c:v>10.5</c:v>
                </c:pt>
                <c:pt idx="1689">
                  <c:v>10.5</c:v>
                </c:pt>
                <c:pt idx="1690">
                  <c:v>10.5</c:v>
                </c:pt>
                <c:pt idx="1691">
                  <c:v>11</c:v>
                </c:pt>
                <c:pt idx="1692">
                  <c:v>11</c:v>
                </c:pt>
                <c:pt idx="1693">
                  <c:v>11</c:v>
                </c:pt>
                <c:pt idx="1694">
                  <c:v>11</c:v>
                </c:pt>
                <c:pt idx="1695">
                  <c:v>11</c:v>
                </c:pt>
                <c:pt idx="1696">
                  <c:v>11</c:v>
                </c:pt>
                <c:pt idx="1697">
                  <c:v>11</c:v>
                </c:pt>
                <c:pt idx="1698">
                  <c:v>11</c:v>
                </c:pt>
                <c:pt idx="1699">
                  <c:v>11</c:v>
                </c:pt>
                <c:pt idx="1700">
                  <c:v>11</c:v>
                </c:pt>
                <c:pt idx="1701">
                  <c:v>11</c:v>
                </c:pt>
                <c:pt idx="1702">
                  <c:v>11</c:v>
                </c:pt>
                <c:pt idx="1703">
                  <c:v>11</c:v>
                </c:pt>
                <c:pt idx="1704">
                  <c:v>11</c:v>
                </c:pt>
                <c:pt idx="1705">
                  <c:v>11</c:v>
                </c:pt>
                <c:pt idx="1706">
                  <c:v>11</c:v>
                </c:pt>
                <c:pt idx="1707">
                  <c:v>11</c:v>
                </c:pt>
                <c:pt idx="1708">
                  <c:v>11</c:v>
                </c:pt>
                <c:pt idx="1709">
                  <c:v>11</c:v>
                </c:pt>
                <c:pt idx="1710">
                  <c:v>11</c:v>
                </c:pt>
                <c:pt idx="1711">
                  <c:v>11</c:v>
                </c:pt>
                <c:pt idx="1712">
                  <c:v>11</c:v>
                </c:pt>
                <c:pt idx="1713">
                  <c:v>11</c:v>
                </c:pt>
                <c:pt idx="1714">
                  <c:v>11</c:v>
                </c:pt>
                <c:pt idx="1715">
                  <c:v>11</c:v>
                </c:pt>
                <c:pt idx="1716">
                  <c:v>11</c:v>
                </c:pt>
                <c:pt idx="1717">
                  <c:v>11</c:v>
                </c:pt>
                <c:pt idx="1718">
                  <c:v>11</c:v>
                </c:pt>
                <c:pt idx="1719">
                  <c:v>11</c:v>
                </c:pt>
                <c:pt idx="1720">
                  <c:v>11</c:v>
                </c:pt>
                <c:pt idx="1721">
                  <c:v>11</c:v>
                </c:pt>
                <c:pt idx="1722">
                  <c:v>11</c:v>
                </c:pt>
                <c:pt idx="1723">
                  <c:v>11</c:v>
                </c:pt>
                <c:pt idx="1724">
                  <c:v>11</c:v>
                </c:pt>
                <c:pt idx="1725">
                  <c:v>11</c:v>
                </c:pt>
                <c:pt idx="1726">
                  <c:v>11</c:v>
                </c:pt>
                <c:pt idx="1727">
                  <c:v>11</c:v>
                </c:pt>
                <c:pt idx="1728">
                  <c:v>11</c:v>
                </c:pt>
                <c:pt idx="1729">
                  <c:v>11</c:v>
                </c:pt>
                <c:pt idx="1730">
                  <c:v>11.5</c:v>
                </c:pt>
                <c:pt idx="1731">
                  <c:v>11.5</c:v>
                </c:pt>
                <c:pt idx="1732">
                  <c:v>11.5</c:v>
                </c:pt>
                <c:pt idx="1733">
                  <c:v>11.5</c:v>
                </c:pt>
                <c:pt idx="1734">
                  <c:v>11.5</c:v>
                </c:pt>
                <c:pt idx="1735">
                  <c:v>11.5</c:v>
                </c:pt>
                <c:pt idx="1736">
                  <c:v>11.5</c:v>
                </c:pt>
                <c:pt idx="1737">
                  <c:v>11.5</c:v>
                </c:pt>
                <c:pt idx="1738">
                  <c:v>11.5</c:v>
                </c:pt>
                <c:pt idx="1739">
                  <c:v>11.5</c:v>
                </c:pt>
                <c:pt idx="1740">
                  <c:v>11.5</c:v>
                </c:pt>
                <c:pt idx="1741">
                  <c:v>11.5</c:v>
                </c:pt>
                <c:pt idx="1742">
                  <c:v>11.5</c:v>
                </c:pt>
                <c:pt idx="1743">
                  <c:v>11.5</c:v>
                </c:pt>
                <c:pt idx="1744">
                  <c:v>11.5</c:v>
                </c:pt>
                <c:pt idx="1745">
                  <c:v>11.5</c:v>
                </c:pt>
                <c:pt idx="1746">
                  <c:v>11.5</c:v>
                </c:pt>
                <c:pt idx="1747">
                  <c:v>11.5</c:v>
                </c:pt>
                <c:pt idx="1748">
                  <c:v>11.5</c:v>
                </c:pt>
                <c:pt idx="1749">
                  <c:v>11.5</c:v>
                </c:pt>
                <c:pt idx="1750">
                  <c:v>11.5</c:v>
                </c:pt>
                <c:pt idx="1751">
                  <c:v>11.5</c:v>
                </c:pt>
                <c:pt idx="1752">
                  <c:v>11.5</c:v>
                </c:pt>
                <c:pt idx="1753">
                  <c:v>11.5</c:v>
                </c:pt>
                <c:pt idx="1754">
                  <c:v>11.5</c:v>
                </c:pt>
                <c:pt idx="1755">
                  <c:v>11.5</c:v>
                </c:pt>
                <c:pt idx="1756">
                  <c:v>11.5</c:v>
                </c:pt>
                <c:pt idx="1757">
                  <c:v>11.5</c:v>
                </c:pt>
                <c:pt idx="1758">
                  <c:v>11.5</c:v>
                </c:pt>
                <c:pt idx="1759">
                  <c:v>11.5</c:v>
                </c:pt>
                <c:pt idx="1760">
                  <c:v>11.5</c:v>
                </c:pt>
                <c:pt idx="1761">
                  <c:v>11.5</c:v>
                </c:pt>
                <c:pt idx="1762">
                  <c:v>11.5</c:v>
                </c:pt>
                <c:pt idx="1763">
                  <c:v>11.5</c:v>
                </c:pt>
                <c:pt idx="1764">
                  <c:v>11.5</c:v>
                </c:pt>
                <c:pt idx="1765">
                  <c:v>11.5</c:v>
                </c:pt>
                <c:pt idx="1766">
                  <c:v>11.5</c:v>
                </c:pt>
                <c:pt idx="1767">
                  <c:v>12</c:v>
                </c:pt>
                <c:pt idx="1768">
                  <c:v>12</c:v>
                </c:pt>
                <c:pt idx="1769">
                  <c:v>12</c:v>
                </c:pt>
                <c:pt idx="1770">
                  <c:v>12</c:v>
                </c:pt>
                <c:pt idx="1771">
                  <c:v>12</c:v>
                </c:pt>
                <c:pt idx="1772">
                  <c:v>12</c:v>
                </c:pt>
                <c:pt idx="1773">
                  <c:v>12</c:v>
                </c:pt>
                <c:pt idx="1774">
                  <c:v>12</c:v>
                </c:pt>
                <c:pt idx="1775">
                  <c:v>12</c:v>
                </c:pt>
                <c:pt idx="1776">
                  <c:v>12</c:v>
                </c:pt>
                <c:pt idx="1777">
                  <c:v>12</c:v>
                </c:pt>
                <c:pt idx="1778">
                  <c:v>12</c:v>
                </c:pt>
                <c:pt idx="1779">
                  <c:v>12</c:v>
                </c:pt>
                <c:pt idx="1780">
                  <c:v>12</c:v>
                </c:pt>
                <c:pt idx="1781">
                  <c:v>12</c:v>
                </c:pt>
                <c:pt idx="1782">
                  <c:v>12</c:v>
                </c:pt>
                <c:pt idx="1783">
                  <c:v>12</c:v>
                </c:pt>
                <c:pt idx="1784">
                  <c:v>12</c:v>
                </c:pt>
                <c:pt idx="1785">
                  <c:v>12</c:v>
                </c:pt>
                <c:pt idx="1786">
                  <c:v>12</c:v>
                </c:pt>
                <c:pt idx="1787">
                  <c:v>12</c:v>
                </c:pt>
                <c:pt idx="1788">
                  <c:v>12</c:v>
                </c:pt>
                <c:pt idx="1789">
                  <c:v>12</c:v>
                </c:pt>
                <c:pt idx="1790">
                  <c:v>12</c:v>
                </c:pt>
                <c:pt idx="1791">
                  <c:v>12</c:v>
                </c:pt>
                <c:pt idx="1792">
                  <c:v>12</c:v>
                </c:pt>
                <c:pt idx="1793">
                  <c:v>12</c:v>
                </c:pt>
                <c:pt idx="1794">
                  <c:v>12</c:v>
                </c:pt>
                <c:pt idx="1795">
                  <c:v>12</c:v>
                </c:pt>
                <c:pt idx="1796">
                  <c:v>12</c:v>
                </c:pt>
                <c:pt idx="1797">
                  <c:v>12</c:v>
                </c:pt>
                <c:pt idx="1798">
                  <c:v>12</c:v>
                </c:pt>
                <c:pt idx="1799">
                  <c:v>12</c:v>
                </c:pt>
                <c:pt idx="1800">
                  <c:v>12</c:v>
                </c:pt>
                <c:pt idx="1801">
                  <c:v>12</c:v>
                </c:pt>
                <c:pt idx="1802">
                  <c:v>12.5</c:v>
                </c:pt>
                <c:pt idx="1803">
                  <c:v>12.5</c:v>
                </c:pt>
                <c:pt idx="1804">
                  <c:v>12.5</c:v>
                </c:pt>
                <c:pt idx="1805">
                  <c:v>12.5</c:v>
                </c:pt>
                <c:pt idx="1806">
                  <c:v>12.5</c:v>
                </c:pt>
                <c:pt idx="1807">
                  <c:v>12.5</c:v>
                </c:pt>
                <c:pt idx="1808">
                  <c:v>12.5</c:v>
                </c:pt>
                <c:pt idx="1809">
                  <c:v>12.5</c:v>
                </c:pt>
                <c:pt idx="1810">
                  <c:v>12.5</c:v>
                </c:pt>
                <c:pt idx="1811">
                  <c:v>12.5</c:v>
                </c:pt>
                <c:pt idx="1812">
                  <c:v>12.5</c:v>
                </c:pt>
                <c:pt idx="1813">
                  <c:v>12.5</c:v>
                </c:pt>
                <c:pt idx="1814">
                  <c:v>12.5</c:v>
                </c:pt>
                <c:pt idx="1815">
                  <c:v>12.5</c:v>
                </c:pt>
                <c:pt idx="1816">
                  <c:v>12.5</c:v>
                </c:pt>
                <c:pt idx="1817">
                  <c:v>12.5</c:v>
                </c:pt>
                <c:pt idx="1818">
                  <c:v>12.5</c:v>
                </c:pt>
                <c:pt idx="1819">
                  <c:v>12.5</c:v>
                </c:pt>
                <c:pt idx="1820">
                  <c:v>12.5</c:v>
                </c:pt>
                <c:pt idx="1821">
                  <c:v>12.5</c:v>
                </c:pt>
                <c:pt idx="1822">
                  <c:v>12.5</c:v>
                </c:pt>
                <c:pt idx="1823">
                  <c:v>12.5</c:v>
                </c:pt>
                <c:pt idx="1824">
                  <c:v>12.5</c:v>
                </c:pt>
                <c:pt idx="1825">
                  <c:v>12.5</c:v>
                </c:pt>
                <c:pt idx="1826">
                  <c:v>12.5</c:v>
                </c:pt>
                <c:pt idx="1827">
                  <c:v>12.5</c:v>
                </c:pt>
                <c:pt idx="1828">
                  <c:v>12.5</c:v>
                </c:pt>
                <c:pt idx="1829">
                  <c:v>12.5</c:v>
                </c:pt>
                <c:pt idx="1830">
                  <c:v>12.5</c:v>
                </c:pt>
                <c:pt idx="1831">
                  <c:v>12.5</c:v>
                </c:pt>
                <c:pt idx="1832">
                  <c:v>12.5</c:v>
                </c:pt>
                <c:pt idx="1833">
                  <c:v>12.5</c:v>
                </c:pt>
                <c:pt idx="1834">
                  <c:v>12.5</c:v>
                </c:pt>
                <c:pt idx="1835">
                  <c:v>13</c:v>
                </c:pt>
                <c:pt idx="1836">
                  <c:v>13</c:v>
                </c:pt>
                <c:pt idx="1837">
                  <c:v>13</c:v>
                </c:pt>
                <c:pt idx="1838">
                  <c:v>13</c:v>
                </c:pt>
                <c:pt idx="1839">
                  <c:v>13</c:v>
                </c:pt>
                <c:pt idx="1840">
                  <c:v>13</c:v>
                </c:pt>
                <c:pt idx="1841">
                  <c:v>13</c:v>
                </c:pt>
                <c:pt idx="1842">
                  <c:v>13</c:v>
                </c:pt>
                <c:pt idx="1843">
                  <c:v>13</c:v>
                </c:pt>
                <c:pt idx="1844">
                  <c:v>13</c:v>
                </c:pt>
                <c:pt idx="1845">
                  <c:v>13</c:v>
                </c:pt>
                <c:pt idx="1846">
                  <c:v>13</c:v>
                </c:pt>
                <c:pt idx="1847">
                  <c:v>13</c:v>
                </c:pt>
                <c:pt idx="1848">
                  <c:v>13</c:v>
                </c:pt>
                <c:pt idx="1849">
                  <c:v>13</c:v>
                </c:pt>
                <c:pt idx="1850">
                  <c:v>13</c:v>
                </c:pt>
                <c:pt idx="1851">
                  <c:v>13</c:v>
                </c:pt>
                <c:pt idx="1852">
                  <c:v>13</c:v>
                </c:pt>
                <c:pt idx="1853">
                  <c:v>13</c:v>
                </c:pt>
                <c:pt idx="1854">
                  <c:v>13</c:v>
                </c:pt>
                <c:pt idx="1855">
                  <c:v>13</c:v>
                </c:pt>
                <c:pt idx="1856">
                  <c:v>13</c:v>
                </c:pt>
                <c:pt idx="1857">
                  <c:v>13</c:v>
                </c:pt>
                <c:pt idx="1858">
                  <c:v>13</c:v>
                </c:pt>
                <c:pt idx="1859">
                  <c:v>13</c:v>
                </c:pt>
                <c:pt idx="1860">
                  <c:v>13</c:v>
                </c:pt>
                <c:pt idx="1861">
                  <c:v>13</c:v>
                </c:pt>
                <c:pt idx="1862">
                  <c:v>13</c:v>
                </c:pt>
                <c:pt idx="1863">
                  <c:v>13</c:v>
                </c:pt>
                <c:pt idx="1864">
                  <c:v>13</c:v>
                </c:pt>
                <c:pt idx="1865">
                  <c:v>13</c:v>
                </c:pt>
                <c:pt idx="1866">
                  <c:v>13</c:v>
                </c:pt>
                <c:pt idx="1867">
                  <c:v>13.5</c:v>
                </c:pt>
                <c:pt idx="1868">
                  <c:v>13.5</c:v>
                </c:pt>
                <c:pt idx="1869">
                  <c:v>13.5</c:v>
                </c:pt>
                <c:pt idx="1870">
                  <c:v>13.5</c:v>
                </c:pt>
                <c:pt idx="1871">
                  <c:v>13.5</c:v>
                </c:pt>
                <c:pt idx="1872">
                  <c:v>13.5</c:v>
                </c:pt>
                <c:pt idx="1873">
                  <c:v>13.5</c:v>
                </c:pt>
                <c:pt idx="1874">
                  <c:v>13.5</c:v>
                </c:pt>
                <c:pt idx="1875">
                  <c:v>13.5</c:v>
                </c:pt>
                <c:pt idx="1876">
                  <c:v>13.5</c:v>
                </c:pt>
                <c:pt idx="1877">
                  <c:v>13.5</c:v>
                </c:pt>
                <c:pt idx="1878">
                  <c:v>13.5</c:v>
                </c:pt>
                <c:pt idx="1879">
                  <c:v>13.5</c:v>
                </c:pt>
                <c:pt idx="1880">
                  <c:v>13.5</c:v>
                </c:pt>
                <c:pt idx="1881">
                  <c:v>13.5</c:v>
                </c:pt>
                <c:pt idx="1882">
                  <c:v>13.5</c:v>
                </c:pt>
                <c:pt idx="1883">
                  <c:v>13.5</c:v>
                </c:pt>
                <c:pt idx="1884">
                  <c:v>13.5</c:v>
                </c:pt>
                <c:pt idx="1885">
                  <c:v>13.5</c:v>
                </c:pt>
                <c:pt idx="1886">
                  <c:v>13.5</c:v>
                </c:pt>
                <c:pt idx="1887">
                  <c:v>13.5</c:v>
                </c:pt>
                <c:pt idx="1888">
                  <c:v>13.5</c:v>
                </c:pt>
                <c:pt idx="1889">
                  <c:v>13.5</c:v>
                </c:pt>
                <c:pt idx="1890">
                  <c:v>13.5</c:v>
                </c:pt>
                <c:pt idx="1891">
                  <c:v>13.5</c:v>
                </c:pt>
                <c:pt idx="1892">
                  <c:v>13.5</c:v>
                </c:pt>
                <c:pt idx="1893">
                  <c:v>13.5</c:v>
                </c:pt>
                <c:pt idx="1894">
                  <c:v>13.5</c:v>
                </c:pt>
                <c:pt idx="1895">
                  <c:v>13.5</c:v>
                </c:pt>
                <c:pt idx="1896">
                  <c:v>13.5</c:v>
                </c:pt>
                <c:pt idx="1897">
                  <c:v>13.5</c:v>
                </c:pt>
                <c:pt idx="1898">
                  <c:v>14</c:v>
                </c:pt>
                <c:pt idx="1899">
                  <c:v>14</c:v>
                </c:pt>
                <c:pt idx="1900">
                  <c:v>14</c:v>
                </c:pt>
                <c:pt idx="1901">
                  <c:v>14</c:v>
                </c:pt>
                <c:pt idx="1902">
                  <c:v>14</c:v>
                </c:pt>
                <c:pt idx="1903">
                  <c:v>14</c:v>
                </c:pt>
                <c:pt idx="1904">
                  <c:v>14</c:v>
                </c:pt>
                <c:pt idx="1905">
                  <c:v>14</c:v>
                </c:pt>
                <c:pt idx="1906">
                  <c:v>14</c:v>
                </c:pt>
                <c:pt idx="1907">
                  <c:v>14</c:v>
                </c:pt>
                <c:pt idx="1908">
                  <c:v>14</c:v>
                </c:pt>
                <c:pt idx="1909">
                  <c:v>14</c:v>
                </c:pt>
                <c:pt idx="1910">
                  <c:v>14</c:v>
                </c:pt>
                <c:pt idx="1911">
                  <c:v>14</c:v>
                </c:pt>
                <c:pt idx="1912">
                  <c:v>14</c:v>
                </c:pt>
                <c:pt idx="1913">
                  <c:v>14</c:v>
                </c:pt>
                <c:pt idx="1914">
                  <c:v>14</c:v>
                </c:pt>
                <c:pt idx="1915">
                  <c:v>14</c:v>
                </c:pt>
                <c:pt idx="1916">
                  <c:v>14</c:v>
                </c:pt>
                <c:pt idx="1917">
                  <c:v>14</c:v>
                </c:pt>
                <c:pt idx="1918">
                  <c:v>14</c:v>
                </c:pt>
                <c:pt idx="1919">
                  <c:v>14</c:v>
                </c:pt>
                <c:pt idx="1920">
                  <c:v>14</c:v>
                </c:pt>
                <c:pt idx="1921">
                  <c:v>14</c:v>
                </c:pt>
                <c:pt idx="1922">
                  <c:v>14</c:v>
                </c:pt>
                <c:pt idx="1923">
                  <c:v>14</c:v>
                </c:pt>
                <c:pt idx="1924">
                  <c:v>14.5</c:v>
                </c:pt>
                <c:pt idx="1925">
                  <c:v>14.5</c:v>
                </c:pt>
                <c:pt idx="1926">
                  <c:v>14.5</c:v>
                </c:pt>
                <c:pt idx="1927">
                  <c:v>14.5</c:v>
                </c:pt>
                <c:pt idx="1928">
                  <c:v>14.5</c:v>
                </c:pt>
                <c:pt idx="1929">
                  <c:v>14.5</c:v>
                </c:pt>
                <c:pt idx="1930">
                  <c:v>14.5</c:v>
                </c:pt>
                <c:pt idx="1931">
                  <c:v>14.5</c:v>
                </c:pt>
                <c:pt idx="1932">
                  <c:v>14.5</c:v>
                </c:pt>
                <c:pt idx="1933">
                  <c:v>14.5</c:v>
                </c:pt>
                <c:pt idx="1934">
                  <c:v>14.5</c:v>
                </c:pt>
                <c:pt idx="1935">
                  <c:v>14.5</c:v>
                </c:pt>
                <c:pt idx="1936">
                  <c:v>14.5</c:v>
                </c:pt>
                <c:pt idx="1937">
                  <c:v>14.5</c:v>
                </c:pt>
                <c:pt idx="1938">
                  <c:v>14.5</c:v>
                </c:pt>
                <c:pt idx="1939">
                  <c:v>14.5</c:v>
                </c:pt>
                <c:pt idx="1940">
                  <c:v>14.5</c:v>
                </c:pt>
                <c:pt idx="1941">
                  <c:v>14.5</c:v>
                </c:pt>
                <c:pt idx="1942">
                  <c:v>14.5</c:v>
                </c:pt>
                <c:pt idx="1943">
                  <c:v>14.5</c:v>
                </c:pt>
                <c:pt idx="1944">
                  <c:v>14.5</c:v>
                </c:pt>
                <c:pt idx="1945">
                  <c:v>14.5</c:v>
                </c:pt>
                <c:pt idx="1946">
                  <c:v>14.5</c:v>
                </c:pt>
                <c:pt idx="1947">
                  <c:v>14.5</c:v>
                </c:pt>
                <c:pt idx="1948">
                  <c:v>14.5</c:v>
                </c:pt>
                <c:pt idx="1949">
                  <c:v>14.5</c:v>
                </c:pt>
                <c:pt idx="1950">
                  <c:v>14.5</c:v>
                </c:pt>
                <c:pt idx="1951">
                  <c:v>15</c:v>
                </c:pt>
                <c:pt idx="1952">
                  <c:v>15</c:v>
                </c:pt>
                <c:pt idx="1953">
                  <c:v>15</c:v>
                </c:pt>
                <c:pt idx="1954">
                  <c:v>15</c:v>
                </c:pt>
                <c:pt idx="1955">
                  <c:v>15</c:v>
                </c:pt>
                <c:pt idx="1956">
                  <c:v>15</c:v>
                </c:pt>
                <c:pt idx="1957">
                  <c:v>15</c:v>
                </c:pt>
                <c:pt idx="1958">
                  <c:v>15</c:v>
                </c:pt>
                <c:pt idx="1959">
                  <c:v>15</c:v>
                </c:pt>
                <c:pt idx="1960">
                  <c:v>15</c:v>
                </c:pt>
                <c:pt idx="1961">
                  <c:v>15</c:v>
                </c:pt>
                <c:pt idx="1962">
                  <c:v>15</c:v>
                </c:pt>
                <c:pt idx="1963">
                  <c:v>15</c:v>
                </c:pt>
                <c:pt idx="1964">
                  <c:v>15</c:v>
                </c:pt>
                <c:pt idx="1965">
                  <c:v>15</c:v>
                </c:pt>
                <c:pt idx="1966">
                  <c:v>15</c:v>
                </c:pt>
                <c:pt idx="1967">
                  <c:v>15</c:v>
                </c:pt>
                <c:pt idx="1968">
                  <c:v>15</c:v>
                </c:pt>
                <c:pt idx="1969">
                  <c:v>15</c:v>
                </c:pt>
                <c:pt idx="1970">
                  <c:v>15</c:v>
                </c:pt>
                <c:pt idx="1971">
                  <c:v>15</c:v>
                </c:pt>
                <c:pt idx="1972">
                  <c:v>15</c:v>
                </c:pt>
                <c:pt idx="1973">
                  <c:v>15</c:v>
                </c:pt>
                <c:pt idx="1974">
                  <c:v>15</c:v>
                </c:pt>
                <c:pt idx="1975">
                  <c:v>15</c:v>
                </c:pt>
                <c:pt idx="1976">
                  <c:v>15.5</c:v>
                </c:pt>
                <c:pt idx="1977">
                  <c:v>15.5</c:v>
                </c:pt>
                <c:pt idx="1978">
                  <c:v>15.5</c:v>
                </c:pt>
                <c:pt idx="1979">
                  <c:v>15.5</c:v>
                </c:pt>
                <c:pt idx="1980">
                  <c:v>15.5</c:v>
                </c:pt>
                <c:pt idx="1981">
                  <c:v>15.5</c:v>
                </c:pt>
                <c:pt idx="1982">
                  <c:v>15.5</c:v>
                </c:pt>
                <c:pt idx="1983">
                  <c:v>15.5</c:v>
                </c:pt>
                <c:pt idx="1984">
                  <c:v>15.5</c:v>
                </c:pt>
                <c:pt idx="1985">
                  <c:v>15.5</c:v>
                </c:pt>
                <c:pt idx="1986">
                  <c:v>15.5</c:v>
                </c:pt>
                <c:pt idx="1987">
                  <c:v>15.5</c:v>
                </c:pt>
                <c:pt idx="1988">
                  <c:v>15.5</c:v>
                </c:pt>
                <c:pt idx="1989">
                  <c:v>15.5</c:v>
                </c:pt>
                <c:pt idx="1990">
                  <c:v>15.5</c:v>
                </c:pt>
                <c:pt idx="1991">
                  <c:v>15.5</c:v>
                </c:pt>
                <c:pt idx="1992">
                  <c:v>15.5</c:v>
                </c:pt>
                <c:pt idx="1993">
                  <c:v>15.5</c:v>
                </c:pt>
                <c:pt idx="1994">
                  <c:v>15.5</c:v>
                </c:pt>
                <c:pt idx="1995">
                  <c:v>15.5</c:v>
                </c:pt>
                <c:pt idx="1996">
                  <c:v>15.5</c:v>
                </c:pt>
                <c:pt idx="1997">
                  <c:v>16</c:v>
                </c:pt>
                <c:pt idx="1998">
                  <c:v>16</c:v>
                </c:pt>
                <c:pt idx="1999">
                  <c:v>16</c:v>
                </c:pt>
                <c:pt idx="2000">
                  <c:v>16</c:v>
                </c:pt>
                <c:pt idx="2001">
                  <c:v>16</c:v>
                </c:pt>
                <c:pt idx="2002">
                  <c:v>16</c:v>
                </c:pt>
                <c:pt idx="2003">
                  <c:v>16</c:v>
                </c:pt>
                <c:pt idx="2004">
                  <c:v>16</c:v>
                </c:pt>
                <c:pt idx="2005">
                  <c:v>16</c:v>
                </c:pt>
                <c:pt idx="2006">
                  <c:v>16</c:v>
                </c:pt>
                <c:pt idx="2007">
                  <c:v>16</c:v>
                </c:pt>
                <c:pt idx="2008">
                  <c:v>16</c:v>
                </c:pt>
                <c:pt idx="2009">
                  <c:v>16</c:v>
                </c:pt>
                <c:pt idx="2010">
                  <c:v>16</c:v>
                </c:pt>
                <c:pt idx="2011">
                  <c:v>16</c:v>
                </c:pt>
                <c:pt idx="2012">
                  <c:v>16</c:v>
                </c:pt>
                <c:pt idx="2013">
                  <c:v>16</c:v>
                </c:pt>
                <c:pt idx="2014">
                  <c:v>16</c:v>
                </c:pt>
                <c:pt idx="2015">
                  <c:v>16</c:v>
                </c:pt>
                <c:pt idx="2016">
                  <c:v>16</c:v>
                </c:pt>
                <c:pt idx="2017">
                  <c:v>16</c:v>
                </c:pt>
                <c:pt idx="2018">
                  <c:v>16</c:v>
                </c:pt>
                <c:pt idx="2019">
                  <c:v>16</c:v>
                </c:pt>
                <c:pt idx="2020">
                  <c:v>16</c:v>
                </c:pt>
                <c:pt idx="2021">
                  <c:v>16</c:v>
                </c:pt>
                <c:pt idx="2022">
                  <c:v>16</c:v>
                </c:pt>
                <c:pt idx="2023">
                  <c:v>16</c:v>
                </c:pt>
                <c:pt idx="2024">
                  <c:v>16</c:v>
                </c:pt>
                <c:pt idx="2025">
                  <c:v>16</c:v>
                </c:pt>
                <c:pt idx="2026">
                  <c:v>16.5</c:v>
                </c:pt>
                <c:pt idx="2027">
                  <c:v>16.5</c:v>
                </c:pt>
                <c:pt idx="2028">
                  <c:v>16.5</c:v>
                </c:pt>
                <c:pt idx="2029">
                  <c:v>16.5</c:v>
                </c:pt>
                <c:pt idx="2030">
                  <c:v>16.5</c:v>
                </c:pt>
                <c:pt idx="2031">
                  <c:v>16.5</c:v>
                </c:pt>
                <c:pt idx="2032">
                  <c:v>16.5</c:v>
                </c:pt>
                <c:pt idx="2033">
                  <c:v>16.5</c:v>
                </c:pt>
                <c:pt idx="2034">
                  <c:v>16.5</c:v>
                </c:pt>
                <c:pt idx="2035">
                  <c:v>16.5</c:v>
                </c:pt>
                <c:pt idx="2036">
                  <c:v>16.5</c:v>
                </c:pt>
                <c:pt idx="2037">
                  <c:v>16.5</c:v>
                </c:pt>
                <c:pt idx="2038">
                  <c:v>16.5</c:v>
                </c:pt>
                <c:pt idx="2039">
                  <c:v>16.5</c:v>
                </c:pt>
                <c:pt idx="2040">
                  <c:v>16.5</c:v>
                </c:pt>
                <c:pt idx="2041">
                  <c:v>16.5</c:v>
                </c:pt>
                <c:pt idx="2042">
                  <c:v>16.5</c:v>
                </c:pt>
                <c:pt idx="2043">
                  <c:v>16.5</c:v>
                </c:pt>
                <c:pt idx="2044">
                  <c:v>17</c:v>
                </c:pt>
                <c:pt idx="2045">
                  <c:v>17</c:v>
                </c:pt>
                <c:pt idx="2046">
                  <c:v>17</c:v>
                </c:pt>
                <c:pt idx="2047">
                  <c:v>17</c:v>
                </c:pt>
                <c:pt idx="2048">
                  <c:v>17</c:v>
                </c:pt>
                <c:pt idx="2049">
                  <c:v>17</c:v>
                </c:pt>
                <c:pt idx="2050">
                  <c:v>17</c:v>
                </c:pt>
                <c:pt idx="2051">
                  <c:v>17</c:v>
                </c:pt>
                <c:pt idx="2052">
                  <c:v>17</c:v>
                </c:pt>
                <c:pt idx="2053">
                  <c:v>17</c:v>
                </c:pt>
                <c:pt idx="2054">
                  <c:v>17</c:v>
                </c:pt>
                <c:pt idx="2055">
                  <c:v>17</c:v>
                </c:pt>
                <c:pt idx="2056">
                  <c:v>17</c:v>
                </c:pt>
                <c:pt idx="2057">
                  <c:v>17</c:v>
                </c:pt>
                <c:pt idx="2058">
                  <c:v>17</c:v>
                </c:pt>
                <c:pt idx="2059">
                  <c:v>17</c:v>
                </c:pt>
                <c:pt idx="2060">
                  <c:v>17</c:v>
                </c:pt>
                <c:pt idx="2061">
                  <c:v>17</c:v>
                </c:pt>
                <c:pt idx="2062">
                  <c:v>17</c:v>
                </c:pt>
                <c:pt idx="2063">
                  <c:v>17.5</c:v>
                </c:pt>
                <c:pt idx="2064">
                  <c:v>17.5</c:v>
                </c:pt>
                <c:pt idx="2065">
                  <c:v>17.5</c:v>
                </c:pt>
                <c:pt idx="2066">
                  <c:v>17.5</c:v>
                </c:pt>
                <c:pt idx="2067">
                  <c:v>17.5</c:v>
                </c:pt>
                <c:pt idx="2068">
                  <c:v>17.5</c:v>
                </c:pt>
                <c:pt idx="2069">
                  <c:v>17.5</c:v>
                </c:pt>
                <c:pt idx="2070">
                  <c:v>17.5</c:v>
                </c:pt>
                <c:pt idx="2071">
                  <c:v>17.5</c:v>
                </c:pt>
                <c:pt idx="2072">
                  <c:v>17.5</c:v>
                </c:pt>
                <c:pt idx="2073">
                  <c:v>17.5</c:v>
                </c:pt>
                <c:pt idx="2074">
                  <c:v>17.5</c:v>
                </c:pt>
                <c:pt idx="2075">
                  <c:v>17.5</c:v>
                </c:pt>
                <c:pt idx="2076">
                  <c:v>17.5</c:v>
                </c:pt>
                <c:pt idx="2077">
                  <c:v>17.5</c:v>
                </c:pt>
                <c:pt idx="2078">
                  <c:v>17.5</c:v>
                </c:pt>
                <c:pt idx="2079">
                  <c:v>17.5</c:v>
                </c:pt>
                <c:pt idx="2080">
                  <c:v>17.5</c:v>
                </c:pt>
                <c:pt idx="2081">
                  <c:v>17.5</c:v>
                </c:pt>
                <c:pt idx="2082">
                  <c:v>18</c:v>
                </c:pt>
                <c:pt idx="2083">
                  <c:v>18</c:v>
                </c:pt>
                <c:pt idx="2084">
                  <c:v>18</c:v>
                </c:pt>
                <c:pt idx="2085">
                  <c:v>18</c:v>
                </c:pt>
                <c:pt idx="2086">
                  <c:v>18</c:v>
                </c:pt>
                <c:pt idx="2087">
                  <c:v>18</c:v>
                </c:pt>
                <c:pt idx="2088">
                  <c:v>18</c:v>
                </c:pt>
                <c:pt idx="2089">
                  <c:v>18</c:v>
                </c:pt>
                <c:pt idx="2090">
                  <c:v>18</c:v>
                </c:pt>
                <c:pt idx="2091">
                  <c:v>18</c:v>
                </c:pt>
                <c:pt idx="2092">
                  <c:v>18</c:v>
                </c:pt>
                <c:pt idx="2093">
                  <c:v>18</c:v>
                </c:pt>
                <c:pt idx="2094">
                  <c:v>18.5</c:v>
                </c:pt>
                <c:pt idx="2095">
                  <c:v>18.5</c:v>
                </c:pt>
                <c:pt idx="2096">
                  <c:v>18.5</c:v>
                </c:pt>
                <c:pt idx="2097">
                  <c:v>18.5</c:v>
                </c:pt>
                <c:pt idx="2098">
                  <c:v>18.5</c:v>
                </c:pt>
                <c:pt idx="2099">
                  <c:v>18.5</c:v>
                </c:pt>
                <c:pt idx="2100">
                  <c:v>18.5</c:v>
                </c:pt>
                <c:pt idx="2101">
                  <c:v>18.5</c:v>
                </c:pt>
                <c:pt idx="2102">
                  <c:v>18.5</c:v>
                </c:pt>
                <c:pt idx="2103">
                  <c:v>18.5</c:v>
                </c:pt>
                <c:pt idx="2104">
                  <c:v>18.5</c:v>
                </c:pt>
                <c:pt idx="2105">
                  <c:v>18.5</c:v>
                </c:pt>
                <c:pt idx="2106">
                  <c:v>19</c:v>
                </c:pt>
                <c:pt idx="2107">
                  <c:v>19</c:v>
                </c:pt>
                <c:pt idx="2108">
                  <c:v>19</c:v>
                </c:pt>
                <c:pt idx="2109">
                  <c:v>19</c:v>
                </c:pt>
                <c:pt idx="2110">
                  <c:v>19</c:v>
                </c:pt>
                <c:pt idx="2111">
                  <c:v>19</c:v>
                </c:pt>
                <c:pt idx="2112">
                  <c:v>19</c:v>
                </c:pt>
                <c:pt idx="2113">
                  <c:v>19</c:v>
                </c:pt>
                <c:pt idx="2114">
                  <c:v>19</c:v>
                </c:pt>
                <c:pt idx="2115">
                  <c:v>19</c:v>
                </c:pt>
                <c:pt idx="2116">
                  <c:v>19</c:v>
                </c:pt>
                <c:pt idx="2117">
                  <c:v>19</c:v>
                </c:pt>
                <c:pt idx="2118">
                  <c:v>19</c:v>
                </c:pt>
                <c:pt idx="2119">
                  <c:v>19</c:v>
                </c:pt>
                <c:pt idx="2120">
                  <c:v>19</c:v>
                </c:pt>
                <c:pt idx="2121">
                  <c:v>19</c:v>
                </c:pt>
                <c:pt idx="2122">
                  <c:v>19</c:v>
                </c:pt>
                <c:pt idx="2123">
                  <c:v>19.5</c:v>
                </c:pt>
                <c:pt idx="2124">
                  <c:v>19.5</c:v>
                </c:pt>
                <c:pt idx="2125">
                  <c:v>19.5</c:v>
                </c:pt>
                <c:pt idx="2126">
                  <c:v>19.5</c:v>
                </c:pt>
                <c:pt idx="2127">
                  <c:v>19.5</c:v>
                </c:pt>
                <c:pt idx="2128">
                  <c:v>19.5</c:v>
                </c:pt>
                <c:pt idx="2129">
                  <c:v>19.5</c:v>
                </c:pt>
                <c:pt idx="2130">
                  <c:v>19.5</c:v>
                </c:pt>
                <c:pt idx="2131">
                  <c:v>19.5</c:v>
                </c:pt>
                <c:pt idx="2132">
                  <c:v>19.5</c:v>
                </c:pt>
                <c:pt idx="2133">
                  <c:v>19.5</c:v>
                </c:pt>
                <c:pt idx="2134">
                  <c:v>19.5</c:v>
                </c:pt>
                <c:pt idx="2135">
                  <c:v>19.5</c:v>
                </c:pt>
                <c:pt idx="2136">
                  <c:v>19.5</c:v>
                </c:pt>
                <c:pt idx="2137">
                  <c:v>19.5</c:v>
                </c:pt>
                <c:pt idx="2138">
                  <c:v>19.5</c:v>
                </c:pt>
                <c:pt idx="2139">
                  <c:v>19.5</c:v>
                </c:pt>
                <c:pt idx="2140">
                  <c:v>19.5</c:v>
                </c:pt>
                <c:pt idx="2141">
                  <c:v>19.5</c:v>
                </c:pt>
                <c:pt idx="2142">
                  <c:v>19.5</c:v>
                </c:pt>
                <c:pt idx="2143">
                  <c:v>20</c:v>
                </c:pt>
                <c:pt idx="2144">
                  <c:v>20</c:v>
                </c:pt>
                <c:pt idx="2145">
                  <c:v>20</c:v>
                </c:pt>
                <c:pt idx="2146">
                  <c:v>20</c:v>
                </c:pt>
                <c:pt idx="2147">
                  <c:v>20</c:v>
                </c:pt>
                <c:pt idx="2148">
                  <c:v>20</c:v>
                </c:pt>
                <c:pt idx="2149">
                  <c:v>20</c:v>
                </c:pt>
                <c:pt idx="2150">
                  <c:v>20</c:v>
                </c:pt>
                <c:pt idx="2151">
                  <c:v>20</c:v>
                </c:pt>
                <c:pt idx="2152">
                  <c:v>20</c:v>
                </c:pt>
                <c:pt idx="2153">
                  <c:v>20</c:v>
                </c:pt>
                <c:pt idx="2154">
                  <c:v>20</c:v>
                </c:pt>
                <c:pt idx="2155">
                  <c:v>20</c:v>
                </c:pt>
                <c:pt idx="2156">
                  <c:v>20</c:v>
                </c:pt>
                <c:pt idx="2157">
                  <c:v>20</c:v>
                </c:pt>
                <c:pt idx="2158">
                  <c:v>20.5</c:v>
                </c:pt>
                <c:pt idx="2159">
                  <c:v>20.5</c:v>
                </c:pt>
                <c:pt idx="2160">
                  <c:v>20.5</c:v>
                </c:pt>
                <c:pt idx="2161">
                  <c:v>20.5</c:v>
                </c:pt>
                <c:pt idx="2162">
                  <c:v>20.5</c:v>
                </c:pt>
                <c:pt idx="2163">
                  <c:v>20.5</c:v>
                </c:pt>
                <c:pt idx="2164">
                  <c:v>20.5</c:v>
                </c:pt>
                <c:pt idx="2165">
                  <c:v>20.5</c:v>
                </c:pt>
                <c:pt idx="2166">
                  <c:v>20.5</c:v>
                </c:pt>
                <c:pt idx="2167">
                  <c:v>20.5</c:v>
                </c:pt>
                <c:pt idx="2168">
                  <c:v>20.5</c:v>
                </c:pt>
                <c:pt idx="2169">
                  <c:v>20.5</c:v>
                </c:pt>
                <c:pt idx="2170">
                  <c:v>20.5</c:v>
                </c:pt>
                <c:pt idx="2171">
                  <c:v>20.5</c:v>
                </c:pt>
                <c:pt idx="2172">
                  <c:v>20.5</c:v>
                </c:pt>
                <c:pt idx="2173">
                  <c:v>20.5</c:v>
                </c:pt>
                <c:pt idx="2174">
                  <c:v>20.5</c:v>
                </c:pt>
                <c:pt idx="2175">
                  <c:v>21</c:v>
                </c:pt>
                <c:pt idx="2176">
                  <c:v>21</c:v>
                </c:pt>
                <c:pt idx="2177">
                  <c:v>21</c:v>
                </c:pt>
                <c:pt idx="2178">
                  <c:v>21</c:v>
                </c:pt>
                <c:pt idx="2179">
                  <c:v>21</c:v>
                </c:pt>
                <c:pt idx="2180">
                  <c:v>21</c:v>
                </c:pt>
                <c:pt idx="2181">
                  <c:v>21</c:v>
                </c:pt>
                <c:pt idx="2182">
                  <c:v>21</c:v>
                </c:pt>
                <c:pt idx="2183">
                  <c:v>21</c:v>
                </c:pt>
                <c:pt idx="2184">
                  <c:v>21</c:v>
                </c:pt>
                <c:pt idx="2185">
                  <c:v>21</c:v>
                </c:pt>
                <c:pt idx="2186">
                  <c:v>21</c:v>
                </c:pt>
                <c:pt idx="2187">
                  <c:v>21</c:v>
                </c:pt>
                <c:pt idx="2188">
                  <c:v>21</c:v>
                </c:pt>
                <c:pt idx="2189">
                  <c:v>21</c:v>
                </c:pt>
                <c:pt idx="2190">
                  <c:v>21</c:v>
                </c:pt>
                <c:pt idx="2191">
                  <c:v>21</c:v>
                </c:pt>
                <c:pt idx="2192">
                  <c:v>21</c:v>
                </c:pt>
                <c:pt idx="2193">
                  <c:v>21.5</c:v>
                </c:pt>
                <c:pt idx="2194">
                  <c:v>21.5</c:v>
                </c:pt>
                <c:pt idx="2195">
                  <c:v>21.5</c:v>
                </c:pt>
                <c:pt idx="2196">
                  <c:v>21.5</c:v>
                </c:pt>
                <c:pt idx="2197">
                  <c:v>21.5</c:v>
                </c:pt>
                <c:pt idx="2198">
                  <c:v>21.5</c:v>
                </c:pt>
                <c:pt idx="2199">
                  <c:v>21.5</c:v>
                </c:pt>
                <c:pt idx="2200">
                  <c:v>21.5</c:v>
                </c:pt>
                <c:pt idx="2201">
                  <c:v>21.5</c:v>
                </c:pt>
                <c:pt idx="2202">
                  <c:v>21.5</c:v>
                </c:pt>
                <c:pt idx="2203">
                  <c:v>21.5</c:v>
                </c:pt>
                <c:pt idx="2204">
                  <c:v>21.5</c:v>
                </c:pt>
                <c:pt idx="2205">
                  <c:v>21.5</c:v>
                </c:pt>
                <c:pt idx="2206">
                  <c:v>21.5</c:v>
                </c:pt>
                <c:pt idx="2207">
                  <c:v>21.5</c:v>
                </c:pt>
                <c:pt idx="2208">
                  <c:v>21.5</c:v>
                </c:pt>
                <c:pt idx="2209">
                  <c:v>22</c:v>
                </c:pt>
                <c:pt idx="2210">
                  <c:v>22</c:v>
                </c:pt>
                <c:pt idx="2211">
                  <c:v>22</c:v>
                </c:pt>
                <c:pt idx="2212">
                  <c:v>22</c:v>
                </c:pt>
                <c:pt idx="2213">
                  <c:v>22</c:v>
                </c:pt>
                <c:pt idx="2214">
                  <c:v>22</c:v>
                </c:pt>
                <c:pt idx="2215">
                  <c:v>22</c:v>
                </c:pt>
                <c:pt idx="2216">
                  <c:v>22</c:v>
                </c:pt>
                <c:pt idx="2217">
                  <c:v>22</c:v>
                </c:pt>
                <c:pt idx="2218">
                  <c:v>22</c:v>
                </c:pt>
                <c:pt idx="2219">
                  <c:v>22</c:v>
                </c:pt>
                <c:pt idx="2220">
                  <c:v>22</c:v>
                </c:pt>
                <c:pt idx="2221">
                  <c:v>22</c:v>
                </c:pt>
                <c:pt idx="2222">
                  <c:v>22.5</c:v>
                </c:pt>
                <c:pt idx="2223">
                  <c:v>22.5</c:v>
                </c:pt>
                <c:pt idx="2224">
                  <c:v>22.5</c:v>
                </c:pt>
                <c:pt idx="2225">
                  <c:v>22.5</c:v>
                </c:pt>
                <c:pt idx="2226">
                  <c:v>22.5</c:v>
                </c:pt>
                <c:pt idx="2227">
                  <c:v>22.5</c:v>
                </c:pt>
                <c:pt idx="2228">
                  <c:v>22.5</c:v>
                </c:pt>
                <c:pt idx="2229">
                  <c:v>22.5</c:v>
                </c:pt>
                <c:pt idx="2230">
                  <c:v>22.5</c:v>
                </c:pt>
                <c:pt idx="2231">
                  <c:v>22.5</c:v>
                </c:pt>
                <c:pt idx="2232">
                  <c:v>22.5</c:v>
                </c:pt>
                <c:pt idx="2233">
                  <c:v>22.5</c:v>
                </c:pt>
                <c:pt idx="2234">
                  <c:v>22.5</c:v>
                </c:pt>
                <c:pt idx="2235">
                  <c:v>23</c:v>
                </c:pt>
                <c:pt idx="2236">
                  <c:v>23</c:v>
                </c:pt>
                <c:pt idx="2237">
                  <c:v>23</c:v>
                </c:pt>
                <c:pt idx="2238">
                  <c:v>23</c:v>
                </c:pt>
                <c:pt idx="2239">
                  <c:v>23</c:v>
                </c:pt>
                <c:pt idx="2240">
                  <c:v>23</c:v>
                </c:pt>
                <c:pt idx="2241">
                  <c:v>23</c:v>
                </c:pt>
                <c:pt idx="2242">
                  <c:v>23</c:v>
                </c:pt>
                <c:pt idx="2243">
                  <c:v>23</c:v>
                </c:pt>
                <c:pt idx="2244">
                  <c:v>23</c:v>
                </c:pt>
                <c:pt idx="2245">
                  <c:v>23</c:v>
                </c:pt>
                <c:pt idx="2246">
                  <c:v>23</c:v>
                </c:pt>
                <c:pt idx="2247">
                  <c:v>23</c:v>
                </c:pt>
                <c:pt idx="2248">
                  <c:v>23</c:v>
                </c:pt>
                <c:pt idx="2249">
                  <c:v>23</c:v>
                </c:pt>
                <c:pt idx="2250">
                  <c:v>23.5</c:v>
                </c:pt>
                <c:pt idx="2251">
                  <c:v>23.5</c:v>
                </c:pt>
                <c:pt idx="2252">
                  <c:v>23.5</c:v>
                </c:pt>
                <c:pt idx="2253">
                  <c:v>23.5</c:v>
                </c:pt>
                <c:pt idx="2254">
                  <c:v>23.5</c:v>
                </c:pt>
                <c:pt idx="2255">
                  <c:v>23.5</c:v>
                </c:pt>
                <c:pt idx="2256">
                  <c:v>23.5</c:v>
                </c:pt>
                <c:pt idx="2257">
                  <c:v>23.5</c:v>
                </c:pt>
                <c:pt idx="2258">
                  <c:v>23.5</c:v>
                </c:pt>
                <c:pt idx="2259">
                  <c:v>23.5</c:v>
                </c:pt>
                <c:pt idx="2260">
                  <c:v>24</c:v>
                </c:pt>
                <c:pt idx="2261">
                  <c:v>24</c:v>
                </c:pt>
                <c:pt idx="2262">
                  <c:v>24</c:v>
                </c:pt>
                <c:pt idx="2263">
                  <c:v>24</c:v>
                </c:pt>
                <c:pt idx="2264">
                  <c:v>24</c:v>
                </c:pt>
                <c:pt idx="2265">
                  <c:v>24</c:v>
                </c:pt>
                <c:pt idx="2266">
                  <c:v>24</c:v>
                </c:pt>
                <c:pt idx="2267">
                  <c:v>24</c:v>
                </c:pt>
                <c:pt idx="2268">
                  <c:v>24.5</c:v>
                </c:pt>
                <c:pt idx="2269">
                  <c:v>24.5</c:v>
                </c:pt>
                <c:pt idx="2270">
                  <c:v>24.5</c:v>
                </c:pt>
                <c:pt idx="2271">
                  <c:v>24.5</c:v>
                </c:pt>
                <c:pt idx="2272">
                  <c:v>24.5</c:v>
                </c:pt>
                <c:pt idx="2273">
                  <c:v>24.5</c:v>
                </c:pt>
                <c:pt idx="2274">
                  <c:v>24.5</c:v>
                </c:pt>
                <c:pt idx="2275">
                  <c:v>24.5</c:v>
                </c:pt>
                <c:pt idx="2276">
                  <c:v>24.5</c:v>
                </c:pt>
                <c:pt idx="2277">
                  <c:v>24.5</c:v>
                </c:pt>
                <c:pt idx="2278">
                  <c:v>24.5</c:v>
                </c:pt>
                <c:pt idx="2279">
                  <c:v>24.5</c:v>
                </c:pt>
                <c:pt idx="2280">
                  <c:v>24.5</c:v>
                </c:pt>
                <c:pt idx="2281">
                  <c:v>24.5</c:v>
                </c:pt>
                <c:pt idx="2282">
                  <c:v>24.5</c:v>
                </c:pt>
                <c:pt idx="2283">
                  <c:v>24.5</c:v>
                </c:pt>
                <c:pt idx="2284">
                  <c:v>24.5</c:v>
                </c:pt>
                <c:pt idx="2285">
                  <c:v>24.5</c:v>
                </c:pt>
                <c:pt idx="2286">
                  <c:v>25</c:v>
                </c:pt>
                <c:pt idx="2287">
                  <c:v>25</c:v>
                </c:pt>
                <c:pt idx="2288">
                  <c:v>25</c:v>
                </c:pt>
                <c:pt idx="2289">
                  <c:v>25</c:v>
                </c:pt>
                <c:pt idx="2290">
                  <c:v>25</c:v>
                </c:pt>
                <c:pt idx="2291">
                  <c:v>25</c:v>
                </c:pt>
                <c:pt idx="2292">
                  <c:v>25</c:v>
                </c:pt>
                <c:pt idx="2293">
                  <c:v>25</c:v>
                </c:pt>
                <c:pt idx="2294">
                  <c:v>25</c:v>
                </c:pt>
                <c:pt idx="2295">
                  <c:v>25</c:v>
                </c:pt>
                <c:pt idx="2296">
                  <c:v>25</c:v>
                </c:pt>
                <c:pt idx="2297">
                  <c:v>25</c:v>
                </c:pt>
                <c:pt idx="2298">
                  <c:v>25</c:v>
                </c:pt>
                <c:pt idx="2299">
                  <c:v>25</c:v>
                </c:pt>
                <c:pt idx="2300">
                  <c:v>25</c:v>
                </c:pt>
                <c:pt idx="2301">
                  <c:v>25</c:v>
                </c:pt>
                <c:pt idx="2302">
                  <c:v>25</c:v>
                </c:pt>
                <c:pt idx="2303">
                  <c:v>25</c:v>
                </c:pt>
                <c:pt idx="2304">
                  <c:v>25</c:v>
                </c:pt>
                <c:pt idx="2305">
                  <c:v>25.5</c:v>
                </c:pt>
                <c:pt idx="2306">
                  <c:v>25.5</c:v>
                </c:pt>
                <c:pt idx="2307">
                  <c:v>25.5</c:v>
                </c:pt>
                <c:pt idx="2308">
                  <c:v>25.5</c:v>
                </c:pt>
                <c:pt idx="2309">
                  <c:v>25.5</c:v>
                </c:pt>
                <c:pt idx="2310">
                  <c:v>25.5</c:v>
                </c:pt>
                <c:pt idx="2311">
                  <c:v>25.5</c:v>
                </c:pt>
                <c:pt idx="2312">
                  <c:v>26</c:v>
                </c:pt>
                <c:pt idx="2313">
                  <c:v>26</c:v>
                </c:pt>
                <c:pt idx="2314">
                  <c:v>26</c:v>
                </c:pt>
                <c:pt idx="2315">
                  <c:v>26</c:v>
                </c:pt>
                <c:pt idx="2316">
                  <c:v>26</c:v>
                </c:pt>
                <c:pt idx="2317">
                  <c:v>26</c:v>
                </c:pt>
                <c:pt idx="2318">
                  <c:v>26</c:v>
                </c:pt>
                <c:pt idx="2319">
                  <c:v>26</c:v>
                </c:pt>
                <c:pt idx="2320">
                  <c:v>26</c:v>
                </c:pt>
                <c:pt idx="2321">
                  <c:v>26</c:v>
                </c:pt>
                <c:pt idx="2322">
                  <c:v>26</c:v>
                </c:pt>
                <c:pt idx="2323">
                  <c:v>26.5</c:v>
                </c:pt>
                <c:pt idx="2324">
                  <c:v>26.5</c:v>
                </c:pt>
                <c:pt idx="2325">
                  <c:v>26.5</c:v>
                </c:pt>
                <c:pt idx="2326">
                  <c:v>26.5</c:v>
                </c:pt>
                <c:pt idx="2327">
                  <c:v>26.5</c:v>
                </c:pt>
                <c:pt idx="2328">
                  <c:v>26.5</c:v>
                </c:pt>
                <c:pt idx="2329">
                  <c:v>26.5</c:v>
                </c:pt>
                <c:pt idx="2330">
                  <c:v>26.5</c:v>
                </c:pt>
                <c:pt idx="2331">
                  <c:v>26.5</c:v>
                </c:pt>
                <c:pt idx="2332">
                  <c:v>27</c:v>
                </c:pt>
                <c:pt idx="2333">
                  <c:v>27</c:v>
                </c:pt>
                <c:pt idx="2334">
                  <c:v>27</c:v>
                </c:pt>
                <c:pt idx="2335">
                  <c:v>27</c:v>
                </c:pt>
                <c:pt idx="2336">
                  <c:v>27</c:v>
                </c:pt>
                <c:pt idx="2337">
                  <c:v>27</c:v>
                </c:pt>
                <c:pt idx="2338">
                  <c:v>27</c:v>
                </c:pt>
                <c:pt idx="2339">
                  <c:v>27</c:v>
                </c:pt>
                <c:pt idx="2340">
                  <c:v>27.5</c:v>
                </c:pt>
                <c:pt idx="2341">
                  <c:v>27.5</c:v>
                </c:pt>
                <c:pt idx="2342">
                  <c:v>27.5</c:v>
                </c:pt>
                <c:pt idx="2343">
                  <c:v>27.5</c:v>
                </c:pt>
                <c:pt idx="2344">
                  <c:v>27.5</c:v>
                </c:pt>
                <c:pt idx="2345">
                  <c:v>27.5</c:v>
                </c:pt>
                <c:pt idx="2346">
                  <c:v>27.5</c:v>
                </c:pt>
                <c:pt idx="2347">
                  <c:v>27.5</c:v>
                </c:pt>
                <c:pt idx="2348">
                  <c:v>27.5</c:v>
                </c:pt>
                <c:pt idx="2349">
                  <c:v>27.5</c:v>
                </c:pt>
                <c:pt idx="2350">
                  <c:v>28</c:v>
                </c:pt>
                <c:pt idx="2351">
                  <c:v>28</c:v>
                </c:pt>
                <c:pt idx="2352">
                  <c:v>28</c:v>
                </c:pt>
                <c:pt idx="2353">
                  <c:v>28</c:v>
                </c:pt>
                <c:pt idx="2354">
                  <c:v>28.5</c:v>
                </c:pt>
                <c:pt idx="2355">
                  <c:v>28.5</c:v>
                </c:pt>
                <c:pt idx="2356">
                  <c:v>28.5</c:v>
                </c:pt>
                <c:pt idx="2357">
                  <c:v>28.5</c:v>
                </c:pt>
                <c:pt idx="2358">
                  <c:v>28.5</c:v>
                </c:pt>
                <c:pt idx="2359">
                  <c:v>28.5</c:v>
                </c:pt>
                <c:pt idx="2360">
                  <c:v>28.5</c:v>
                </c:pt>
                <c:pt idx="2361">
                  <c:v>29</c:v>
                </c:pt>
                <c:pt idx="2362">
                  <c:v>29</c:v>
                </c:pt>
                <c:pt idx="2363">
                  <c:v>29</c:v>
                </c:pt>
                <c:pt idx="2364">
                  <c:v>29</c:v>
                </c:pt>
                <c:pt idx="2365">
                  <c:v>29</c:v>
                </c:pt>
                <c:pt idx="2366">
                  <c:v>29</c:v>
                </c:pt>
                <c:pt idx="2367">
                  <c:v>29</c:v>
                </c:pt>
                <c:pt idx="2368">
                  <c:v>29</c:v>
                </c:pt>
                <c:pt idx="2369">
                  <c:v>29</c:v>
                </c:pt>
                <c:pt idx="2370">
                  <c:v>29.5</c:v>
                </c:pt>
                <c:pt idx="2371">
                  <c:v>29.5</c:v>
                </c:pt>
                <c:pt idx="2372">
                  <c:v>29.5</c:v>
                </c:pt>
                <c:pt idx="2373">
                  <c:v>29.5</c:v>
                </c:pt>
                <c:pt idx="2374">
                  <c:v>29.5</c:v>
                </c:pt>
                <c:pt idx="2375">
                  <c:v>29.5</c:v>
                </c:pt>
                <c:pt idx="2376">
                  <c:v>29.5</c:v>
                </c:pt>
                <c:pt idx="2377">
                  <c:v>29.5</c:v>
                </c:pt>
                <c:pt idx="2378">
                  <c:v>29.5</c:v>
                </c:pt>
                <c:pt idx="2379">
                  <c:v>30</c:v>
                </c:pt>
                <c:pt idx="2380">
                  <c:v>30</c:v>
                </c:pt>
                <c:pt idx="2381">
                  <c:v>30</c:v>
                </c:pt>
                <c:pt idx="2382">
                  <c:v>30</c:v>
                </c:pt>
                <c:pt idx="2383">
                  <c:v>30</c:v>
                </c:pt>
                <c:pt idx="2384">
                  <c:v>30.5</c:v>
                </c:pt>
                <c:pt idx="2385">
                  <c:v>30.5</c:v>
                </c:pt>
                <c:pt idx="2386">
                  <c:v>30.5</c:v>
                </c:pt>
                <c:pt idx="2387">
                  <c:v>30.5</c:v>
                </c:pt>
                <c:pt idx="2388">
                  <c:v>30.5</c:v>
                </c:pt>
                <c:pt idx="2389">
                  <c:v>30.5</c:v>
                </c:pt>
                <c:pt idx="2390">
                  <c:v>30.5</c:v>
                </c:pt>
                <c:pt idx="2391">
                  <c:v>30.5</c:v>
                </c:pt>
                <c:pt idx="2392">
                  <c:v>31</c:v>
                </c:pt>
                <c:pt idx="2393">
                  <c:v>31</c:v>
                </c:pt>
                <c:pt idx="2394">
                  <c:v>31</c:v>
                </c:pt>
                <c:pt idx="2395">
                  <c:v>31</c:v>
                </c:pt>
                <c:pt idx="2396">
                  <c:v>31</c:v>
                </c:pt>
                <c:pt idx="2397">
                  <c:v>31</c:v>
                </c:pt>
                <c:pt idx="2398">
                  <c:v>31.5</c:v>
                </c:pt>
                <c:pt idx="2399">
                  <c:v>31.5</c:v>
                </c:pt>
                <c:pt idx="2400">
                  <c:v>31.5</c:v>
                </c:pt>
                <c:pt idx="2401">
                  <c:v>31.5</c:v>
                </c:pt>
                <c:pt idx="2402">
                  <c:v>31.5</c:v>
                </c:pt>
                <c:pt idx="2403">
                  <c:v>31.5</c:v>
                </c:pt>
                <c:pt idx="2404">
                  <c:v>32</c:v>
                </c:pt>
                <c:pt idx="2405">
                  <c:v>32</c:v>
                </c:pt>
                <c:pt idx="2406">
                  <c:v>32</c:v>
                </c:pt>
                <c:pt idx="2407">
                  <c:v>32</c:v>
                </c:pt>
                <c:pt idx="2408">
                  <c:v>32</c:v>
                </c:pt>
                <c:pt idx="2409">
                  <c:v>32.5</c:v>
                </c:pt>
                <c:pt idx="2410">
                  <c:v>32.5</c:v>
                </c:pt>
                <c:pt idx="2411">
                  <c:v>32.5</c:v>
                </c:pt>
                <c:pt idx="2412">
                  <c:v>32.5</c:v>
                </c:pt>
                <c:pt idx="2413">
                  <c:v>32.5</c:v>
                </c:pt>
                <c:pt idx="2414">
                  <c:v>32.5</c:v>
                </c:pt>
                <c:pt idx="2415">
                  <c:v>33</c:v>
                </c:pt>
                <c:pt idx="2416">
                  <c:v>33</c:v>
                </c:pt>
                <c:pt idx="2417">
                  <c:v>33</c:v>
                </c:pt>
                <c:pt idx="2418">
                  <c:v>33</c:v>
                </c:pt>
                <c:pt idx="2419">
                  <c:v>33</c:v>
                </c:pt>
                <c:pt idx="2420">
                  <c:v>33</c:v>
                </c:pt>
                <c:pt idx="2421">
                  <c:v>33</c:v>
                </c:pt>
                <c:pt idx="2422">
                  <c:v>33</c:v>
                </c:pt>
                <c:pt idx="2423">
                  <c:v>33</c:v>
                </c:pt>
                <c:pt idx="2424">
                  <c:v>33</c:v>
                </c:pt>
                <c:pt idx="2425">
                  <c:v>33.5</c:v>
                </c:pt>
                <c:pt idx="2426">
                  <c:v>33.5</c:v>
                </c:pt>
                <c:pt idx="2427">
                  <c:v>33.5</c:v>
                </c:pt>
                <c:pt idx="2428">
                  <c:v>33.5</c:v>
                </c:pt>
                <c:pt idx="2429">
                  <c:v>34</c:v>
                </c:pt>
                <c:pt idx="2430">
                  <c:v>34</c:v>
                </c:pt>
                <c:pt idx="2431">
                  <c:v>34</c:v>
                </c:pt>
                <c:pt idx="2432">
                  <c:v>34</c:v>
                </c:pt>
                <c:pt idx="2433">
                  <c:v>34</c:v>
                </c:pt>
                <c:pt idx="2434">
                  <c:v>34</c:v>
                </c:pt>
                <c:pt idx="2435">
                  <c:v>34</c:v>
                </c:pt>
                <c:pt idx="2436">
                  <c:v>34</c:v>
                </c:pt>
                <c:pt idx="2437">
                  <c:v>34</c:v>
                </c:pt>
                <c:pt idx="2438">
                  <c:v>34</c:v>
                </c:pt>
                <c:pt idx="2439">
                  <c:v>34</c:v>
                </c:pt>
                <c:pt idx="2440">
                  <c:v>34</c:v>
                </c:pt>
                <c:pt idx="2441">
                  <c:v>34.5</c:v>
                </c:pt>
                <c:pt idx="2442">
                  <c:v>34.5</c:v>
                </c:pt>
                <c:pt idx="2443">
                  <c:v>34.5</c:v>
                </c:pt>
                <c:pt idx="2444">
                  <c:v>34.5</c:v>
                </c:pt>
                <c:pt idx="2445">
                  <c:v>34.5</c:v>
                </c:pt>
                <c:pt idx="2446">
                  <c:v>34.5</c:v>
                </c:pt>
                <c:pt idx="2447">
                  <c:v>35</c:v>
                </c:pt>
                <c:pt idx="2448">
                  <c:v>35</c:v>
                </c:pt>
                <c:pt idx="2449">
                  <c:v>35</c:v>
                </c:pt>
                <c:pt idx="2450">
                  <c:v>35</c:v>
                </c:pt>
                <c:pt idx="2451">
                  <c:v>35</c:v>
                </c:pt>
                <c:pt idx="2452">
                  <c:v>35.5</c:v>
                </c:pt>
                <c:pt idx="2453">
                  <c:v>35.5</c:v>
                </c:pt>
                <c:pt idx="2454">
                  <c:v>35.5</c:v>
                </c:pt>
                <c:pt idx="2455">
                  <c:v>35.5</c:v>
                </c:pt>
                <c:pt idx="2456">
                  <c:v>35.5</c:v>
                </c:pt>
                <c:pt idx="2457">
                  <c:v>35.5</c:v>
                </c:pt>
                <c:pt idx="2458">
                  <c:v>35.5</c:v>
                </c:pt>
                <c:pt idx="2459">
                  <c:v>35.5</c:v>
                </c:pt>
                <c:pt idx="2460">
                  <c:v>36</c:v>
                </c:pt>
                <c:pt idx="2461">
                  <c:v>36</c:v>
                </c:pt>
                <c:pt idx="2462">
                  <c:v>36</c:v>
                </c:pt>
                <c:pt idx="2463">
                  <c:v>36</c:v>
                </c:pt>
                <c:pt idx="2464">
                  <c:v>36</c:v>
                </c:pt>
                <c:pt idx="2465">
                  <c:v>36</c:v>
                </c:pt>
                <c:pt idx="2466">
                  <c:v>36</c:v>
                </c:pt>
                <c:pt idx="2467">
                  <c:v>36</c:v>
                </c:pt>
                <c:pt idx="2468">
                  <c:v>36.5</c:v>
                </c:pt>
                <c:pt idx="2469">
                  <c:v>36.5</c:v>
                </c:pt>
                <c:pt idx="2470">
                  <c:v>36.5</c:v>
                </c:pt>
                <c:pt idx="2471">
                  <c:v>36.5</c:v>
                </c:pt>
                <c:pt idx="2472">
                  <c:v>36.5</c:v>
                </c:pt>
                <c:pt idx="2473">
                  <c:v>36.5</c:v>
                </c:pt>
                <c:pt idx="2474">
                  <c:v>37.5</c:v>
                </c:pt>
                <c:pt idx="2475">
                  <c:v>37.5</c:v>
                </c:pt>
                <c:pt idx="2476">
                  <c:v>37.5</c:v>
                </c:pt>
                <c:pt idx="2477">
                  <c:v>37.5</c:v>
                </c:pt>
                <c:pt idx="2478">
                  <c:v>37.5</c:v>
                </c:pt>
                <c:pt idx="2479">
                  <c:v>37.5</c:v>
                </c:pt>
                <c:pt idx="2480">
                  <c:v>37.5</c:v>
                </c:pt>
                <c:pt idx="2481">
                  <c:v>37.5</c:v>
                </c:pt>
                <c:pt idx="2482">
                  <c:v>38</c:v>
                </c:pt>
                <c:pt idx="2483">
                  <c:v>38</c:v>
                </c:pt>
                <c:pt idx="2484">
                  <c:v>38</c:v>
                </c:pt>
                <c:pt idx="2485">
                  <c:v>38</c:v>
                </c:pt>
                <c:pt idx="2486">
                  <c:v>38.5</c:v>
                </c:pt>
                <c:pt idx="2487">
                  <c:v>38.5</c:v>
                </c:pt>
                <c:pt idx="2488">
                  <c:v>38.5</c:v>
                </c:pt>
                <c:pt idx="2489">
                  <c:v>38.5</c:v>
                </c:pt>
                <c:pt idx="2490">
                  <c:v>39</c:v>
                </c:pt>
                <c:pt idx="2491">
                  <c:v>39</c:v>
                </c:pt>
                <c:pt idx="2492">
                  <c:v>39</c:v>
                </c:pt>
                <c:pt idx="2493">
                  <c:v>39</c:v>
                </c:pt>
                <c:pt idx="2494">
                  <c:v>39</c:v>
                </c:pt>
                <c:pt idx="2495">
                  <c:v>39</c:v>
                </c:pt>
                <c:pt idx="2496">
                  <c:v>39.5</c:v>
                </c:pt>
                <c:pt idx="2497">
                  <c:v>39.5</c:v>
                </c:pt>
                <c:pt idx="2498">
                  <c:v>39.5</c:v>
                </c:pt>
                <c:pt idx="2499">
                  <c:v>39.5</c:v>
                </c:pt>
                <c:pt idx="2500">
                  <c:v>40</c:v>
                </c:pt>
                <c:pt idx="2501">
                  <c:v>40</c:v>
                </c:pt>
                <c:pt idx="2502">
                  <c:v>40</c:v>
                </c:pt>
                <c:pt idx="2503">
                  <c:v>40</c:v>
                </c:pt>
                <c:pt idx="2504">
                  <c:v>40</c:v>
                </c:pt>
                <c:pt idx="2505">
                  <c:v>40.5</c:v>
                </c:pt>
                <c:pt idx="2506">
                  <c:v>40.5</c:v>
                </c:pt>
                <c:pt idx="2507">
                  <c:v>40.5</c:v>
                </c:pt>
                <c:pt idx="2508">
                  <c:v>40.5</c:v>
                </c:pt>
                <c:pt idx="2509">
                  <c:v>40.5</c:v>
                </c:pt>
                <c:pt idx="2510">
                  <c:v>41</c:v>
                </c:pt>
                <c:pt idx="2511">
                  <c:v>41</c:v>
                </c:pt>
                <c:pt idx="2512">
                  <c:v>41</c:v>
                </c:pt>
                <c:pt idx="2513">
                  <c:v>41</c:v>
                </c:pt>
                <c:pt idx="2514">
                  <c:v>41.5</c:v>
                </c:pt>
                <c:pt idx="2515">
                  <c:v>41.5</c:v>
                </c:pt>
                <c:pt idx="2516">
                  <c:v>41.5</c:v>
                </c:pt>
                <c:pt idx="2517">
                  <c:v>42</c:v>
                </c:pt>
                <c:pt idx="2518">
                  <c:v>42</c:v>
                </c:pt>
                <c:pt idx="2519">
                  <c:v>42</c:v>
                </c:pt>
                <c:pt idx="2520">
                  <c:v>42.5</c:v>
                </c:pt>
                <c:pt idx="2521">
                  <c:v>42.5</c:v>
                </c:pt>
                <c:pt idx="2522">
                  <c:v>42.5</c:v>
                </c:pt>
                <c:pt idx="2523">
                  <c:v>42.5</c:v>
                </c:pt>
                <c:pt idx="2524">
                  <c:v>42.5</c:v>
                </c:pt>
                <c:pt idx="2525">
                  <c:v>43</c:v>
                </c:pt>
                <c:pt idx="2526">
                  <c:v>43</c:v>
                </c:pt>
                <c:pt idx="2527">
                  <c:v>43</c:v>
                </c:pt>
                <c:pt idx="2528">
                  <c:v>43</c:v>
                </c:pt>
                <c:pt idx="2529">
                  <c:v>43.5</c:v>
                </c:pt>
                <c:pt idx="2530">
                  <c:v>43.5</c:v>
                </c:pt>
                <c:pt idx="2531">
                  <c:v>43.5</c:v>
                </c:pt>
                <c:pt idx="2532">
                  <c:v>44</c:v>
                </c:pt>
                <c:pt idx="2533">
                  <c:v>44</c:v>
                </c:pt>
                <c:pt idx="2534">
                  <c:v>44</c:v>
                </c:pt>
                <c:pt idx="2535">
                  <c:v>44</c:v>
                </c:pt>
                <c:pt idx="2536">
                  <c:v>44</c:v>
                </c:pt>
                <c:pt idx="2537">
                  <c:v>44</c:v>
                </c:pt>
                <c:pt idx="2538">
                  <c:v>44</c:v>
                </c:pt>
                <c:pt idx="2539">
                  <c:v>44</c:v>
                </c:pt>
                <c:pt idx="2540">
                  <c:v>44.5</c:v>
                </c:pt>
                <c:pt idx="2541">
                  <c:v>44.5</c:v>
                </c:pt>
                <c:pt idx="2542">
                  <c:v>44.5</c:v>
                </c:pt>
                <c:pt idx="2543">
                  <c:v>44.5</c:v>
                </c:pt>
                <c:pt idx="2544">
                  <c:v>45</c:v>
                </c:pt>
                <c:pt idx="2545">
                  <c:v>45</c:v>
                </c:pt>
                <c:pt idx="2546">
                  <c:v>45</c:v>
                </c:pt>
                <c:pt idx="2547">
                  <c:v>45.5</c:v>
                </c:pt>
                <c:pt idx="2548">
                  <c:v>45.5</c:v>
                </c:pt>
                <c:pt idx="2549">
                  <c:v>45.5</c:v>
                </c:pt>
                <c:pt idx="2550">
                  <c:v>45.5</c:v>
                </c:pt>
                <c:pt idx="2551">
                  <c:v>45.5</c:v>
                </c:pt>
                <c:pt idx="2552">
                  <c:v>45.5</c:v>
                </c:pt>
                <c:pt idx="2553">
                  <c:v>45.5</c:v>
                </c:pt>
                <c:pt idx="2554">
                  <c:v>46</c:v>
                </c:pt>
                <c:pt idx="2555">
                  <c:v>46.5</c:v>
                </c:pt>
                <c:pt idx="2556">
                  <c:v>46.5</c:v>
                </c:pt>
                <c:pt idx="2557">
                  <c:v>46.5</c:v>
                </c:pt>
                <c:pt idx="2558">
                  <c:v>47</c:v>
                </c:pt>
                <c:pt idx="2559">
                  <c:v>47</c:v>
                </c:pt>
                <c:pt idx="2560">
                  <c:v>47</c:v>
                </c:pt>
                <c:pt idx="2561">
                  <c:v>47</c:v>
                </c:pt>
                <c:pt idx="2562">
                  <c:v>47</c:v>
                </c:pt>
                <c:pt idx="2563">
                  <c:v>47.5</c:v>
                </c:pt>
                <c:pt idx="2564">
                  <c:v>47.5</c:v>
                </c:pt>
                <c:pt idx="2565">
                  <c:v>48</c:v>
                </c:pt>
                <c:pt idx="2566">
                  <c:v>48</c:v>
                </c:pt>
                <c:pt idx="2567">
                  <c:v>48</c:v>
                </c:pt>
                <c:pt idx="2568">
                  <c:v>48</c:v>
                </c:pt>
                <c:pt idx="2569">
                  <c:v>48</c:v>
                </c:pt>
                <c:pt idx="2570">
                  <c:v>48</c:v>
                </c:pt>
                <c:pt idx="2571">
                  <c:v>48.5</c:v>
                </c:pt>
                <c:pt idx="2572">
                  <c:v>48.5</c:v>
                </c:pt>
                <c:pt idx="2573">
                  <c:v>48.5</c:v>
                </c:pt>
                <c:pt idx="2574">
                  <c:v>48.5</c:v>
                </c:pt>
                <c:pt idx="2575">
                  <c:v>49</c:v>
                </c:pt>
                <c:pt idx="2576">
                  <c:v>49</c:v>
                </c:pt>
                <c:pt idx="2577">
                  <c:v>49</c:v>
                </c:pt>
                <c:pt idx="2578">
                  <c:v>49</c:v>
                </c:pt>
                <c:pt idx="2579">
                  <c:v>49</c:v>
                </c:pt>
                <c:pt idx="2580">
                  <c:v>49</c:v>
                </c:pt>
                <c:pt idx="2581">
                  <c:v>49.5</c:v>
                </c:pt>
                <c:pt idx="2582">
                  <c:v>49.5</c:v>
                </c:pt>
                <c:pt idx="2583">
                  <c:v>50</c:v>
                </c:pt>
                <c:pt idx="2584">
                  <c:v>50</c:v>
                </c:pt>
                <c:pt idx="2585">
                  <c:v>50</c:v>
                </c:pt>
                <c:pt idx="2586">
                  <c:v>50.5</c:v>
                </c:pt>
                <c:pt idx="2587">
                  <c:v>50.5</c:v>
                </c:pt>
                <c:pt idx="2588">
                  <c:v>50.5</c:v>
                </c:pt>
                <c:pt idx="2589">
                  <c:v>50.5</c:v>
                </c:pt>
                <c:pt idx="2590">
                  <c:v>51</c:v>
                </c:pt>
                <c:pt idx="2591">
                  <c:v>51</c:v>
                </c:pt>
                <c:pt idx="2592">
                  <c:v>51</c:v>
                </c:pt>
                <c:pt idx="2593">
                  <c:v>51.5</c:v>
                </c:pt>
                <c:pt idx="2594">
                  <c:v>52</c:v>
                </c:pt>
                <c:pt idx="2595">
                  <c:v>52</c:v>
                </c:pt>
                <c:pt idx="2596">
                  <c:v>52</c:v>
                </c:pt>
                <c:pt idx="2597">
                  <c:v>52.5</c:v>
                </c:pt>
                <c:pt idx="2598">
                  <c:v>52.5</c:v>
                </c:pt>
                <c:pt idx="2599">
                  <c:v>52.5</c:v>
                </c:pt>
                <c:pt idx="2600">
                  <c:v>52.5</c:v>
                </c:pt>
                <c:pt idx="2601">
                  <c:v>53</c:v>
                </c:pt>
                <c:pt idx="2602">
                  <c:v>53</c:v>
                </c:pt>
                <c:pt idx="2603">
                  <c:v>53</c:v>
                </c:pt>
                <c:pt idx="2604">
                  <c:v>53</c:v>
                </c:pt>
                <c:pt idx="2605">
                  <c:v>53</c:v>
                </c:pt>
                <c:pt idx="2606">
                  <c:v>53</c:v>
                </c:pt>
                <c:pt idx="2607">
                  <c:v>53.5</c:v>
                </c:pt>
                <c:pt idx="2608">
                  <c:v>54</c:v>
                </c:pt>
                <c:pt idx="2609">
                  <c:v>54</c:v>
                </c:pt>
                <c:pt idx="2610">
                  <c:v>54</c:v>
                </c:pt>
                <c:pt idx="2611">
                  <c:v>54</c:v>
                </c:pt>
                <c:pt idx="2612">
                  <c:v>54</c:v>
                </c:pt>
                <c:pt idx="2613">
                  <c:v>54.5</c:v>
                </c:pt>
                <c:pt idx="2614">
                  <c:v>54.5</c:v>
                </c:pt>
                <c:pt idx="2615">
                  <c:v>54.5</c:v>
                </c:pt>
                <c:pt idx="2616">
                  <c:v>54.5</c:v>
                </c:pt>
                <c:pt idx="2617">
                  <c:v>54.5</c:v>
                </c:pt>
                <c:pt idx="2618">
                  <c:v>54.5</c:v>
                </c:pt>
                <c:pt idx="2619">
                  <c:v>55</c:v>
                </c:pt>
                <c:pt idx="2620">
                  <c:v>55</c:v>
                </c:pt>
                <c:pt idx="2621">
                  <c:v>55</c:v>
                </c:pt>
                <c:pt idx="2622">
                  <c:v>55</c:v>
                </c:pt>
                <c:pt idx="2623">
                  <c:v>55</c:v>
                </c:pt>
                <c:pt idx="2624">
                  <c:v>55.5</c:v>
                </c:pt>
                <c:pt idx="2625">
                  <c:v>56</c:v>
                </c:pt>
                <c:pt idx="2626">
                  <c:v>56.5</c:v>
                </c:pt>
                <c:pt idx="2627">
                  <c:v>56.5</c:v>
                </c:pt>
                <c:pt idx="2628">
                  <c:v>56.5</c:v>
                </c:pt>
                <c:pt idx="2629">
                  <c:v>56.5</c:v>
                </c:pt>
                <c:pt idx="2630">
                  <c:v>56.5</c:v>
                </c:pt>
                <c:pt idx="2631">
                  <c:v>56.5</c:v>
                </c:pt>
                <c:pt idx="2632">
                  <c:v>56.5</c:v>
                </c:pt>
                <c:pt idx="2633">
                  <c:v>57</c:v>
                </c:pt>
                <c:pt idx="2634">
                  <c:v>57.5</c:v>
                </c:pt>
                <c:pt idx="2635">
                  <c:v>57.5</c:v>
                </c:pt>
                <c:pt idx="2636">
                  <c:v>57.5</c:v>
                </c:pt>
                <c:pt idx="2637">
                  <c:v>58</c:v>
                </c:pt>
                <c:pt idx="2638">
                  <c:v>58.5</c:v>
                </c:pt>
                <c:pt idx="2639">
                  <c:v>58.5</c:v>
                </c:pt>
                <c:pt idx="2640">
                  <c:v>58.5</c:v>
                </c:pt>
                <c:pt idx="2641">
                  <c:v>58.5</c:v>
                </c:pt>
                <c:pt idx="2642">
                  <c:v>59</c:v>
                </c:pt>
                <c:pt idx="2643">
                  <c:v>60</c:v>
                </c:pt>
                <c:pt idx="2644">
                  <c:v>60</c:v>
                </c:pt>
                <c:pt idx="2645">
                  <c:v>60</c:v>
                </c:pt>
                <c:pt idx="2646">
                  <c:v>60</c:v>
                </c:pt>
                <c:pt idx="2647">
                  <c:v>60.5</c:v>
                </c:pt>
                <c:pt idx="2648">
                  <c:v>60.5</c:v>
                </c:pt>
                <c:pt idx="2649">
                  <c:v>60.5</c:v>
                </c:pt>
                <c:pt idx="2650">
                  <c:v>60.5</c:v>
                </c:pt>
                <c:pt idx="2651">
                  <c:v>61</c:v>
                </c:pt>
                <c:pt idx="2652">
                  <c:v>61</c:v>
                </c:pt>
                <c:pt idx="2653">
                  <c:v>61.5</c:v>
                </c:pt>
                <c:pt idx="2654">
                  <c:v>61.5</c:v>
                </c:pt>
                <c:pt idx="2655">
                  <c:v>61.5</c:v>
                </c:pt>
                <c:pt idx="2656">
                  <c:v>61.5</c:v>
                </c:pt>
                <c:pt idx="2657">
                  <c:v>61.5</c:v>
                </c:pt>
                <c:pt idx="2658">
                  <c:v>62</c:v>
                </c:pt>
                <c:pt idx="2659">
                  <c:v>62</c:v>
                </c:pt>
                <c:pt idx="2660">
                  <c:v>62</c:v>
                </c:pt>
                <c:pt idx="2661">
                  <c:v>62.5</c:v>
                </c:pt>
                <c:pt idx="2662">
                  <c:v>62.5</c:v>
                </c:pt>
                <c:pt idx="2663">
                  <c:v>63</c:v>
                </c:pt>
                <c:pt idx="2664">
                  <c:v>63</c:v>
                </c:pt>
                <c:pt idx="2665">
                  <c:v>63</c:v>
                </c:pt>
                <c:pt idx="2666">
                  <c:v>64</c:v>
                </c:pt>
                <c:pt idx="2667">
                  <c:v>64</c:v>
                </c:pt>
                <c:pt idx="2668">
                  <c:v>64.5</c:v>
                </c:pt>
                <c:pt idx="2669">
                  <c:v>64.5</c:v>
                </c:pt>
                <c:pt idx="2670">
                  <c:v>64.5</c:v>
                </c:pt>
                <c:pt idx="2671">
                  <c:v>65</c:v>
                </c:pt>
                <c:pt idx="2672">
                  <c:v>65.5</c:v>
                </c:pt>
                <c:pt idx="2673">
                  <c:v>65.5</c:v>
                </c:pt>
                <c:pt idx="2674">
                  <c:v>65.5</c:v>
                </c:pt>
                <c:pt idx="2675">
                  <c:v>66</c:v>
                </c:pt>
                <c:pt idx="2676">
                  <c:v>66</c:v>
                </c:pt>
                <c:pt idx="2677">
                  <c:v>67</c:v>
                </c:pt>
                <c:pt idx="2678">
                  <c:v>67.5</c:v>
                </c:pt>
                <c:pt idx="2679">
                  <c:v>67.5</c:v>
                </c:pt>
                <c:pt idx="2680">
                  <c:v>68.5</c:v>
                </c:pt>
                <c:pt idx="2681">
                  <c:v>68.5</c:v>
                </c:pt>
                <c:pt idx="2682">
                  <c:v>68.5</c:v>
                </c:pt>
                <c:pt idx="2683">
                  <c:v>68.5</c:v>
                </c:pt>
                <c:pt idx="2684">
                  <c:v>68.5</c:v>
                </c:pt>
                <c:pt idx="2685">
                  <c:v>69.5</c:v>
                </c:pt>
                <c:pt idx="2686">
                  <c:v>69.5</c:v>
                </c:pt>
                <c:pt idx="2687">
                  <c:v>70.5</c:v>
                </c:pt>
                <c:pt idx="2688">
                  <c:v>70.5</c:v>
                </c:pt>
                <c:pt idx="2689">
                  <c:v>70.5</c:v>
                </c:pt>
                <c:pt idx="2690">
                  <c:v>71.5</c:v>
                </c:pt>
                <c:pt idx="2691">
                  <c:v>71.5</c:v>
                </c:pt>
                <c:pt idx="2692">
                  <c:v>72</c:v>
                </c:pt>
                <c:pt idx="2693">
                  <c:v>72</c:v>
                </c:pt>
                <c:pt idx="2694">
                  <c:v>72</c:v>
                </c:pt>
                <c:pt idx="2695">
                  <c:v>72.5</c:v>
                </c:pt>
                <c:pt idx="2696">
                  <c:v>72.5</c:v>
                </c:pt>
                <c:pt idx="2697">
                  <c:v>72.5</c:v>
                </c:pt>
                <c:pt idx="2698">
                  <c:v>72.5</c:v>
                </c:pt>
                <c:pt idx="2699">
                  <c:v>73</c:v>
                </c:pt>
                <c:pt idx="2700">
                  <c:v>73.5</c:v>
                </c:pt>
                <c:pt idx="2701">
                  <c:v>73.5</c:v>
                </c:pt>
                <c:pt idx="2702">
                  <c:v>74</c:v>
                </c:pt>
                <c:pt idx="2703">
                  <c:v>74</c:v>
                </c:pt>
                <c:pt idx="2704">
                  <c:v>74.5</c:v>
                </c:pt>
                <c:pt idx="2705">
                  <c:v>74.5</c:v>
                </c:pt>
                <c:pt idx="2706">
                  <c:v>74.5</c:v>
                </c:pt>
                <c:pt idx="2707">
                  <c:v>75</c:v>
                </c:pt>
                <c:pt idx="2708">
                  <c:v>75</c:v>
                </c:pt>
                <c:pt idx="2709">
                  <c:v>75.5</c:v>
                </c:pt>
                <c:pt idx="2710">
                  <c:v>75.5</c:v>
                </c:pt>
                <c:pt idx="2711">
                  <c:v>75.5</c:v>
                </c:pt>
                <c:pt idx="2712">
                  <c:v>76</c:v>
                </c:pt>
                <c:pt idx="2713">
                  <c:v>76</c:v>
                </c:pt>
                <c:pt idx="2714">
                  <c:v>76.5</c:v>
                </c:pt>
                <c:pt idx="2715">
                  <c:v>77</c:v>
                </c:pt>
                <c:pt idx="2716">
                  <c:v>77</c:v>
                </c:pt>
                <c:pt idx="2717">
                  <c:v>78</c:v>
                </c:pt>
                <c:pt idx="2718">
                  <c:v>78</c:v>
                </c:pt>
                <c:pt idx="2719">
                  <c:v>78</c:v>
                </c:pt>
                <c:pt idx="2720">
                  <c:v>78.5</c:v>
                </c:pt>
                <c:pt idx="2721">
                  <c:v>79.5</c:v>
                </c:pt>
                <c:pt idx="2722">
                  <c:v>80.5</c:v>
                </c:pt>
                <c:pt idx="2723">
                  <c:v>81</c:v>
                </c:pt>
                <c:pt idx="2724">
                  <c:v>81</c:v>
                </c:pt>
                <c:pt idx="2725">
                  <c:v>81.5</c:v>
                </c:pt>
                <c:pt idx="2726">
                  <c:v>81.5</c:v>
                </c:pt>
                <c:pt idx="2727">
                  <c:v>81.5</c:v>
                </c:pt>
                <c:pt idx="2728">
                  <c:v>81.5</c:v>
                </c:pt>
                <c:pt idx="2729">
                  <c:v>82</c:v>
                </c:pt>
                <c:pt idx="2730">
                  <c:v>82.5</c:v>
                </c:pt>
                <c:pt idx="2731">
                  <c:v>82.5</c:v>
                </c:pt>
                <c:pt idx="2732">
                  <c:v>82.5</c:v>
                </c:pt>
                <c:pt idx="2733">
                  <c:v>82.5</c:v>
                </c:pt>
                <c:pt idx="2734">
                  <c:v>82.5</c:v>
                </c:pt>
                <c:pt idx="2735">
                  <c:v>83</c:v>
                </c:pt>
                <c:pt idx="2736">
                  <c:v>84</c:v>
                </c:pt>
                <c:pt idx="2737">
                  <c:v>85</c:v>
                </c:pt>
                <c:pt idx="2738">
                  <c:v>85</c:v>
                </c:pt>
                <c:pt idx="2739">
                  <c:v>85.5</c:v>
                </c:pt>
                <c:pt idx="2740">
                  <c:v>85.5</c:v>
                </c:pt>
                <c:pt idx="2741">
                  <c:v>85.5</c:v>
                </c:pt>
                <c:pt idx="2742">
                  <c:v>86.5</c:v>
                </c:pt>
                <c:pt idx="2743">
                  <c:v>86.5</c:v>
                </c:pt>
                <c:pt idx="2744">
                  <c:v>86.5</c:v>
                </c:pt>
                <c:pt idx="2745">
                  <c:v>87</c:v>
                </c:pt>
                <c:pt idx="2746">
                  <c:v>87.5</c:v>
                </c:pt>
                <c:pt idx="2747">
                  <c:v>88.5</c:v>
                </c:pt>
                <c:pt idx="2748">
                  <c:v>88.5</c:v>
                </c:pt>
                <c:pt idx="2749">
                  <c:v>89</c:v>
                </c:pt>
                <c:pt idx="2750">
                  <c:v>90</c:v>
                </c:pt>
                <c:pt idx="2751">
                  <c:v>90</c:v>
                </c:pt>
                <c:pt idx="2752">
                  <c:v>90.5</c:v>
                </c:pt>
                <c:pt idx="2753">
                  <c:v>90.5</c:v>
                </c:pt>
                <c:pt idx="2754">
                  <c:v>90.5</c:v>
                </c:pt>
                <c:pt idx="2755">
                  <c:v>91.5</c:v>
                </c:pt>
                <c:pt idx="2756">
                  <c:v>91.5</c:v>
                </c:pt>
                <c:pt idx="2757">
                  <c:v>91.5</c:v>
                </c:pt>
                <c:pt idx="2758">
                  <c:v>92</c:v>
                </c:pt>
                <c:pt idx="2759">
                  <c:v>92</c:v>
                </c:pt>
                <c:pt idx="2760">
                  <c:v>92</c:v>
                </c:pt>
                <c:pt idx="2761">
                  <c:v>92.5</c:v>
                </c:pt>
                <c:pt idx="2762">
                  <c:v>93</c:v>
                </c:pt>
                <c:pt idx="2763">
                  <c:v>93.5</c:v>
                </c:pt>
                <c:pt idx="2764">
                  <c:v>94</c:v>
                </c:pt>
                <c:pt idx="2765">
                  <c:v>95</c:v>
                </c:pt>
                <c:pt idx="2766">
                  <c:v>95.5</c:v>
                </c:pt>
                <c:pt idx="2767">
                  <c:v>96</c:v>
                </c:pt>
                <c:pt idx="2768">
                  <c:v>97</c:v>
                </c:pt>
                <c:pt idx="2769">
                  <c:v>97</c:v>
                </c:pt>
                <c:pt idx="2770">
                  <c:v>97.5</c:v>
                </c:pt>
                <c:pt idx="2771">
                  <c:v>97.5</c:v>
                </c:pt>
                <c:pt idx="2772">
                  <c:v>98</c:v>
                </c:pt>
                <c:pt idx="2773">
                  <c:v>98</c:v>
                </c:pt>
                <c:pt idx="2774">
                  <c:v>98.5</c:v>
                </c:pt>
                <c:pt idx="2775">
                  <c:v>98.5</c:v>
                </c:pt>
                <c:pt idx="2776">
                  <c:v>99</c:v>
                </c:pt>
                <c:pt idx="2777">
                  <c:v>99</c:v>
                </c:pt>
                <c:pt idx="2778">
                  <c:v>99</c:v>
                </c:pt>
                <c:pt idx="2779">
                  <c:v>99.5</c:v>
                </c:pt>
                <c:pt idx="2780">
                  <c:v>99.5</c:v>
                </c:pt>
                <c:pt idx="2781">
                  <c:v>99.5</c:v>
                </c:pt>
                <c:pt idx="2782">
                  <c:v>100</c:v>
                </c:pt>
                <c:pt idx="2783">
                  <c:v>100.5</c:v>
                </c:pt>
                <c:pt idx="2784">
                  <c:v>100.5</c:v>
                </c:pt>
                <c:pt idx="2785">
                  <c:v>100.5</c:v>
                </c:pt>
                <c:pt idx="2786">
                  <c:v>101</c:v>
                </c:pt>
                <c:pt idx="2787">
                  <c:v>101</c:v>
                </c:pt>
                <c:pt idx="2788">
                  <c:v>102</c:v>
                </c:pt>
                <c:pt idx="2789">
                  <c:v>102.5</c:v>
                </c:pt>
                <c:pt idx="2790">
                  <c:v>103</c:v>
                </c:pt>
                <c:pt idx="2791">
                  <c:v>103.5</c:v>
                </c:pt>
                <c:pt idx="2792">
                  <c:v>104.5</c:v>
                </c:pt>
                <c:pt idx="2793">
                  <c:v>104.5</c:v>
                </c:pt>
                <c:pt idx="2794">
                  <c:v>104.5</c:v>
                </c:pt>
                <c:pt idx="2795">
                  <c:v>105</c:v>
                </c:pt>
                <c:pt idx="2796">
                  <c:v>105</c:v>
                </c:pt>
                <c:pt idx="2797">
                  <c:v>106.5</c:v>
                </c:pt>
                <c:pt idx="2798">
                  <c:v>107</c:v>
                </c:pt>
                <c:pt idx="2799">
                  <c:v>107</c:v>
                </c:pt>
                <c:pt idx="2800">
                  <c:v>107.5</c:v>
                </c:pt>
                <c:pt idx="2801">
                  <c:v>108.5</c:v>
                </c:pt>
                <c:pt idx="2802">
                  <c:v>109</c:v>
                </c:pt>
                <c:pt idx="2803">
                  <c:v>109</c:v>
                </c:pt>
                <c:pt idx="2804">
                  <c:v>109</c:v>
                </c:pt>
                <c:pt idx="2805">
                  <c:v>109.5</c:v>
                </c:pt>
                <c:pt idx="2806">
                  <c:v>110</c:v>
                </c:pt>
                <c:pt idx="2807">
                  <c:v>110</c:v>
                </c:pt>
                <c:pt idx="2808">
                  <c:v>112</c:v>
                </c:pt>
                <c:pt idx="2809">
                  <c:v>112.5</c:v>
                </c:pt>
                <c:pt idx="2810">
                  <c:v>113.5</c:v>
                </c:pt>
                <c:pt idx="2811">
                  <c:v>114</c:v>
                </c:pt>
                <c:pt idx="2812">
                  <c:v>114.5</c:v>
                </c:pt>
                <c:pt idx="2813">
                  <c:v>114.5</c:v>
                </c:pt>
                <c:pt idx="2814">
                  <c:v>115.5</c:v>
                </c:pt>
                <c:pt idx="2815">
                  <c:v>115.5</c:v>
                </c:pt>
                <c:pt idx="2816">
                  <c:v>116.5</c:v>
                </c:pt>
                <c:pt idx="2817">
                  <c:v>116.5</c:v>
                </c:pt>
                <c:pt idx="2818">
                  <c:v>117</c:v>
                </c:pt>
                <c:pt idx="2819">
                  <c:v>117</c:v>
                </c:pt>
                <c:pt idx="2820">
                  <c:v>118</c:v>
                </c:pt>
                <c:pt idx="2821">
                  <c:v>118.5</c:v>
                </c:pt>
                <c:pt idx="2822">
                  <c:v>118.5</c:v>
                </c:pt>
                <c:pt idx="2823">
                  <c:v>119</c:v>
                </c:pt>
                <c:pt idx="2824">
                  <c:v>120</c:v>
                </c:pt>
                <c:pt idx="2825">
                  <c:v>120</c:v>
                </c:pt>
                <c:pt idx="2826">
                  <c:v>120</c:v>
                </c:pt>
                <c:pt idx="2827">
                  <c:v>120.5</c:v>
                </c:pt>
                <c:pt idx="2828">
                  <c:v>121</c:v>
                </c:pt>
                <c:pt idx="2829">
                  <c:v>121.5</c:v>
                </c:pt>
                <c:pt idx="2830">
                  <c:v>121.5</c:v>
                </c:pt>
                <c:pt idx="2831">
                  <c:v>121.5</c:v>
                </c:pt>
                <c:pt idx="2832">
                  <c:v>122.5</c:v>
                </c:pt>
                <c:pt idx="2833">
                  <c:v>122.5</c:v>
                </c:pt>
                <c:pt idx="2834">
                  <c:v>122.5</c:v>
                </c:pt>
                <c:pt idx="2835">
                  <c:v>123.5</c:v>
                </c:pt>
                <c:pt idx="2836">
                  <c:v>124</c:v>
                </c:pt>
                <c:pt idx="2837">
                  <c:v>125</c:v>
                </c:pt>
                <c:pt idx="2838">
                  <c:v>125</c:v>
                </c:pt>
                <c:pt idx="2839">
                  <c:v>125.5</c:v>
                </c:pt>
                <c:pt idx="2840">
                  <c:v>125.5</c:v>
                </c:pt>
                <c:pt idx="2841">
                  <c:v>126</c:v>
                </c:pt>
                <c:pt idx="2842">
                  <c:v>126</c:v>
                </c:pt>
                <c:pt idx="2843">
                  <c:v>127</c:v>
                </c:pt>
                <c:pt idx="2844">
                  <c:v>127.5</c:v>
                </c:pt>
                <c:pt idx="2845">
                  <c:v>127.5</c:v>
                </c:pt>
                <c:pt idx="2846">
                  <c:v>128</c:v>
                </c:pt>
                <c:pt idx="2847">
                  <c:v>130.5</c:v>
                </c:pt>
                <c:pt idx="2848">
                  <c:v>131</c:v>
                </c:pt>
                <c:pt idx="2849">
                  <c:v>131</c:v>
                </c:pt>
                <c:pt idx="2850">
                  <c:v>131.5</c:v>
                </c:pt>
                <c:pt idx="2851">
                  <c:v>131.5</c:v>
                </c:pt>
                <c:pt idx="2852">
                  <c:v>133</c:v>
                </c:pt>
                <c:pt idx="2853">
                  <c:v>133</c:v>
                </c:pt>
                <c:pt idx="2854">
                  <c:v>133</c:v>
                </c:pt>
                <c:pt idx="2855">
                  <c:v>133.5</c:v>
                </c:pt>
                <c:pt idx="2856">
                  <c:v>133.5</c:v>
                </c:pt>
                <c:pt idx="2857">
                  <c:v>134</c:v>
                </c:pt>
                <c:pt idx="2858">
                  <c:v>134</c:v>
                </c:pt>
                <c:pt idx="2859">
                  <c:v>134.5</c:v>
                </c:pt>
                <c:pt idx="2860">
                  <c:v>135</c:v>
                </c:pt>
                <c:pt idx="2861">
                  <c:v>135.5</c:v>
                </c:pt>
                <c:pt idx="2862">
                  <c:v>136</c:v>
                </c:pt>
                <c:pt idx="2863">
                  <c:v>136</c:v>
                </c:pt>
                <c:pt idx="2864">
                  <c:v>136.5</c:v>
                </c:pt>
                <c:pt idx="2865">
                  <c:v>138</c:v>
                </c:pt>
                <c:pt idx="2866">
                  <c:v>139</c:v>
                </c:pt>
                <c:pt idx="2867">
                  <c:v>139</c:v>
                </c:pt>
                <c:pt idx="2868">
                  <c:v>140</c:v>
                </c:pt>
                <c:pt idx="2869">
                  <c:v>140</c:v>
                </c:pt>
                <c:pt idx="2870">
                  <c:v>140</c:v>
                </c:pt>
                <c:pt idx="2871">
                  <c:v>140.5</c:v>
                </c:pt>
                <c:pt idx="2872">
                  <c:v>141.5</c:v>
                </c:pt>
                <c:pt idx="2873">
                  <c:v>141.5</c:v>
                </c:pt>
                <c:pt idx="2874">
                  <c:v>141.5</c:v>
                </c:pt>
                <c:pt idx="2875">
                  <c:v>142.5</c:v>
                </c:pt>
                <c:pt idx="2876">
                  <c:v>142.5</c:v>
                </c:pt>
                <c:pt idx="2877">
                  <c:v>143</c:v>
                </c:pt>
                <c:pt idx="2878">
                  <c:v>143</c:v>
                </c:pt>
                <c:pt idx="2879">
                  <c:v>144</c:v>
                </c:pt>
                <c:pt idx="2880">
                  <c:v>144</c:v>
                </c:pt>
                <c:pt idx="2881">
                  <c:v>144.5</c:v>
                </c:pt>
                <c:pt idx="2882">
                  <c:v>144.5</c:v>
                </c:pt>
                <c:pt idx="2883">
                  <c:v>144.5</c:v>
                </c:pt>
                <c:pt idx="2884">
                  <c:v>146</c:v>
                </c:pt>
                <c:pt idx="2885">
                  <c:v>146.5</c:v>
                </c:pt>
                <c:pt idx="2886">
                  <c:v>147</c:v>
                </c:pt>
                <c:pt idx="2887">
                  <c:v>147</c:v>
                </c:pt>
                <c:pt idx="2888">
                  <c:v>147</c:v>
                </c:pt>
                <c:pt idx="2889">
                  <c:v>148</c:v>
                </c:pt>
                <c:pt idx="2890">
                  <c:v>148.5</c:v>
                </c:pt>
                <c:pt idx="2891">
                  <c:v>149.5</c:v>
                </c:pt>
                <c:pt idx="2892">
                  <c:v>150.5</c:v>
                </c:pt>
                <c:pt idx="2893">
                  <c:v>150.5</c:v>
                </c:pt>
                <c:pt idx="2894">
                  <c:v>151</c:v>
                </c:pt>
                <c:pt idx="2895">
                  <c:v>152.5</c:v>
                </c:pt>
                <c:pt idx="2896">
                  <c:v>153.5</c:v>
                </c:pt>
                <c:pt idx="2897">
                  <c:v>153.5</c:v>
                </c:pt>
                <c:pt idx="2898">
                  <c:v>153.5</c:v>
                </c:pt>
                <c:pt idx="2899">
                  <c:v>154</c:v>
                </c:pt>
                <c:pt idx="2900">
                  <c:v>154</c:v>
                </c:pt>
                <c:pt idx="2901">
                  <c:v>154</c:v>
                </c:pt>
                <c:pt idx="2902">
                  <c:v>155</c:v>
                </c:pt>
                <c:pt idx="2903">
                  <c:v>156.5</c:v>
                </c:pt>
                <c:pt idx="2904">
                  <c:v>158</c:v>
                </c:pt>
                <c:pt idx="2905">
                  <c:v>161</c:v>
                </c:pt>
                <c:pt idx="2906">
                  <c:v>161</c:v>
                </c:pt>
                <c:pt idx="2907">
                  <c:v>161</c:v>
                </c:pt>
                <c:pt idx="2908">
                  <c:v>161.5</c:v>
                </c:pt>
                <c:pt idx="2909">
                  <c:v>163.5</c:v>
                </c:pt>
                <c:pt idx="2910">
                  <c:v>163.5</c:v>
                </c:pt>
                <c:pt idx="2911">
                  <c:v>164</c:v>
                </c:pt>
                <c:pt idx="2912">
                  <c:v>164</c:v>
                </c:pt>
                <c:pt idx="2913">
                  <c:v>164.5</c:v>
                </c:pt>
                <c:pt idx="2914">
                  <c:v>165.5</c:v>
                </c:pt>
                <c:pt idx="2915">
                  <c:v>165.5</c:v>
                </c:pt>
                <c:pt idx="2916">
                  <c:v>166</c:v>
                </c:pt>
                <c:pt idx="2917">
                  <c:v>166</c:v>
                </c:pt>
                <c:pt idx="2918">
                  <c:v>167</c:v>
                </c:pt>
                <c:pt idx="2919">
                  <c:v>167.5</c:v>
                </c:pt>
                <c:pt idx="2920">
                  <c:v>168</c:v>
                </c:pt>
                <c:pt idx="2921">
                  <c:v>168</c:v>
                </c:pt>
                <c:pt idx="2922">
                  <c:v>169</c:v>
                </c:pt>
                <c:pt idx="2923">
                  <c:v>169</c:v>
                </c:pt>
                <c:pt idx="2924">
                  <c:v>169.5</c:v>
                </c:pt>
                <c:pt idx="2925">
                  <c:v>170</c:v>
                </c:pt>
                <c:pt idx="2926">
                  <c:v>171</c:v>
                </c:pt>
                <c:pt idx="2927">
                  <c:v>171</c:v>
                </c:pt>
                <c:pt idx="2928">
                  <c:v>172.5</c:v>
                </c:pt>
                <c:pt idx="2929">
                  <c:v>173.5</c:v>
                </c:pt>
                <c:pt idx="2930">
                  <c:v>173.5</c:v>
                </c:pt>
                <c:pt idx="2931">
                  <c:v>174</c:v>
                </c:pt>
                <c:pt idx="2932">
                  <c:v>174</c:v>
                </c:pt>
                <c:pt idx="2933">
                  <c:v>175.5</c:v>
                </c:pt>
                <c:pt idx="2934">
                  <c:v>175.5</c:v>
                </c:pt>
                <c:pt idx="2935">
                  <c:v>177</c:v>
                </c:pt>
                <c:pt idx="2936">
                  <c:v>178</c:v>
                </c:pt>
                <c:pt idx="2937">
                  <c:v>178.5</c:v>
                </c:pt>
                <c:pt idx="2938">
                  <c:v>179</c:v>
                </c:pt>
                <c:pt idx="2939">
                  <c:v>179</c:v>
                </c:pt>
                <c:pt idx="2940">
                  <c:v>179</c:v>
                </c:pt>
                <c:pt idx="2941">
                  <c:v>180</c:v>
                </c:pt>
                <c:pt idx="2942">
                  <c:v>180</c:v>
                </c:pt>
                <c:pt idx="2943">
                  <c:v>181</c:v>
                </c:pt>
                <c:pt idx="2944">
                  <c:v>181.5</c:v>
                </c:pt>
                <c:pt idx="2945">
                  <c:v>182</c:v>
                </c:pt>
                <c:pt idx="2946">
                  <c:v>183</c:v>
                </c:pt>
                <c:pt idx="2947">
                  <c:v>183</c:v>
                </c:pt>
                <c:pt idx="2948">
                  <c:v>183.5</c:v>
                </c:pt>
                <c:pt idx="2949">
                  <c:v>183.5</c:v>
                </c:pt>
                <c:pt idx="2950">
                  <c:v>184</c:v>
                </c:pt>
                <c:pt idx="2951">
                  <c:v>185.5</c:v>
                </c:pt>
                <c:pt idx="2952">
                  <c:v>187</c:v>
                </c:pt>
                <c:pt idx="2953">
                  <c:v>187.5</c:v>
                </c:pt>
                <c:pt idx="2954">
                  <c:v>189</c:v>
                </c:pt>
                <c:pt idx="2955">
                  <c:v>189.5</c:v>
                </c:pt>
                <c:pt idx="2956">
                  <c:v>190</c:v>
                </c:pt>
                <c:pt idx="2957">
                  <c:v>190.5</c:v>
                </c:pt>
                <c:pt idx="2958">
                  <c:v>190.5</c:v>
                </c:pt>
                <c:pt idx="2959">
                  <c:v>191</c:v>
                </c:pt>
                <c:pt idx="2960">
                  <c:v>192</c:v>
                </c:pt>
                <c:pt idx="2961">
                  <c:v>192</c:v>
                </c:pt>
                <c:pt idx="2962">
                  <c:v>192.5</c:v>
                </c:pt>
                <c:pt idx="2963">
                  <c:v>193.5</c:v>
                </c:pt>
                <c:pt idx="2964">
                  <c:v>194</c:v>
                </c:pt>
                <c:pt idx="2965">
                  <c:v>195</c:v>
                </c:pt>
                <c:pt idx="2966">
                  <c:v>196</c:v>
                </c:pt>
                <c:pt idx="2967">
                  <c:v>197</c:v>
                </c:pt>
                <c:pt idx="2968">
                  <c:v>198.5</c:v>
                </c:pt>
                <c:pt idx="2969">
                  <c:v>198.5</c:v>
                </c:pt>
                <c:pt idx="2970">
                  <c:v>199.5</c:v>
                </c:pt>
                <c:pt idx="2971">
                  <c:v>200.5</c:v>
                </c:pt>
                <c:pt idx="2972">
                  <c:v>200.5</c:v>
                </c:pt>
                <c:pt idx="2973">
                  <c:v>203</c:v>
                </c:pt>
                <c:pt idx="2974">
                  <c:v>203</c:v>
                </c:pt>
                <c:pt idx="2975">
                  <c:v>203.5</c:v>
                </c:pt>
                <c:pt idx="2976">
                  <c:v>206.5</c:v>
                </c:pt>
                <c:pt idx="2977">
                  <c:v>206.5</c:v>
                </c:pt>
                <c:pt idx="2978">
                  <c:v>207</c:v>
                </c:pt>
                <c:pt idx="2979">
                  <c:v>210</c:v>
                </c:pt>
                <c:pt idx="2980">
                  <c:v>210</c:v>
                </c:pt>
                <c:pt idx="2981">
                  <c:v>211</c:v>
                </c:pt>
                <c:pt idx="2982">
                  <c:v>211</c:v>
                </c:pt>
                <c:pt idx="2983">
                  <c:v>211.5</c:v>
                </c:pt>
                <c:pt idx="2984">
                  <c:v>211.5</c:v>
                </c:pt>
                <c:pt idx="2985">
                  <c:v>211.5</c:v>
                </c:pt>
                <c:pt idx="2986">
                  <c:v>212</c:v>
                </c:pt>
                <c:pt idx="2987">
                  <c:v>212</c:v>
                </c:pt>
                <c:pt idx="2988">
                  <c:v>212.5</c:v>
                </c:pt>
                <c:pt idx="2989">
                  <c:v>213</c:v>
                </c:pt>
                <c:pt idx="2990">
                  <c:v>213.5</c:v>
                </c:pt>
                <c:pt idx="2991">
                  <c:v>214</c:v>
                </c:pt>
                <c:pt idx="2992">
                  <c:v>214.5</c:v>
                </c:pt>
                <c:pt idx="2993">
                  <c:v>214.5</c:v>
                </c:pt>
                <c:pt idx="2994">
                  <c:v>214.5</c:v>
                </c:pt>
                <c:pt idx="2995">
                  <c:v>218</c:v>
                </c:pt>
                <c:pt idx="2996">
                  <c:v>221</c:v>
                </c:pt>
                <c:pt idx="2997">
                  <c:v>221.5</c:v>
                </c:pt>
                <c:pt idx="2998">
                  <c:v>222</c:v>
                </c:pt>
                <c:pt idx="2999">
                  <c:v>224.5</c:v>
                </c:pt>
                <c:pt idx="3000">
                  <c:v>225</c:v>
                </c:pt>
                <c:pt idx="3001">
                  <c:v>225</c:v>
                </c:pt>
                <c:pt idx="3002">
                  <c:v>225.5</c:v>
                </c:pt>
                <c:pt idx="3003">
                  <c:v>225.5</c:v>
                </c:pt>
                <c:pt idx="3004">
                  <c:v>226.5</c:v>
                </c:pt>
                <c:pt idx="3005">
                  <c:v>226.5</c:v>
                </c:pt>
                <c:pt idx="3006">
                  <c:v>229</c:v>
                </c:pt>
                <c:pt idx="3007">
                  <c:v>229.5</c:v>
                </c:pt>
                <c:pt idx="3008">
                  <c:v>229.5</c:v>
                </c:pt>
                <c:pt idx="3009">
                  <c:v>229.5</c:v>
                </c:pt>
                <c:pt idx="3010">
                  <c:v>230.5</c:v>
                </c:pt>
                <c:pt idx="3011">
                  <c:v>231</c:v>
                </c:pt>
                <c:pt idx="3012">
                  <c:v>232</c:v>
                </c:pt>
                <c:pt idx="3013">
                  <c:v>233.5</c:v>
                </c:pt>
                <c:pt idx="3014">
                  <c:v>234.5</c:v>
                </c:pt>
                <c:pt idx="3015">
                  <c:v>234.5</c:v>
                </c:pt>
                <c:pt idx="3016">
                  <c:v>235.5</c:v>
                </c:pt>
                <c:pt idx="3017">
                  <c:v>235.5</c:v>
                </c:pt>
                <c:pt idx="3018">
                  <c:v>236</c:v>
                </c:pt>
                <c:pt idx="3019">
                  <c:v>237.5</c:v>
                </c:pt>
                <c:pt idx="3020">
                  <c:v>237.5</c:v>
                </c:pt>
                <c:pt idx="3021">
                  <c:v>238.5</c:v>
                </c:pt>
                <c:pt idx="3022">
                  <c:v>239</c:v>
                </c:pt>
                <c:pt idx="3023">
                  <c:v>239.5</c:v>
                </c:pt>
                <c:pt idx="3024">
                  <c:v>240.5</c:v>
                </c:pt>
                <c:pt idx="3025">
                  <c:v>240.5</c:v>
                </c:pt>
                <c:pt idx="3026">
                  <c:v>242</c:v>
                </c:pt>
                <c:pt idx="3027">
                  <c:v>242.5</c:v>
                </c:pt>
                <c:pt idx="3028">
                  <c:v>242.5</c:v>
                </c:pt>
                <c:pt idx="3029">
                  <c:v>243.5</c:v>
                </c:pt>
                <c:pt idx="3030">
                  <c:v>243.5</c:v>
                </c:pt>
                <c:pt idx="3031">
                  <c:v>245</c:v>
                </c:pt>
                <c:pt idx="3032">
                  <c:v>246</c:v>
                </c:pt>
                <c:pt idx="3033">
                  <c:v>246.5</c:v>
                </c:pt>
                <c:pt idx="3034">
                  <c:v>247</c:v>
                </c:pt>
                <c:pt idx="3035">
                  <c:v>247</c:v>
                </c:pt>
                <c:pt idx="3036">
                  <c:v>247.5</c:v>
                </c:pt>
                <c:pt idx="3037">
                  <c:v>248</c:v>
                </c:pt>
                <c:pt idx="3038">
                  <c:v>250.5</c:v>
                </c:pt>
                <c:pt idx="3039">
                  <c:v>251.5</c:v>
                </c:pt>
                <c:pt idx="3040">
                  <c:v>252</c:v>
                </c:pt>
                <c:pt idx="3041">
                  <c:v>252.5</c:v>
                </c:pt>
                <c:pt idx="3042">
                  <c:v>253</c:v>
                </c:pt>
                <c:pt idx="3043">
                  <c:v>253.5</c:v>
                </c:pt>
                <c:pt idx="3044">
                  <c:v>256</c:v>
                </c:pt>
                <c:pt idx="3045">
                  <c:v>256.5</c:v>
                </c:pt>
                <c:pt idx="3046">
                  <c:v>257.5</c:v>
                </c:pt>
                <c:pt idx="3047">
                  <c:v>258</c:v>
                </c:pt>
                <c:pt idx="3048">
                  <c:v>260</c:v>
                </c:pt>
                <c:pt idx="3049">
                  <c:v>261.5</c:v>
                </c:pt>
                <c:pt idx="3050">
                  <c:v>262</c:v>
                </c:pt>
                <c:pt idx="3051">
                  <c:v>262.5</c:v>
                </c:pt>
                <c:pt idx="3052">
                  <c:v>262.5</c:v>
                </c:pt>
                <c:pt idx="3053">
                  <c:v>263.5</c:v>
                </c:pt>
                <c:pt idx="3054">
                  <c:v>264</c:v>
                </c:pt>
                <c:pt idx="3055">
                  <c:v>265.5</c:v>
                </c:pt>
                <c:pt idx="3056">
                  <c:v>268.5</c:v>
                </c:pt>
                <c:pt idx="3057">
                  <c:v>271.5</c:v>
                </c:pt>
                <c:pt idx="3058">
                  <c:v>273</c:v>
                </c:pt>
                <c:pt idx="3059">
                  <c:v>276.5</c:v>
                </c:pt>
                <c:pt idx="3060">
                  <c:v>277</c:v>
                </c:pt>
                <c:pt idx="3061">
                  <c:v>278</c:v>
                </c:pt>
                <c:pt idx="3062">
                  <c:v>278.5</c:v>
                </c:pt>
                <c:pt idx="3063">
                  <c:v>279</c:v>
                </c:pt>
                <c:pt idx="3064">
                  <c:v>279</c:v>
                </c:pt>
                <c:pt idx="3065">
                  <c:v>282</c:v>
                </c:pt>
                <c:pt idx="3066">
                  <c:v>282.5</c:v>
                </c:pt>
                <c:pt idx="3067">
                  <c:v>283</c:v>
                </c:pt>
                <c:pt idx="3068">
                  <c:v>283</c:v>
                </c:pt>
                <c:pt idx="3069">
                  <c:v>283</c:v>
                </c:pt>
                <c:pt idx="3070">
                  <c:v>284</c:v>
                </c:pt>
                <c:pt idx="3071">
                  <c:v>284.5</c:v>
                </c:pt>
                <c:pt idx="3072">
                  <c:v>285</c:v>
                </c:pt>
                <c:pt idx="3073">
                  <c:v>288.5</c:v>
                </c:pt>
                <c:pt idx="3074">
                  <c:v>288.5</c:v>
                </c:pt>
                <c:pt idx="3075">
                  <c:v>293.5</c:v>
                </c:pt>
                <c:pt idx="3076">
                  <c:v>298</c:v>
                </c:pt>
                <c:pt idx="3077">
                  <c:v>298.5</c:v>
                </c:pt>
                <c:pt idx="3078">
                  <c:v>298.5</c:v>
                </c:pt>
                <c:pt idx="3079">
                  <c:v>298.5</c:v>
                </c:pt>
                <c:pt idx="3080">
                  <c:v>298.5</c:v>
                </c:pt>
                <c:pt idx="3081">
                  <c:v>300.5</c:v>
                </c:pt>
                <c:pt idx="3082">
                  <c:v>302</c:v>
                </c:pt>
                <c:pt idx="3083">
                  <c:v>302</c:v>
                </c:pt>
                <c:pt idx="3084">
                  <c:v>303</c:v>
                </c:pt>
                <c:pt idx="3085">
                  <c:v>304</c:v>
                </c:pt>
                <c:pt idx="3086">
                  <c:v>305</c:v>
                </c:pt>
                <c:pt idx="3087">
                  <c:v>310</c:v>
                </c:pt>
                <c:pt idx="3088">
                  <c:v>310</c:v>
                </c:pt>
                <c:pt idx="3089">
                  <c:v>310.5</c:v>
                </c:pt>
                <c:pt idx="3090">
                  <c:v>310.5</c:v>
                </c:pt>
                <c:pt idx="3091">
                  <c:v>311</c:v>
                </c:pt>
                <c:pt idx="3092">
                  <c:v>313</c:v>
                </c:pt>
                <c:pt idx="3093">
                  <c:v>314</c:v>
                </c:pt>
                <c:pt idx="3094">
                  <c:v>315</c:v>
                </c:pt>
                <c:pt idx="3095">
                  <c:v>316</c:v>
                </c:pt>
                <c:pt idx="3096">
                  <c:v>316.5</c:v>
                </c:pt>
                <c:pt idx="3097">
                  <c:v>317</c:v>
                </c:pt>
                <c:pt idx="3098">
                  <c:v>317.5</c:v>
                </c:pt>
                <c:pt idx="3099">
                  <c:v>318</c:v>
                </c:pt>
                <c:pt idx="3100">
                  <c:v>318.5</c:v>
                </c:pt>
                <c:pt idx="3101">
                  <c:v>319.5</c:v>
                </c:pt>
                <c:pt idx="3102">
                  <c:v>320</c:v>
                </c:pt>
                <c:pt idx="3103">
                  <c:v>321</c:v>
                </c:pt>
                <c:pt idx="3104">
                  <c:v>322</c:v>
                </c:pt>
                <c:pt idx="3105">
                  <c:v>323</c:v>
                </c:pt>
                <c:pt idx="3106">
                  <c:v>325</c:v>
                </c:pt>
                <c:pt idx="3107">
                  <c:v>325.5</c:v>
                </c:pt>
                <c:pt idx="3108">
                  <c:v>326.5</c:v>
                </c:pt>
                <c:pt idx="3109">
                  <c:v>333.5</c:v>
                </c:pt>
                <c:pt idx="3110">
                  <c:v>334.5</c:v>
                </c:pt>
                <c:pt idx="3111">
                  <c:v>335.5</c:v>
                </c:pt>
                <c:pt idx="3112">
                  <c:v>339</c:v>
                </c:pt>
                <c:pt idx="3113">
                  <c:v>342</c:v>
                </c:pt>
                <c:pt idx="3114">
                  <c:v>343</c:v>
                </c:pt>
                <c:pt idx="3115">
                  <c:v>345.5</c:v>
                </c:pt>
                <c:pt idx="3116">
                  <c:v>345.5</c:v>
                </c:pt>
                <c:pt idx="3117">
                  <c:v>346.5</c:v>
                </c:pt>
                <c:pt idx="3118">
                  <c:v>346.5</c:v>
                </c:pt>
                <c:pt idx="3119">
                  <c:v>348</c:v>
                </c:pt>
                <c:pt idx="3120">
                  <c:v>353</c:v>
                </c:pt>
                <c:pt idx="3121">
                  <c:v>354</c:v>
                </c:pt>
                <c:pt idx="3122">
                  <c:v>355.5</c:v>
                </c:pt>
                <c:pt idx="3123">
                  <c:v>356</c:v>
                </c:pt>
                <c:pt idx="3124">
                  <c:v>360</c:v>
                </c:pt>
                <c:pt idx="3125">
                  <c:v>361</c:v>
                </c:pt>
                <c:pt idx="3126">
                  <c:v>361.5</c:v>
                </c:pt>
                <c:pt idx="3127">
                  <c:v>364.5</c:v>
                </c:pt>
                <c:pt idx="3128">
                  <c:v>364.5</c:v>
                </c:pt>
                <c:pt idx="3129">
                  <c:v>365</c:v>
                </c:pt>
                <c:pt idx="3130">
                  <c:v>365.5</c:v>
                </c:pt>
                <c:pt idx="3131">
                  <c:v>365.5</c:v>
                </c:pt>
                <c:pt idx="3132">
                  <c:v>371</c:v>
                </c:pt>
                <c:pt idx="3133">
                  <c:v>374</c:v>
                </c:pt>
                <c:pt idx="3134">
                  <c:v>378</c:v>
                </c:pt>
                <c:pt idx="3135">
                  <c:v>378.5</c:v>
                </c:pt>
                <c:pt idx="3136">
                  <c:v>379.5</c:v>
                </c:pt>
                <c:pt idx="3137">
                  <c:v>382</c:v>
                </c:pt>
                <c:pt idx="3138">
                  <c:v>390</c:v>
                </c:pt>
                <c:pt idx="3139">
                  <c:v>401.5</c:v>
                </c:pt>
                <c:pt idx="3140">
                  <c:v>406</c:v>
                </c:pt>
                <c:pt idx="3141">
                  <c:v>406.5</c:v>
                </c:pt>
                <c:pt idx="3142">
                  <c:v>408</c:v>
                </c:pt>
                <c:pt idx="3143">
                  <c:v>408</c:v>
                </c:pt>
                <c:pt idx="3144">
                  <c:v>411.5</c:v>
                </c:pt>
                <c:pt idx="3145">
                  <c:v>413</c:v>
                </c:pt>
                <c:pt idx="3146">
                  <c:v>414.5</c:v>
                </c:pt>
                <c:pt idx="3147">
                  <c:v>416.5</c:v>
                </c:pt>
                <c:pt idx="3148">
                  <c:v>420</c:v>
                </c:pt>
                <c:pt idx="3149">
                  <c:v>420.5</c:v>
                </c:pt>
                <c:pt idx="3150">
                  <c:v>431</c:v>
                </c:pt>
                <c:pt idx="3151">
                  <c:v>432.5</c:v>
                </c:pt>
                <c:pt idx="3152">
                  <c:v>434.5</c:v>
                </c:pt>
                <c:pt idx="3153">
                  <c:v>435</c:v>
                </c:pt>
                <c:pt idx="3154">
                  <c:v>436</c:v>
                </c:pt>
                <c:pt idx="3155">
                  <c:v>439</c:v>
                </c:pt>
                <c:pt idx="3156">
                  <c:v>439</c:v>
                </c:pt>
                <c:pt idx="3157">
                  <c:v>439.5</c:v>
                </c:pt>
                <c:pt idx="3158">
                  <c:v>440.5</c:v>
                </c:pt>
                <c:pt idx="3159">
                  <c:v>441.5</c:v>
                </c:pt>
                <c:pt idx="3160">
                  <c:v>443.5</c:v>
                </c:pt>
                <c:pt idx="3161">
                  <c:v>445</c:v>
                </c:pt>
                <c:pt idx="3162">
                  <c:v>447.5</c:v>
                </c:pt>
                <c:pt idx="3163">
                  <c:v>454</c:v>
                </c:pt>
                <c:pt idx="3164">
                  <c:v>460.5</c:v>
                </c:pt>
                <c:pt idx="3165">
                  <c:v>467</c:v>
                </c:pt>
                <c:pt idx="3166">
                  <c:v>479</c:v>
                </c:pt>
                <c:pt idx="3167">
                  <c:v>479.5</c:v>
                </c:pt>
                <c:pt idx="3168">
                  <c:v>486</c:v>
                </c:pt>
                <c:pt idx="3169">
                  <c:v>492.5</c:v>
                </c:pt>
                <c:pt idx="3170">
                  <c:v>494.5</c:v>
                </c:pt>
                <c:pt idx="3171">
                  <c:v>495</c:v>
                </c:pt>
                <c:pt idx="3172">
                  <c:v>498</c:v>
                </c:pt>
                <c:pt idx="3173">
                  <c:v>499.5</c:v>
                </c:pt>
                <c:pt idx="3174">
                  <c:v>510.5</c:v>
                </c:pt>
                <c:pt idx="3175">
                  <c:v>512</c:v>
                </c:pt>
                <c:pt idx="3176">
                  <c:v>516</c:v>
                </c:pt>
                <c:pt idx="3177">
                  <c:v>518.5</c:v>
                </c:pt>
                <c:pt idx="3178">
                  <c:v>520.5</c:v>
                </c:pt>
                <c:pt idx="3179">
                  <c:v>522</c:v>
                </c:pt>
                <c:pt idx="3180">
                  <c:v>524.5</c:v>
                </c:pt>
                <c:pt idx="3181">
                  <c:v>531.5</c:v>
                </c:pt>
                <c:pt idx="3182">
                  <c:v>532.5</c:v>
                </c:pt>
                <c:pt idx="3183">
                  <c:v>534</c:v>
                </c:pt>
                <c:pt idx="3184">
                  <c:v>536.5</c:v>
                </c:pt>
                <c:pt idx="3185">
                  <c:v>547</c:v>
                </c:pt>
                <c:pt idx="3186">
                  <c:v>549</c:v>
                </c:pt>
                <c:pt idx="3187">
                  <c:v>549.5</c:v>
                </c:pt>
                <c:pt idx="3188">
                  <c:v>552.5</c:v>
                </c:pt>
                <c:pt idx="3189">
                  <c:v>553.5</c:v>
                </c:pt>
                <c:pt idx="3190">
                  <c:v>555</c:v>
                </c:pt>
                <c:pt idx="3191">
                  <c:v>555.5</c:v>
                </c:pt>
                <c:pt idx="3192">
                  <c:v>562</c:v>
                </c:pt>
                <c:pt idx="3193">
                  <c:v>566</c:v>
                </c:pt>
                <c:pt idx="3194">
                  <c:v>570.5</c:v>
                </c:pt>
                <c:pt idx="3195">
                  <c:v>573</c:v>
                </c:pt>
                <c:pt idx="3196">
                  <c:v>573.5</c:v>
                </c:pt>
                <c:pt idx="3197">
                  <c:v>577</c:v>
                </c:pt>
                <c:pt idx="3198">
                  <c:v>578</c:v>
                </c:pt>
                <c:pt idx="3199">
                  <c:v>583</c:v>
                </c:pt>
                <c:pt idx="3200">
                  <c:v>587.5</c:v>
                </c:pt>
                <c:pt idx="3201">
                  <c:v>591.5</c:v>
                </c:pt>
                <c:pt idx="3202">
                  <c:v>597</c:v>
                </c:pt>
                <c:pt idx="3203">
                  <c:v>600.5</c:v>
                </c:pt>
                <c:pt idx="3204">
                  <c:v>604.5</c:v>
                </c:pt>
                <c:pt idx="3205">
                  <c:v>609</c:v>
                </c:pt>
                <c:pt idx="3206">
                  <c:v>619.5</c:v>
                </c:pt>
                <c:pt idx="3207">
                  <c:v>620.5</c:v>
                </c:pt>
                <c:pt idx="3208">
                  <c:v>623</c:v>
                </c:pt>
                <c:pt idx="3209">
                  <c:v>626</c:v>
                </c:pt>
                <c:pt idx="3210">
                  <c:v>632</c:v>
                </c:pt>
                <c:pt idx="3211">
                  <c:v>638.5</c:v>
                </c:pt>
                <c:pt idx="3212">
                  <c:v>638.5</c:v>
                </c:pt>
                <c:pt idx="3213">
                  <c:v>651</c:v>
                </c:pt>
                <c:pt idx="3214">
                  <c:v>652</c:v>
                </c:pt>
                <c:pt idx="3215">
                  <c:v>655.5</c:v>
                </c:pt>
                <c:pt idx="3216">
                  <c:v>658.5</c:v>
                </c:pt>
                <c:pt idx="3217">
                  <c:v>666</c:v>
                </c:pt>
                <c:pt idx="3218">
                  <c:v>672.5</c:v>
                </c:pt>
                <c:pt idx="3219">
                  <c:v>686</c:v>
                </c:pt>
                <c:pt idx="3220">
                  <c:v>699</c:v>
                </c:pt>
                <c:pt idx="3221">
                  <c:v>699.5</c:v>
                </c:pt>
                <c:pt idx="3222">
                  <c:v>703</c:v>
                </c:pt>
                <c:pt idx="3223">
                  <c:v>708.5</c:v>
                </c:pt>
                <c:pt idx="3224">
                  <c:v>709</c:v>
                </c:pt>
                <c:pt idx="3225">
                  <c:v>717</c:v>
                </c:pt>
                <c:pt idx="3226">
                  <c:v>717</c:v>
                </c:pt>
                <c:pt idx="3227">
                  <c:v>719.5</c:v>
                </c:pt>
                <c:pt idx="3228">
                  <c:v>721</c:v>
                </c:pt>
                <c:pt idx="3229">
                  <c:v>731.5</c:v>
                </c:pt>
                <c:pt idx="3230">
                  <c:v>733.5</c:v>
                </c:pt>
                <c:pt idx="3231">
                  <c:v>747</c:v>
                </c:pt>
                <c:pt idx="3232">
                  <c:v>752</c:v>
                </c:pt>
                <c:pt idx="3233">
                  <c:v>757</c:v>
                </c:pt>
                <c:pt idx="3234">
                  <c:v>766</c:v>
                </c:pt>
                <c:pt idx="3235">
                  <c:v>772</c:v>
                </c:pt>
                <c:pt idx="3236">
                  <c:v>778.5</c:v>
                </c:pt>
                <c:pt idx="3237">
                  <c:v>779</c:v>
                </c:pt>
                <c:pt idx="3238">
                  <c:v>779</c:v>
                </c:pt>
                <c:pt idx="3239">
                  <c:v>786.5</c:v>
                </c:pt>
                <c:pt idx="3240">
                  <c:v>787</c:v>
                </c:pt>
                <c:pt idx="3241">
                  <c:v>793</c:v>
                </c:pt>
                <c:pt idx="3242">
                  <c:v>797</c:v>
                </c:pt>
                <c:pt idx="3243">
                  <c:v>807</c:v>
                </c:pt>
                <c:pt idx="3244">
                  <c:v>810.5</c:v>
                </c:pt>
                <c:pt idx="3245">
                  <c:v>827.5</c:v>
                </c:pt>
                <c:pt idx="3246">
                  <c:v>844.5</c:v>
                </c:pt>
                <c:pt idx="3247">
                  <c:v>848</c:v>
                </c:pt>
                <c:pt idx="3248">
                  <c:v>864.5</c:v>
                </c:pt>
                <c:pt idx="3249">
                  <c:v>864.5</c:v>
                </c:pt>
                <c:pt idx="3250">
                  <c:v>877</c:v>
                </c:pt>
                <c:pt idx="3251">
                  <c:v>877.5</c:v>
                </c:pt>
                <c:pt idx="3252">
                  <c:v>882.5</c:v>
                </c:pt>
                <c:pt idx="3253">
                  <c:v>887</c:v>
                </c:pt>
                <c:pt idx="3254">
                  <c:v>891.5</c:v>
                </c:pt>
                <c:pt idx="3255">
                  <c:v>894.5</c:v>
                </c:pt>
                <c:pt idx="3256">
                  <c:v>907.5</c:v>
                </c:pt>
                <c:pt idx="3257">
                  <c:v>911</c:v>
                </c:pt>
                <c:pt idx="3258">
                  <c:v>922</c:v>
                </c:pt>
                <c:pt idx="3259">
                  <c:v>923</c:v>
                </c:pt>
                <c:pt idx="3260">
                  <c:v>923.5</c:v>
                </c:pt>
                <c:pt idx="3261">
                  <c:v>941.5</c:v>
                </c:pt>
                <c:pt idx="3262">
                  <c:v>944.5</c:v>
                </c:pt>
                <c:pt idx="3263">
                  <c:v>951</c:v>
                </c:pt>
                <c:pt idx="3264">
                  <c:v>952.5</c:v>
                </c:pt>
                <c:pt idx="3265">
                  <c:v>986.5</c:v>
                </c:pt>
                <c:pt idx="3266">
                  <c:v>1002.5</c:v>
                </c:pt>
                <c:pt idx="3267">
                  <c:v>1018.5</c:v>
                </c:pt>
                <c:pt idx="3268">
                  <c:v>1020.5</c:v>
                </c:pt>
                <c:pt idx="3269">
                  <c:v>1021.5</c:v>
                </c:pt>
                <c:pt idx="3270">
                  <c:v>1024</c:v>
                </c:pt>
                <c:pt idx="3271">
                  <c:v>1033.5</c:v>
                </c:pt>
                <c:pt idx="3272">
                  <c:v>1037</c:v>
                </c:pt>
                <c:pt idx="3273">
                  <c:v>1064.5</c:v>
                </c:pt>
                <c:pt idx="3274">
                  <c:v>1069</c:v>
                </c:pt>
                <c:pt idx="3275">
                  <c:v>1074.5</c:v>
                </c:pt>
                <c:pt idx="3276">
                  <c:v>1081.5</c:v>
                </c:pt>
                <c:pt idx="3277">
                  <c:v>1086.5</c:v>
                </c:pt>
                <c:pt idx="3278">
                  <c:v>1087.5</c:v>
                </c:pt>
                <c:pt idx="3279">
                  <c:v>1090</c:v>
                </c:pt>
                <c:pt idx="3280">
                  <c:v>1093.5</c:v>
                </c:pt>
                <c:pt idx="3281">
                  <c:v>1093.5</c:v>
                </c:pt>
                <c:pt idx="3282">
                  <c:v>1105.5</c:v>
                </c:pt>
                <c:pt idx="3283">
                  <c:v>1113.5</c:v>
                </c:pt>
                <c:pt idx="3284">
                  <c:v>1122</c:v>
                </c:pt>
                <c:pt idx="3285">
                  <c:v>1124.5</c:v>
                </c:pt>
                <c:pt idx="3286">
                  <c:v>1127.5</c:v>
                </c:pt>
                <c:pt idx="3287">
                  <c:v>1145.5</c:v>
                </c:pt>
                <c:pt idx="3288">
                  <c:v>1164</c:v>
                </c:pt>
                <c:pt idx="3289">
                  <c:v>1188</c:v>
                </c:pt>
                <c:pt idx="3290">
                  <c:v>1235</c:v>
                </c:pt>
                <c:pt idx="3291">
                  <c:v>1235.5</c:v>
                </c:pt>
                <c:pt idx="3292">
                  <c:v>1255.5</c:v>
                </c:pt>
                <c:pt idx="3293">
                  <c:v>1270.5</c:v>
                </c:pt>
                <c:pt idx="3294">
                  <c:v>1278</c:v>
                </c:pt>
                <c:pt idx="3295">
                  <c:v>1295.5</c:v>
                </c:pt>
                <c:pt idx="3296">
                  <c:v>1306.5</c:v>
                </c:pt>
                <c:pt idx="3297">
                  <c:v>1315</c:v>
                </c:pt>
                <c:pt idx="3298">
                  <c:v>1316</c:v>
                </c:pt>
                <c:pt idx="3299">
                  <c:v>1321</c:v>
                </c:pt>
                <c:pt idx="3300">
                  <c:v>1323</c:v>
                </c:pt>
                <c:pt idx="3301">
                  <c:v>1359</c:v>
                </c:pt>
                <c:pt idx="3302">
                  <c:v>1384.5</c:v>
                </c:pt>
                <c:pt idx="3303">
                  <c:v>1388.5</c:v>
                </c:pt>
                <c:pt idx="3304">
                  <c:v>1433</c:v>
                </c:pt>
                <c:pt idx="3305">
                  <c:v>1444.5</c:v>
                </c:pt>
                <c:pt idx="3306">
                  <c:v>1448.5</c:v>
                </c:pt>
                <c:pt idx="3307">
                  <c:v>1449</c:v>
                </c:pt>
                <c:pt idx="3308">
                  <c:v>1497</c:v>
                </c:pt>
                <c:pt idx="3309">
                  <c:v>1499</c:v>
                </c:pt>
                <c:pt idx="3310">
                  <c:v>1501.5</c:v>
                </c:pt>
                <c:pt idx="3311">
                  <c:v>1550</c:v>
                </c:pt>
                <c:pt idx="3312">
                  <c:v>1564</c:v>
                </c:pt>
                <c:pt idx="3313">
                  <c:v>1607</c:v>
                </c:pt>
                <c:pt idx="3314">
                  <c:v>1626</c:v>
                </c:pt>
                <c:pt idx="3315">
                  <c:v>1647.5</c:v>
                </c:pt>
                <c:pt idx="3316">
                  <c:v>1677</c:v>
                </c:pt>
                <c:pt idx="3317">
                  <c:v>1679.5</c:v>
                </c:pt>
                <c:pt idx="3318">
                  <c:v>1681.5</c:v>
                </c:pt>
                <c:pt idx="3319">
                  <c:v>1703.5</c:v>
                </c:pt>
                <c:pt idx="3320">
                  <c:v>1737</c:v>
                </c:pt>
                <c:pt idx="3321">
                  <c:v>1825.5</c:v>
                </c:pt>
                <c:pt idx="3322">
                  <c:v>1865</c:v>
                </c:pt>
                <c:pt idx="3323">
                  <c:v>1874</c:v>
                </c:pt>
                <c:pt idx="3324">
                  <c:v>1893</c:v>
                </c:pt>
                <c:pt idx="3325">
                  <c:v>1907</c:v>
                </c:pt>
                <c:pt idx="3326">
                  <c:v>1917</c:v>
                </c:pt>
                <c:pt idx="3327">
                  <c:v>1947</c:v>
                </c:pt>
                <c:pt idx="3328">
                  <c:v>1959.5</c:v>
                </c:pt>
                <c:pt idx="3329">
                  <c:v>1983.5</c:v>
                </c:pt>
                <c:pt idx="3330">
                  <c:v>1991</c:v>
                </c:pt>
                <c:pt idx="3331">
                  <c:v>1996</c:v>
                </c:pt>
                <c:pt idx="3332">
                  <c:v>2079</c:v>
                </c:pt>
                <c:pt idx="3333">
                  <c:v>2109.5</c:v>
                </c:pt>
                <c:pt idx="3334">
                  <c:v>2111</c:v>
                </c:pt>
                <c:pt idx="3335">
                  <c:v>2114</c:v>
                </c:pt>
                <c:pt idx="3336">
                  <c:v>2120</c:v>
                </c:pt>
                <c:pt idx="3337">
                  <c:v>2183.5</c:v>
                </c:pt>
                <c:pt idx="3338">
                  <c:v>2210.5</c:v>
                </c:pt>
                <c:pt idx="3339">
                  <c:v>2211</c:v>
                </c:pt>
                <c:pt idx="3340">
                  <c:v>2244</c:v>
                </c:pt>
                <c:pt idx="3341">
                  <c:v>2329.5</c:v>
                </c:pt>
                <c:pt idx="3342">
                  <c:v>2353.5</c:v>
                </c:pt>
                <c:pt idx="3343">
                  <c:v>2359</c:v>
                </c:pt>
                <c:pt idx="3344">
                  <c:v>2402</c:v>
                </c:pt>
                <c:pt idx="3345">
                  <c:v>2443</c:v>
                </c:pt>
                <c:pt idx="3346">
                  <c:v>2479</c:v>
                </c:pt>
                <c:pt idx="3347">
                  <c:v>2528</c:v>
                </c:pt>
                <c:pt idx="3348">
                  <c:v>2602</c:v>
                </c:pt>
                <c:pt idx="3349">
                  <c:v>2704</c:v>
                </c:pt>
                <c:pt idx="3350">
                  <c:v>2733</c:v>
                </c:pt>
                <c:pt idx="3351">
                  <c:v>2736.5</c:v>
                </c:pt>
                <c:pt idx="3352">
                  <c:v>2763.5</c:v>
                </c:pt>
                <c:pt idx="3353">
                  <c:v>2784</c:v>
                </c:pt>
                <c:pt idx="3354">
                  <c:v>2817</c:v>
                </c:pt>
                <c:pt idx="3355">
                  <c:v>2864.5</c:v>
                </c:pt>
                <c:pt idx="3356">
                  <c:v>2871</c:v>
                </c:pt>
                <c:pt idx="3357">
                  <c:v>2927</c:v>
                </c:pt>
                <c:pt idx="3358">
                  <c:v>2987.5</c:v>
                </c:pt>
                <c:pt idx="3359">
                  <c:v>3018</c:v>
                </c:pt>
                <c:pt idx="3360">
                  <c:v>3021.5</c:v>
                </c:pt>
                <c:pt idx="3361">
                  <c:v>3076</c:v>
                </c:pt>
                <c:pt idx="3362">
                  <c:v>3092</c:v>
                </c:pt>
                <c:pt idx="3363">
                  <c:v>3094</c:v>
                </c:pt>
                <c:pt idx="3364">
                  <c:v>3128.5</c:v>
                </c:pt>
                <c:pt idx="3365">
                  <c:v>3180.5</c:v>
                </c:pt>
                <c:pt idx="3366">
                  <c:v>3223</c:v>
                </c:pt>
                <c:pt idx="3367">
                  <c:v>3224</c:v>
                </c:pt>
                <c:pt idx="3368">
                  <c:v>3237.5</c:v>
                </c:pt>
                <c:pt idx="3369">
                  <c:v>3306</c:v>
                </c:pt>
                <c:pt idx="3370">
                  <c:v>3370</c:v>
                </c:pt>
                <c:pt idx="3371">
                  <c:v>3590.5</c:v>
                </c:pt>
                <c:pt idx="3372">
                  <c:v>3630.5</c:v>
                </c:pt>
                <c:pt idx="3373">
                  <c:v>3838</c:v>
                </c:pt>
                <c:pt idx="3374">
                  <c:v>3847</c:v>
                </c:pt>
                <c:pt idx="3375">
                  <c:v>3891</c:v>
                </c:pt>
                <c:pt idx="3376">
                  <c:v>3982</c:v>
                </c:pt>
                <c:pt idx="3377">
                  <c:v>4087</c:v>
                </c:pt>
                <c:pt idx="3378">
                  <c:v>4360</c:v>
                </c:pt>
                <c:pt idx="3379">
                  <c:v>4366.5</c:v>
                </c:pt>
                <c:pt idx="3380">
                  <c:v>4407.5</c:v>
                </c:pt>
                <c:pt idx="3381">
                  <c:v>4415.5</c:v>
                </c:pt>
                <c:pt idx="3382">
                  <c:v>4454</c:v>
                </c:pt>
                <c:pt idx="3383">
                  <c:v>4486</c:v>
                </c:pt>
                <c:pt idx="3384">
                  <c:v>4685.5</c:v>
                </c:pt>
                <c:pt idx="3385">
                  <c:v>4996.5</c:v>
                </c:pt>
                <c:pt idx="3386">
                  <c:v>5197.5</c:v>
                </c:pt>
                <c:pt idx="3387">
                  <c:v>5261</c:v>
                </c:pt>
                <c:pt idx="3388">
                  <c:v>5366</c:v>
                </c:pt>
                <c:pt idx="3389">
                  <c:v>5393.5</c:v>
                </c:pt>
                <c:pt idx="3390">
                  <c:v>5705</c:v>
                </c:pt>
                <c:pt idx="3391">
                  <c:v>5793</c:v>
                </c:pt>
                <c:pt idx="3392">
                  <c:v>5845</c:v>
                </c:pt>
                <c:pt idx="3393">
                  <c:v>6098</c:v>
                </c:pt>
                <c:pt idx="3394">
                  <c:v>6273.5</c:v>
                </c:pt>
                <c:pt idx="3395">
                  <c:v>6722.5</c:v>
                </c:pt>
                <c:pt idx="3396">
                  <c:v>6949.5</c:v>
                </c:pt>
                <c:pt idx="3397">
                  <c:v>7136.5</c:v>
                </c:pt>
                <c:pt idx="3398">
                  <c:v>7657.5</c:v>
                </c:pt>
                <c:pt idx="3399">
                  <c:v>8208</c:v>
                </c:pt>
                <c:pt idx="3400">
                  <c:v>8235</c:v>
                </c:pt>
                <c:pt idx="3401">
                  <c:v>8548</c:v>
                </c:pt>
                <c:pt idx="3402">
                  <c:v>9850.5</c:v>
                </c:pt>
                <c:pt idx="3403">
                  <c:v>9991</c:v>
                </c:pt>
                <c:pt idx="3404">
                  <c:v>10803</c:v>
                </c:pt>
                <c:pt idx="3405">
                  <c:v>10916</c:v>
                </c:pt>
                <c:pt idx="3406">
                  <c:v>12774.5</c:v>
                </c:pt>
                <c:pt idx="3407">
                  <c:v>13177.5</c:v>
                </c:pt>
                <c:pt idx="3408">
                  <c:v>14899</c:v>
                </c:pt>
                <c:pt idx="3409">
                  <c:v>17892.5</c:v>
                </c:pt>
                <c:pt idx="3410">
                  <c:v>18211</c:v>
                </c:pt>
                <c:pt idx="3411">
                  <c:v>21625.5</c:v>
                </c:pt>
                <c:pt idx="3412">
                  <c:v>30613.5</c:v>
                </c:pt>
                <c:pt idx="3413">
                  <c:v>45214.5</c:v>
                </c:pt>
              </c:numCache>
            </c:numRef>
          </c:xVal>
          <c:yVal>
            <c:numRef>
              <c:f>cumulative_sum_tables!$AA$2:$AA$3415</c:f>
              <c:numCache>
                <c:formatCode>General</c:formatCode>
                <c:ptCount val="34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6.448625733369967E-5</c:v>
                </c:pt>
                <c:pt idx="304">
                  <c:v>1.2897251466739923E-4</c:v>
                </c:pt>
                <c:pt idx="305">
                  <c:v>1.9345877200109898E-4</c:v>
                </c:pt>
                <c:pt idx="306">
                  <c:v>2.5794502933479846E-4</c:v>
                </c:pt>
                <c:pt idx="307">
                  <c:v>3.2243128666849827E-4</c:v>
                </c:pt>
                <c:pt idx="308">
                  <c:v>3.8691754400219791E-4</c:v>
                </c:pt>
                <c:pt idx="309">
                  <c:v>4.5140380133589728E-4</c:v>
                </c:pt>
                <c:pt idx="310">
                  <c:v>5.1589005866959682E-4</c:v>
                </c:pt>
                <c:pt idx="311">
                  <c:v>5.8037631600329695E-4</c:v>
                </c:pt>
                <c:pt idx="312">
                  <c:v>6.4486257333699654E-4</c:v>
                </c:pt>
                <c:pt idx="313">
                  <c:v>7.093488306706958E-4</c:v>
                </c:pt>
                <c:pt idx="314">
                  <c:v>7.7383508800439572E-4</c:v>
                </c:pt>
                <c:pt idx="315">
                  <c:v>8.3832134533809541E-4</c:v>
                </c:pt>
                <c:pt idx="316">
                  <c:v>9.0280760267179489E-4</c:v>
                </c:pt>
                <c:pt idx="317">
                  <c:v>9.672938600054947E-4</c:v>
                </c:pt>
                <c:pt idx="318">
                  <c:v>1.0317801173391939E-3</c:v>
                </c:pt>
                <c:pt idx="319">
                  <c:v>1.0962663746728939E-3</c:v>
                </c:pt>
                <c:pt idx="320">
                  <c:v>1.1607526320065939E-3</c:v>
                </c:pt>
                <c:pt idx="321">
                  <c:v>1.2252388893402933E-3</c:v>
                </c:pt>
                <c:pt idx="322">
                  <c:v>1.2897251466739922E-3</c:v>
                </c:pt>
                <c:pt idx="323">
                  <c:v>1.3542114040076924E-3</c:v>
                </c:pt>
                <c:pt idx="324">
                  <c:v>1.4186976613413923E-3</c:v>
                </c:pt>
                <c:pt idx="325">
                  <c:v>1.4831839186750916E-3</c:v>
                </c:pt>
                <c:pt idx="326">
                  <c:v>1.5476701760087916E-3</c:v>
                </c:pt>
                <c:pt idx="327">
                  <c:v>1.6121564333424912E-3</c:v>
                </c:pt>
                <c:pt idx="328">
                  <c:v>1.6766426906761904E-3</c:v>
                </c:pt>
                <c:pt idx="329">
                  <c:v>1.7411289480098895E-3</c:v>
                </c:pt>
                <c:pt idx="330">
                  <c:v>1.8056152053435902E-3</c:v>
                </c:pt>
                <c:pt idx="331">
                  <c:v>1.8701014626772896E-3</c:v>
                </c:pt>
                <c:pt idx="332">
                  <c:v>1.9345877200109896E-3</c:v>
                </c:pt>
                <c:pt idx="333">
                  <c:v>1.9990739773446883E-3</c:v>
                </c:pt>
                <c:pt idx="334">
                  <c:v>2.063560234678389E-3</c:v>
                </c:pt>
                <c:pt idx="335">
                  <c:v>2.1280464920120884E-3</c:v>
                </c:pt>
                <c:pt idx="336">
                  <c:v>2.1925327493457878E-3</c:v>
                </c:pt>
                <c:pt idx="337">
                  <c:v>2.257019006679488E-3</c:v>
                </c:pt>
                <c:pt idx="338">
                  <c:v>2.3215052640131861E-3</c:v>
                </c:pt>
                <c:pt idx="339">
                  <c:v>2.3859915213468863E-3</c:v>
                </c:pt>
                <c:pt idx="340">
                  <c:v>2.4504777786805874E-3</c:v>
                </c:pt>
                <c:pt idx="341">
                  <c:v>2.514964036014285E-3</c:v>
                </c:pt>
                <c:pt idx="342">
                  <c:v>2.5794502933479844E-3</c:v>
                </c:pt>
                <c:pt idx="343">
                  <c:v>2.643936550681686E-3</c:v>
                </c:pt>
                <c:pt idx="344">
                  <c:v>2.7084228080153853E-3</c:v>
                </c:pt>
                <c:pt idx="345">
                  <c:v>2.7729090653490843E-3</c:v>
                </c:pt>
                <c:pt idx="346">
                  <c:v>2.8373953226827841E-3</c:v>
                </c:pt>
                <c:pt idx="347">
                  <c:v>2.9018815800164843E-3</c:v>
                </c:pt>
                <c:pt idx="348">
                  <c:v>2.9663678373501833E-3</c:v>
                </c:pt>
                <c:pt idx="349">
                  <c:v>3.0308540946838809E-3</c:v>
                </c:pt>
                <c:pt idx="350">
                  <c:v>3.0953403520175829E-3</c:v>
                </c:pt>
                <c:pt idx="351">
                  <c:v>3.1598266093512809E-3</c:v>
                </c:pt>
                <c:pt idx="352">
                  <c:v>3.2243128666849833E-3</c:v>
                </c:pt>
                <c:pt idx="353">
                  <c:v>3.2887991240186814E-3</c:v>
                </c:pt>
                <c:pt idx="354">
                  <c:v>3.3532853813523808E-3</c:v>
                </c:pt>
                <c:pt idx="355">
                  <c:v>3.417771638686081E-3</c:v>
                </c:pt>
                <c:pt idx="356">
                  <c:v>3.4822578960197791E-3</c:v>
                </c:pt>
                <c:pt idx="357">
                  <c:v>3.5467441533534798E-3</c:v>
                </c:pt>
                <c:pt idx="358">
                  <c:v>3.61123041068718E-3</c:v>
                </c:pt>
                <c:pt idx="359">
                  <c:v>3.6757166680208798E-3</c:v>
                </c:pt>
                <c:pt idx="360">
                  <c:v>3.7402029253545787E-3</c:v>
                </c:pt>
                <c:pt idx="361">
                  <c:v>3.8046891826882781E-3</c:v>
                </c:pt>
                <c:pt idx="362">
                  <c:v>3.8691754400219788E-3</c:v>
                </c:pt>
                <c:pt idx="363">
                  <c:v>3.9336616973556782E-3</c:v>
                </c:pt>
                <c:pt idx="364">
                  <c:v>3.9981479546893775E-3</c:v>
                </c:pt>
                <c:pt idx="365">
                  <c:v>4.062634212023076E-3</c:v>
                </c:pt>
                <c:pt idx="366">
                  <c:v>4.1271204693567745E-3</c:v>
                </c:pt>
                <c:pt idx="367">
                  <c:v>4.1916067266904765E-3</c:v>
                </c:pt>
                <c:pt idx="368">
                  <c:v>4.3205792413578744E-3</c:v>
                </c:pt>
                <c:pt idx="369">
                  <c:v>4.4495517560252731E-3</c:v>
                </c:pt>
                <c:pt idx="370">
                  <c:v>4.5785242706926745E-3</c:v>
                </c:pt>
                <c:pt idx="371">
                  <c:v>4.707496785360075E-3</c:v>
                </c:pt>
                <c:pt idx="372">
                  <c:v>4.8364693000274728E-3</c:v>
                </c:pt>
                <c:pt idx="373">
                  <c:v>4.9654418146948733E-3</c:v>
                </c:pt>
                <c:pt idx="374">
                  <c:v>5.0944143293622695E-3</c:v>
                </c:pt>
                <c:pt idx="375">
                  <c:v>5.2233868440296708E-3</c:v>
                </c:pt>
                <c:pt idx="376">
                  <c:v>5.3523593586970696E-3</c:v>
                </c:pt>
                <c:pt idx="377">
                  <c:v>5.48133187336447E-3</c:v>
                </c:pt>
                <c:pt idx="378">
                  <c:v>5.6103043880318679E-3</c:v>
                </c:pt>
                <c:pt idx="379">
                  <c:v>5.7392769026992701E-3</c:v>
                </c:pt>
                <c:pt idx="380">
                  <c:v>5.8682494173666689E-3</c:v>
                </c:pt>
                <c:pt idx="381">
                  <c:v>5.9972219320340693E-3</c:v>
                </c:pt>
                <c:pt idx="382">
                  <c:v>6.1261944467014629E-3</c:v>
                </c:pt>
                <c:pt idx="383">
                  <c:v>6.2551669613688634E-3</c:v>
                </c:pt>
                <c:pt idx="384">
                  <c:v>6.3841394760362604E-3</c:v>
                </c:pt>
                <c:pt idx="385">
                  <c:v>6.5131119907036643E-3</c:v>
                </c:pt>
                <c:pt idx="386">
                  <c:v>6.6420845053710613E-3</c:v>
                </c:pt>
                <c:pt idx="387">
                  <c:v>6.7710570200384618E-3</c:v>
                </c:pt>
                <c:pt idx="388">
                  <c:v>6.9000295347058632E-3</c:v>
                </c:pt>
                <c:pt idx="389">
                  <c:v>7.0290020493732584E-3</c:v>
                </c:pt>
                <c:pt idx="390">
                  <c:v>7.1579745640406554E-3</c:v>
                </c:pt>
                <c:pt idx="391">
                  <c:v>7.2869470787080585E-3</c:v>
                </c:pt>
                <c:pt idx="392">
                  <c:v>7.4159195933754564E-3</c:v>
                </c:pt>
                <c:pt idx="393">
                  <c:v>7.5448921080428586E-3</c:v>
                </c:pt>
                <c:pt idx="394">
                  <c:v>7.6738646227102582E-3</c:v>
                </c:pt>
                <c:pt idx="395">
                  <c:v>7.8028371373776535E-3</c:v>
                </c:pt>
                <c:pt idx="396">
                  <c:v>7.9318096520450566E-3</c:v>
                </c:pt>
                <c:pt idx="397">
                  <c:v>8.0607821667124553E-3</c:v>
                </c:pt>
                <c:pt idx="398">
                  <c:v>8.1897546813798506E-3</c:v>
                </c:pt>
                <c:pt idx="399">
                  <c:v>8.3187271960472528E-3</c:v>
                </c:pt>
                <c:pt idx="400">
                  <c:v>8.4476997107146533E-3</c:v>
                </c:pt>
                <c:pt idx="401">
                  <c:v>8.5766722253820538E-3</c:v>
                </c:pt>
                <c:pt idx="402">
                  <c:v>8.7056447400494525E-3</c:v>
                </c:pt>
                <c:pt idx="403">
                  <c:v>8.8346172547168512E-3</c:v>
                </c:pt>
                <c:pt idx="404">
                  <c:v>8.9635897693842569E-3</c:v>
                </c:pt>
                <c:pt idx="405">
                  <c:v>9.0925622840516522E-3</c:v>
                </c:pt>
                <c:pt idx="406">
                  <c:v>9.2215347987190492E-3</c:v>
                </c:pt>
                <c:pt idx="407">
                  <c:v>9.3505073133864549E-3</c:v>
                </c:pt>
                <c:pt idx="408">
                  <c:v>9.4794798280538484E-3</c:v>
                </c:pt>
                <c:pt idx="409">
                  <c:v>9.6084523427212506E-3</c:v>
                </c:pt>
                <c:pt idx="410">
                  <c:v>9.7374248573886477E-3</c:v>
                </c:pt>
                <c:pt idx="411">
                  <c:v>9.8663973720560464E-3</c:v>
                </c:pt>
                <c:pt idx="412">
                  <c:v>9.9953698867234469E-3</c:v>
                </c:pt>
                <c:pt idx="413">
                  <c:v>1.0124342401390835E-2</c:v>
                </c:pt>
                <c:pt idx="414">
                  <c:v>1.0253314916058239E-2</c:v>
                </c:pt>
                <c:pt idx="415">
                  <c:v>1.038228743072564E-2</c:v>
                </c:pt>
                <c:pt idx="416">
                  <c:v>1.051125994539304E-2</c:v>
                </c:pt>
                <c:pt idx="417">
                  <c:v>1.0640232460060435E-2</c:v>
                </c:pt>
                <c:pt idx="418">
                  <c:v>1.0769204974727836E-2</c:v>
                </c:pt>
                <c:pt idx="419">
                  <c:v>1.0898177489395238E-2</c:v>
                </c:pt>
                <c:pt idx="420">
                  <c:v>1.1027150004062642E-2</c:v>
                </c:pt>
                <c:pt idx="421">
                  <c:v>1.1156122518730039E-2</c:v>
                </c:pt>
                <c:pt idx="422">
                  <c:v>1.128509503339744E-2</c:v>
                </c:pt>
                <c:pt idx="423">
                  <c:v>1.1414067548064831E-2</c:v>
                </c:pt>
                <c:pt idx="424">
                  <c:v>1.154304006273224E-2</c:v>
                </c:pt>
                <c:pt idx="425">
                  <c:v>1.1672012577399624E-2</c:v>
                </c:pt>
                <c:pt idx="426">
                  <c:v>1.1800985092067041E-2</c:v>
                </c:pt>
                <c:pt idx="427">
                  <c:v>1.1929957606734433E-2</c:v>
                </c:pt>
                <c:pt idx="428">
                  <c:v>1.205893012140182E-2</c:v>
                </c:pt>
                <c:pt idx="429">
                  <c:v>1.2187902636069227E-2</c:v>
                </c:pt>
                <c:pt idx="430">
                  <c:v>1.2316875150736629E-2</c:v>
                </c:pt>
                <c:pt idx="431">
                  <c:v>1.2445847665404025E-2</c:v>
                </c:pt>
                <c:pt idx="432">
                  <c:v>1.2574820180071422E-2</c:v>
                </c:pt>
                <c:pt idx="433">
                  <c:v>1.2703792694738827E-2</c:v>
                </c:pt>
                <c:pt idx="434">
                  <c:v>1.2832765209406226E-2</c:v>
                </c:pt>
                <c:pt idx="435">
                  <c:v>1.2961737724073623E-2</c:v>
                </c:pt>
                <c:pt idx="436">
                  <c:v>1.3090710238741022E-2</c:v>
                </c:pt>
                <c:pt idx="437">
                  <c:v>1.3219682753408419E-2</c:v>
                </c:pt>
                <c:pt idx="438">
                  <c:v>1.3348655268075826E-2</c:v>
                </c:pt>
                <c:pt idx="439">
                  <c:v>1.347762778274322E-2</c:v>
                </c:pt>
                <c:pt idx="440">
                  <c:v>1.3606600297410629E-2</c:v>
                </c:pt>
                <c:pt idx="441">
                  <c:v>1.3735572812078023E-2</c:v>
                </c:pt>
                <c:pt idx="442">
                  <c:v>1.3864545326745425E-2</c:v>
                </c:pt>
                <c:pt idx="443">
                  <c:v>1.3993517841412824E-2</c:v>
                </c:pt>
                <c:pt idx="444">
                  <c:v>1.4122490356080219E-2</c:v>
                </c:pt>
                <c:pt idx="445">
                  <c:v>1.4251462870747612E-2</c:v>
                </c:pt>
                <c:pt idx="446">
                  <c:v>1.4380435385415023E-2</c:v>
                </c:pt>
                <c:pt idx="447">
                  <c:v>1.4509407900082413E-2</c:v>
                </c:pt>
                <c:pt idx="448">
                  <c:v>1.4638380414749814E-2</c:v>
                </c:pt>
                <c:pt idx="449">
                  <c:v>1.4767352929417216E-2</c:v>
                </c:pt>
                <c:pt idx="450">
                  <c:v>1.4896325444084611E-2</c:v>
                </c:pt>
                <c:pt idx="451">
                  <c:v>1.502529795875201E-2</c:v>
                </c:pt>
                <c:pt idx="452">
                  <c:v>1.5154270473419411E-2</c:v>
                </c:pt>
                <c:pt idx="453">
                  <c:v>1.5347729245420518E-2</c:v>
                </c:pt>
                <c:pt idx="454">
                  <c:v>1.5541188017421615E-2</c:v>
                </c:pt>
                <c:pt idx="455">
                  <c:v>1.5734646789422706E-2</c:v>
                </c:pt>
                <c:pt idx="456">
                  <c:v>1.5928105561423805E-2</c:v>
                </c:pt>
                <c:pt idx="457">
                  <c:v>1.6121564333424907E-2</c:v>
                </c:pt>
                <c:pt idx="458">
                  <c:v>1.6315023105426003E-2</c:v>
                </c:pt>
                <c:pt idx="459">
                  <c:v>1.6508481877427109E-2</c:v>
                </c:pt>
                <c:pt idx="460">
                  <c:v>1.6701940649428208E-2</c:v>
                </c:pt>
                <c:pt idx="461">
                  <c:v>1.68953994214293E-2</c:v>
                </c:pt>
                <c:pt idx="462">
                  <c:v>1.7088858193430406E-2</c:v>
                </c:pt>
                <c:pt idx="463">
                  <c:v>1.7282316965431498E-2</c:v>
                </c:pt>
                <c:pt idx="464">
                  <c:v>1.7475775737432604E-2</c:v>
                </c:pt>
                <c:pt idx="465">
                  <c:v>1.7669234509433699E-2</c:v>
                </c:pt>
                <c:pt idx="466">
                  <c:v>1.7862693281434795E-2</c:v>
                </c:pt>
                <c:pt idx="467">
                  <c:v>1.8056152053435897E-2</c:v>
                </c:pt>
                <c:pt idx="468">
                  <c:v>1.8249610825436993E-2</c:v>
                </c:pt>
                <c:pt idx="469">
                  <c:v>1.8443069597438098E-2</c:v>
                </c:pt>
                <c:pt idx="470">
                  <c:v>1.8636528369439201E-2</c:v>
                </c:pt>
                <c:pt idx="471">
                  <c:v>1.8829987141440289E-2</c:v>
                </c:pt>
                <c:pt idx="472">
                  <c:v>1.9023445913441388E-2</c:v>
                </c:pt>
                <c:pt idx="473">
                  <c:v>1.9216904685442487E-2</c:v>
                </c:pt>
                <c:pt idx="474">
                  <c:v>1.9410363457443586E-2</c:v>
                </c:pt>
                <c:pt idx="475">
                  <c:v>1.9603822229444692E-2</c:v>
                </c:pt>
                <c:pt idx="476">
                  <c:v>1.9797281001445781E-2</c:v>
                </c:pt>
                <c:pt idx="477">
                  <c:v>1.9990739773446883E-2</c:v>
                </c:pt>
                <c:pt idx="478">
                  <c:v>2.0184198545447979E-2</c:v>
                </c:pt>
                <c:pt idx="479">
                  <c:v>2.0377657317449081E-2</c:v>
                </c:pt>
                <c:pt idx="480">
                  <c:v>2.0571116089450198E-2</c:v>
                </c:pt>
                <c:pt idx="481">
                  <c:v>2.0764574861451265E-2</c:v>
                </c:pt>
                <c:pt idx="482">
                  <c:v>2.0958033633452375E-2</c:v>
                </c:pt>
                <c:pt idx="483">
                  <c:v>2.1151492405453484E-2</c:v>
                </c:pt>
                <c:pt idx="484">
                  <c:v>2.1344951177454583E-2</c:v>
                </c:pt>
                <c:pt idx="485">
                  <c:v>2.1538409949455668E-2</c:v>
                </c:pt>
                <c:pt idx="486">
                  <c:v>2.1731868721456788E-2</c:v>
                </c:pt>
                <c:pt idx="487">
                  <c:v>2.1925327493457877E-2</c:v>
                </c:pt>
                <c:pt idx="488">
                  <c:v>2.2118786265458969E-2</c:v>
                </c:pt>
                <c:pt idx="489">
                  <c:v>2.2312245037460078E-2</c:v>
                </c:pt>
                <c:pt idx="490">
                  <c:v>2.2505703809461187E-2</c:v>
                </c:pt>
                <c:pt idx="491">
                  <c:v>2.2699162581462283E-2</c:v>
                </c:pt>
                <c:pt idx="492">
                  <c:v>2.2892621353463375E-2</c:v>
                </c:pt>
                <c:pt idx="493">
                  <c:v>2.3086080125464474E-2</c:v>
                </c:pt>
                <c:pt idx="494">
                  <c:v>2.3279538897465576E-2</c:v>
                </c:pt>
                <c:pt idx="495">
                  <c:v>2.3472997669466679E-2</c:v>
                </c:pt>
                <c:pt idx="496">
                  <c:v>2.366645644146775E-2</c:v>
                </c:pt>
                <c:pt idx="497">
                  <c:v>2.3859915213468856E-2</c:v>
                </c:pt>
                <c:pt idx="498">
                  <c:v>2.4053373985469976E-2</c:v>
                </c:pt>
                <c:pt idx="499">
                  <c:v>2.4246832757471061E-2</c:v>
                </c:pt>
                <c:pt idx="500">
                  <c:v>2.444029152947217E-2</c:v>
                </c:pt>
                <c:pt idx="501">
                  <c:v>2.4633750301473259E-2</c:v>
                </c:pt>
                <c:pt idx="502">
                  <c:v>2.4827209073474365E-2</c:v>
                </c:pt>
                <c:pt idx="503">
                  <c:v>2.502066784547545E-2</c:v>
                </c:pt>
                <c:pt idx="504">
                  <c:v>2.5214126617476552E-2</c:v>
                </c:pt>
                <c:pt idx="505">
                  <c:v>2.5407585389477651E-2</c:v>
                </c:pt>
                <c:pt idx="506">
                  <c:v>2.5601044161478761E-2</c:v>
                </c:pt>
                <c:pt idx="507">
                  <c:v>2.5794502933479846E-2</c:v>
                </c:pt>
                <c:pt idx="508">
                  <c:v>2.5987961705480952E-2</c:v>
                </c:pt>
                <c:pt idx="509">
                  <c:v>2.6181420477482044E-2</c:v>
                </c:pt>
                <c:pt idx="510">
                  <c:v>2.6374879249483153E-2</c:v>
                </c:pt>
                <c:pt idx="511">
                  <c:v>2.6568338021484242E-2</c:v>
                </c:pt>
                <c:pt idx="512">
                  <c:v>2.6761796793485341E-2</c:v>
                </c:pt>
                <c:pt idx="513">
                  <c:v>2.6955255565486447E-2</c:v>
                </c:pt>
                <c:pt idx="514">
                  <c:v>2.7148714337487532E-2</c:v>
                </c:pt>
                <c:pt idx="515">
                  <c:v>2.7342173109488641E-2</c:v>
                </c:pt>
                <c:pt idx="516">
                  <c:v>2.7535631881489754E-2</c:v>
                </c:pt>
                <c:pt idx="517">
                  <c:v>2.7729090653490836E-2</c:v>
                </c:pt>
                <c:pt idx="518">
                  <c:v>2.7922549425491945E-2</c:v>
                </c:pt>
                <c:pt idx="519">
                  <c:v>2.8116008197493034E-2</c:v>
                </c:pt>
                <c:pt idx="520">
                  <c:v>2.8309466969494136E-2</c:v>
                </c:pt>
                <c:pt idx="521">
                  <c:v>2.8502925741495228E-2</c:v>
                </c:pt>
                <c:pt idx="522">
                  <c:v>2.8696384513496331E-2</c:v>
                </c:pt>
                <c:pt idx="523">
                  <c:v>2.8889843285497444E-2</c:v>
                </c:pt>
                <c:pt idx="524">
                  <c:v>2.9083302057498546E-2</c:v>
                </c:pt>
                <c:pt idx="525">
                  <c:v>2.9276760829499641E-2</c:v>
                </c:pt>
                <c:pt idx="526">
                  <c:v>2.9470219601500744E-2</c:v>
                </c:pt>
                <c:pt idx="527">
                  <c:v>2.9663678373501829E-2</c:v>
                </c:pt>
                <c:pt idx="528">
                  <c:v>2.9857137145502935E-2</c:v>
                </c:pt>
                <c:pt idx="529">
                  <c:v>3.005059591750403E-2</c:v>
                </c:pt>
                <c:pt idx="530">
                  <c:v>3.0244054689505133E-2</c:v>
                </c:pt>
                <c:pt idx="531">
                  <c:v>3.0437513461506235E-2</c:v>
                </c:pt>
                <c:pt idx="532">
                  <c:v>3.0630972233507334E-2</c:v>
                </c:pt>
                <c:pt idx="533">
                  <c:v>3.0824431005508406E-2</c:v>
                </c:pt>
                <c:pt idx="534">
                  <c:v>3.1017889777509529E-2</c:v>
                </c:pt>
                <c:pt idx="535">
                  <c:v>3.1211348549510638E-2</c:v>
                </c:pt>
                <c:pt idx="536">
                  <c:v>3.1404807321511734E-2</c:v>
                </c:pt>
                <c:pt idx="537">
                  <c:v>3.1598266093512808E-2</c:v>
                </c:pt>
                <c:pt idx="538">
                  <c:v>3.1791724865513911E-2</c:v>
                </c:pt>
                <c:pt idx="539">
                  <c:v>3.1985183637515006E-2</c:v>
                </c:pt>
                <c:pt idx="540">
                  <c:v>3.2178642409516137E-2</c:v>
                </c:pt>
                <c:pt idx="541">
                  <c:v>3.2372101181517211E-2</c:v>
                </c:pt>
                <c:pt idx="542">
                  <c:v>3.2565559953518307E-2</c:v>
                </c:pt>
                <c:pt idx="543">
                  <c:v>3.2759018725519416E-2</c:v>
                </c:pt>
                <c:pt idx="544">
                  <c:v>3.3016963754854203E-2</c:v>
                </c:pt>
                <c:pt idx="545">
                  <c:v>3.3274908784189018E-2</c:v>
                </c:pt>
                <c:pt idx="546">
                  <c:v>3.3532853813523805E-2</c:v>
                </c:pt>
                <c:pt idx="547">
                  <c:v>3.3790798842858585E-2</c:v>
                </c:pt>
                <c:pt idx="548">
                  <c:v>3.4048743872193414E-2</c:v>
                </c:pt>
                <c:pt idx="549">
                  <c:v>3.4306688901528194E-2</c:v>
                </c:pt>
                <c:pt idx="550">
                  <c:v>3.4564633930862981E-2</c:v>
                </c:pt>
                <c:pt idx="551">
                  <c:v>3.4822578960197789E-2</c:v>
                </c:pt>
                <c:pt idx="552">
                  <c:v>3.508052398953259E-2</c:v>
                </c:pt>
                <c:pt idx="553">
                  <c:v>3.5338469018867391E-2</c:v>
                </c:pt>
                <c:pt idx="554">
                  <c:v>3.5596414048202185E-2</c:v>
                </c:pt>
                <c:pt idx="555">
                  <c:v>3.5854359077536986E-2</c:v>
                </c:pt>
                <c:pt idx="556">
                  <c:v>3.6112304106871794E-2</c:v>
                </c:pt>
                <c:pt idx="557">
                  <c:v>3.6370249136206595E-2</c:v>
                </c:pt>
                <c:pt idx="558">
                  <c:v>3.6628194165541382E-2</c:v>
                </c:pt>
                <c:pt idx="559">
                  <c:v>3.6886139194876197E-2</c:v>
                </c:pt>
                <c:pt idx="560">
                  <c:v>3.7144084224210984E-2</c:v>
                </c:pt>
                <c:pt idx="561">
                  <c:v>3.7402029253545771E-2</c:v>
                </c:pt>
                <c:pt idx="562">
                  <c:v>3.7659974282880593E-2</c:v>
                </c:pt>
                <c:pt idx="563">
                  <c:v>3.7917919312215401E-2</c:v>
                </c:pt>
                <c:pt idx="564">
                  <c:v>3.8175864341550174E-2</c:v>
                </c:pt>
                <c:pt idx="565">
                  <c:v>3.8433809370884989E-2</c:v>
                </c:pt>
                <c:pt idx="566">
                  <c:v>3.8691754400219783E-2</c:v>
                </c:pt>
                <c:pt idx="567">
                  <c:v>3.8949699429554591E-2</c:v>
                </c:pt>
                <c:pt idx="568">
                  <c:v>3.9207644458889385E-2</c:v>
                </c:pt>
                <c:pt idx="569">
                  <c:v>3.9465589488224186E-2</c:v>
                </c:pt>
                <c:pt idx="570">
                  <c:v>3.9723534517558959E-2</c:v>
                </c:pt>
                <c:pt idx="571">
                  <c:v>3.9981479546893774E-2</c:v>
                </c:pt>
                <c:pt idx="572">
                  <c:v>4.0239424576228561E-2</c:v>
                </c:pt>
                <c:pt idx="573">
                  <c:v>4.0497369605563362E-2</c:v>
                </c:pt>
                <c:pt idx="574">
                  <c:v>4.0755314634898163E-2</c:v>
                </c:pt>
                <c:pt idx="575">
                  <c:v>4.1013259664232957E-2</c:v>
                </c:pt>
                <c:pt idx="576">
                  <c:v>4.127120469356773E-2</c:v>
                </c:pt>
                <c:pt idx="577">
                  <c:v>4.1529149722902503E-2</c:v>
                </c:pt>
                <c:pt idx="578">
                  <c:v>4.1787094752237387E-2</c:v>
                </c:pt>
                <c:pt idx="579">
                  <c:v>4.2045039781572133E-2</c:v>
                </c:pt>
                <c:pt idx="580">
                  <c:v>4.2302984810907003E-2</c:v>
                </c:pt>
                <c:pt idx="581">
                  <c:v>4.2560929840241797E-2</c:v>
                </c:pt>
                <c:pt idx="582">
                  <c:v>4.281887486957657E-2</c:v>
                </c:pt>
                <c:pt idx="583">
                  <c:v>4.3076819898911371E-2</c:v>
                </c:pt>
                <c:pt idx="584">
                  <c:v>4.3334764928246172E-2</c:v>
                </c:pt>
                <c:pt idx="585">
                  <c:v>4.3592709957580966E-2</c:v>
                </c:pt>
                <c:pt idx="586">
                  <c:v>4.3850654986915767E-2</c:v>
                </c:pt>
                <c:pt idx="587">
                  <c:v>4.4108600016250533E-2</c:v>
                </c:pt>
                <c:pt idx="588">
                  <c:v>4.4366545045585355E-2</c:v>
                </c:pt>
                <c:pt idx="589">
                  <c:v>4.4624490074920149E-2</c:v>
                </c:pt>
                <c:pt idx="590">
                  <c:v>4.4882435104254929E-2</c:v>
                </c:pt>
                <c:pt idx="591">
                  <c:v>4.5140380133589716E-2</c:v>
                </c:pt>
                <c:pt idx="592">
                  <c:v>4.5398325162924517E-2</c:v>
                </c:pt>
                <c:pt idx="593">
                  <c:v>4.5656270192259325E-2</c:v>
                </c:pt>
                <c:pt idx="594">
                  <c:v>4.5914215221594126E-2</c:v>
                </c:pt>
                <c:pt idx="595">
                  <c:v>4.6172160250928927E-2</c:v>
                </c:pt>
                <c:pt idx="596">
                  <c:v>4.64301052802637E-2</c:v>
                </c:pt>
                <c:pt idx="597">
                  <c:v>4.6688050309598501E-2</c:v>
                </c:pt>
                <c:pt idx="598">
                  <c:v>4.6945995338933323E-2</c:v>
                </c:pt>
                <c:pt idx="599">
                  <c:v>4.7203940368268103E-2</c:v>
                </c:pt>
                <c:pt idx="600">
                  <c:v>4.7461885397602904E-2</c:v>
                </c:pt>
                <c:pt idx="601">
                  <c:v>4.7719830426937733E-2</c:v>
                </c:pt>
                <c:pt idx="602">
                  <c:v>4.7977775456272506E-2</c:v>
                </c:pt>
                <c:pt idx="603">
                  <c:v>4.8235720485607307E-2</c:v>
                </c:pt>
                <c:pt idx="604">
                  <c:v>4.8493665514942122E-2</c:v>
                </c:pt>
                <c:pt idx="605">
                  <c:v>4.8751610544276923E-2</c:v>
                </c:pt>
                <c:pt idx="606">
                  <c:v>4.9009555573611696E-2</c:v>
                </c:pt>
                <c:pt idx="607">
                  <c:v>4.9267500602946518E-2</c:v>
                </c:pt>
                <c:pt idx="608">
                  <c:v>4.9525445632281312E-2</c:v>
                </c:pt>
                <c:pt idx="609">
                  <c:v>4.978339066161612E-2</c:v>
                </c:pt>
                <c:pt idx="610">
                  <c:v>5.0041335690950872E-2</c:v>
                </c:pt>
                <c:pt idx="611">
                  <c:v>5.0299280720285701E-2</c:v>
                </c:pt>
                <c:pt idx="612">
                  <c:v>5.0557225749620502E-2</c:v>
                </c:pt>
                <c:pt idx="613">
                  <c:v>5.0815170778955296E-2</c:v>
                </c:pt>
                <c:pt idx="614">
                  <c:v>5.1073115808290097E-2</c:v>
                </c:pt>
                <c:pt idx="615">
                  <c:v>5.1331060837624905E-2</c:v>
                </c:pt>
                <c:pt idx="616">
                  <c:v>5.1589005866959671E-2</c:v>
                </c:pt>
                <c:pt idx="617">
                  <c:v>5.1846950896294493E-2</c:v>
                </c:pt>
                <c:pt idx="618">
                  <c:v>5.2104895925629308E-2</c:v>
                </c:pt>
                <c:pt idx="619">
                  <c:v>5.2362840954964109E-2</c:v>
                </c:pt>
                <c:pt idx="620">
                  <c:v>5.2620785984298889E-2</c:v>
                </c:pt>
                <c:pt idx="621">
                  <c:v>5.2878731013633717E-2</c:v>
                </c:pt>
                <c:pt idx="622">
                  <c:v>5.3136676042968504E-2</c:v>
                </c:pt>
                <c:pt idx="623">
                  <c:v>5.3394621072303326E-2</c:v>
                </c:pt>
                <c:pt idx="624">
                  <c:v>5.3652566101638093E-2</c:v>
                </c:pt>
                <c:pt idx="625">
                  <c:v>5.3910511130972893E-2</c:v>
                </c:pt>
                <c:pt idx="626">
                  <c:v>5.4168456160307688E-2</c:v>
                </c:pt>
                <c:pt idx="627">
                  <c:v>5.4426401189642516E-2</c:v>
                </c:pt>
                <c:pt idx="628">
                  <c:v>5.4684346218977282E-2</c:v>
                </c:pt>
                <c:pt idx="629">
                  <c:v>5.4942291248312104E-2</c:v>
                </c:pt>
                <c:pt idx="630">
                  <c:v>5.5200236277646891E-2</c:v>
                </c:pt>
                <c:pt idx="631">
                  <c:v>5.5458181306981692E-2</c:v>
                </c:pt>
                <c:pt idx="632">
                  <c:v>5.5716126336316507E-2</c:v>
                </c:pt>
                <c:pt idx="633">
                  <c:v>5.5974071365651273E-2</c:v>
                </c:pt>
                <c:pt idx="634">
                  <c:v>5.6232016394986074E-2</c:v>
                </c:pt>
                <c:pt idx="635">
                  <c:v>5.6489961424320875E-2</c:v>
                </c:pt>
                <c:pt idx="636">
                  <c:v>5.6747906453655676E-2</c:v>
                </c:pt>
                <c:pt idx="637">
                  <c:v>5.7005851482990456E-2</c:v>
                </c:pt>
                <c:pt idx="638">
                  <c:v>5.7263796512325292E-2</c:v>
                </c:pt>
                <c:pt idx="639">
                  <c:v>5.7521741541660058E-2</c:v>
                </c:pt>
                <c:pt idx="640">
                  <c:v>5.7779686570994859E-2</c:v>
                </c:pt>
                <c:pt idx="641">
                  <c:v>5.8037631600329688E-2</c:v>
                </c:pt>
                <c:pt idx="642">
                  <c:v>5.8295576629664447E-2</c:v>
                </c:pt>
                <c:pt idx="643">
                  <c:v>5.8618007916332968E-2</c:v>
                </c:pt>
                <c:pt idx="644">
                  <c:v>5.8940439203001467E-2</c:v>
                </c:pt>
                <c:pt idx="645">
                  <c:v>5.9262870489669953E-2</c:v>
                </c:pt>
                <c:pt idx="646">
                  <c:v>5.9585301776338466E-2</c:v>
                </c:pt>
                <c:pt idx="647">
                  <c:v>5.9907733063006965E-2</c:v>
                </c:pt>
                <c:pt idx="648">
                  <c:v>6.0230164349675444E-2</c:v>
                </c:pt>
                <c:pt idx="649">
                  <c:v>6.055259563634395E-2</c:v>
                </c:pt>
                <c:pt idx="650">
                  <c:v>6.087502692301245E-2</c:v>
                </c:pt>
                <c:pt idx="651">
                  <c:v>6.1197458209680936E-2</c:v>
                </c:pt>
                <c:pt idx="652">
                  <c:v>6.1519889496349435E-2</c:v>
                </c:pt>
                <c:pt idx="653">
                  <c:v>6.1842320783017914E-2</c:v>
                </c:pt>
                <c:pt idx="654">
                  <c:v>6.2164752069686427E-2</c:v>
                </c:pt>
                <c:pt idx="655">
                  <c:v>6.2487183356354926E-2</c:v>
                </c:pt>
                <c:pt idx="656">
                  <c:v>6.2809614643023468E-2</c:v>
                </c:pt>
                <c:pt idx="657">
                  <c:v>6.3132045929691932E-2</c:v>
                </c:pt>
                <c:pt idx="658">
                  <c:v>6.3454477216360439E-2</c:v>
                </c:pt>
                <c:pt idx="659">
                  <c:v>6.3776908503028917E-2</c:v>
                </c:pt>
                <c:pt idx="660">
                  <c:v>6.409933978969741E-2</c:v>
                </c:pt>
                <c:pt idx="661">
                  <c:v>6.4421771076365916E-2</c:v>
                </c:pt>
                <c:pt idx="662">
                  <c:v>6.4744202363034409E-2</c:v>
                </c:pt>
                <c:pt idx="663">
                  <c:v>6.5066633649702929E-2</c:v>
                </c:pt>
                <c:pt idx="664">
                  <c:v>6.5389064936371435E-2</c:v>
                </c:pt>
                <c:pt idx="665">
                  <c:v>6.5711496223039942E-2</c:v>
                </c:pt>
                <c:pt idx="666">
                  <c:v>6.6033927509708434E-2</c:v>
                </c:pt>
                <c:pt idx="667">
                  <c:v>6.6356358796376899E-2</c:v>
                </c:pt>
                <c:pt idx="668">
                  <c:v>6.6678790083045406E-2</c:v>
                </c:pt>
                <c:pt idx="669">
                  <c:v>6.7001221369713912E-2</c:v>
                </c:pt>
                <c:pt idx="670">
                  <c:v>6.7323652656382404E-2</c:v>
                </c:pt>
                <c:pt idx="671">
                  <c:v>6.7646083943050911E-2</c:v>
                </c:pt>
                <c:pt idx="672">
                  <c:v>6.796851522971939E-2</c:v>
                </c:pt>
                <c:pt idx="673">
                  <c:v>6.8290946516387896E-2</c:v>
                </c:pt>
                <c:pt idx="674">
                  <c:v>6.8613377803056416E-2</c:v>
                </c:pt>
                <c:pt idx="675">
                  <c:v>6.8935809089724881E-2</c:v>
                </c:pt>
                <c:pt idx="676">
                  <c:v>6.9258240376393387E-2</c:v>
                </c:pt>
                <c:pt idx="677">
                  <c:v>6.9580671663061894E-2</c:v>
                </c:pt>
                <c:pt idx="678">
                  <c:v>6.9903102949730414E-2</c:v>
                </c:pt>
                <c:pt idx="679">
                  <c:v>7.0225534236398893E-2</c:v>
                </c:pt>
                <c:pt idx="680">
                  <c:v>7.0547965523067385E-2</c:v>
                </c:pt>
                <c:pt idx="681">
                  <c:v>7.0870396809735905E-2</c:v>
                </c:pt>
                <c:pt idx="682">
                  <c:v>7.119282809640437E-2</c:v>
                </c:pt>
                <c:pt idx="683">
                  <c:v>7.1515259383072877E-2</c:v>
                </c:pt>
                <c:pt idx="684">
                  <c:v>7.1837690669741397E-2</c:v>
                </c:pt>
                <c:pt idx="685">
                  <c:v>7.2160121956409889E-2</c:v>
                </c:pt>
                <c:pt idx="686">
                  <c:v>7.2482553243078396E-2</c:v>
                </c:pt>
                <c:pt idx="687">
                  <c:v>7.2804984529746916E-2</c:v>
                </c:pt>
                <c:pt idx="688">
                  <c:v>7.3127415816415395E-2</c:v>
                </c:pt>
                <c:pt idx="689">
                  <c:v>7.344984710308386E-2</c:v>
                </c:pt>
                <c:pt idx="690">
                  <c:v>7.3772278389752366E-2</c:v>
                </c:pt>
                <c:pt idx="691">
                  <c:v>7.4094709676420886E-2</c:v>
                </c:pt>
                <c:pt idx="692">
                  <c:v>7.4417140963089379E-2</c:v>
                </c:pt>
                <c:pt idx="693">
                  <c:v>7.4739572249757871E-2</c:v>
                </c:pt>
                <c:pt idx="694">
                  <c:v>7.5062003536426405E-2</c:v>
                </c:pt>
                <c:pt idx="695">
                  <c:v>7.5384434823094898E-2</c:v>
                </c:pt>
                <c:pt idx="696">
                  <c:v>7.5706866109763377E-2</c:v>
                </c:pt>
                <c:pt idx="697">
                  <c:v>7.6029297396431869E-2</c:v>
                </c:pt>
                <c:pt idx="698">
                  <c:v>7.635172868310032E-2</c:v>
                </c:pt>
                <c:pt idx="699">
                  <c:v>7.6674159969768813E-2</c:v>
                </c:pt>
                <c:pt idx="700">
                  <c:v>7.6996591256437388E-2</c:v>
                </c:pt>
                <c:pt idx="701">
                  <c:v>7.7319022543105867E-2</c:v>
                </c:pt>
                <c:pt idx="702">
                  <c:v>7.7641453829774359E-2</c:v>
                </c:pt>
                <c:pt idx="703">
                  <c:v>7.7963885116442866E-2</c:v>
                </c:pt>
                <c:pt idx="704">
                  <c:v>7.8286316403111331E-2</c:v>
                </c:pt>
                <c:pt idx="705">
                  <c:v>7.8608747689779809E-2</c:v>
                </c:pt>
                <c:pt idx="706">
                  <c:v>7.893117897644833E-2</c:v>
                </c:pt>
                <c:pt idx="707">
                  <c:v>7.925361026311685E-2</c:v>
                </c:pt>
                <c:pt idx="708">
                  <c:v>7.9576041549785342E-2</c:v>
                </c:pt>
                <c:pt idx="709">
                  <c:v>7.9898472836453849E-2</c:v>
                </c:pt>
                <c:pt idx="710">
                  <c:v>8.0220904123122355E-2</c:v>
                </c:pt>
                <c:pt idx="711">
                  <c:v>8.0607821667124518E-2</c:v>
                </c:pt>
                <c:pt idx="712">
                  <c:v>8.0994739211126709E-2</c:v>
                </c:pt>
                <c:pt idx="713">
                  <c:v>8.1381656755128887E-2</c:v>
                </c:pt>
                <c:pt idx="714">
                  <c:v>8.1768574299131147E-2</c:v>
                </c:pt>
                <c:pt idx="715">
                  <c:v>8.2155491843133324E-2</c:v>
                </c:pt>
                <c:pt idx="716">
                  <c:v>8.2542409387135501E-2</c:v>
                </c:pt>
                <c:pt idx="717">
                  <c:v>8.2929326931137706E-2</c:v>
                </c:pt>
                <c:pt idx="718">
                  <c:v>8.3316244475139925E-2</c:v>
                </c:pt>
                <c:pt idx="719">
                  <c:v>8.3703162019142172E-2</c:v>
                </c:pt>
                <c:pt idx="720">
                  <c:v>8.4090079563144321E-2</c:v>
                </c:pt>
                <c:pt idx="721">
                  <c:v>8.4476997107146526E-2</c:v>
                </c:pt>
                <c:pt idx="722">
                  <c:v>8.4863914651148661E-2</c:v>
                </c:pt>
                <c:pt idx="723">
                  <c:v>8.525083219515095E-2</c:v>
                </c:pt>
                <c:pt idx="724">
                  <c:v>8.5637749739153141E-2</c:v>
                </c:pt>
                <c:pt idx="725">
                  <c:v>8.602466728315529E-2</c:v>
                </c:pt>
                <c:pt idx="726">
                  <c:v>8.6411584827157426E-2</c:v>
                </c:pt>
                <c:pt idx="727">
                  <c:v>8.6798502371159741E-2</c:v>
                </c:pt>
                <c:pt idx="728">
                  <c:v>8.7185419915161835E-2</c:v>
                </c:pt>
                <c:pt idx="729">
                  <c:v>8.7572337459164082E-2</c:v>
                </c:pt>
                <c:pt idx="730">
                  <c:v>8.7959255003166287E-2</c:v>
                </c:pt>
                <c:pt idx="731">
                  <c:v>8.8346172547168506E-2</c:v>
                </c:pt>
                <c:pt idx="732">
                  <c:v>8.873309009117071E-2</c:v>
                </c:pt>
                <c:pt idx="733">
                  <c:v>8.9120007635172901E-2</c:v>
                </c:pt>
                <c:pt idx="734">
                  <c:v>8.950692517917512E-2</c:v>
                </c:pt>
                <c:pt idx="735">
                  <c:v>8.9893842723177311E-2</c:v>
                </c:pt>
                <c:pt idx="736">
                  <c:v>9.0280760267179461E-2</c:v>
                </c:pt>
                <c:pt idx="737">
                  <c:v>9.0667677811181652E-2</c:v>
                </c:pt>
                <c:pt idx="738">
                  <c:v>9.1054595355183926E-2</c:v>
                </c:pt>
                <c:pt idx="739">
                  <c:v>9.1441512899186034E-2</c:v>
                </c:pt>
                <c:pt idx="740">
                  <c:v>9.1828430443188253E-2</c:v>
                </c:pt>
                <c:pt idx="741">
                  <c:v>9.2215347987190471E-2</c:v>
                </c:pt>
                <c:pt idx="742">
                  <c:v>9.2602265531192676E-2</c:v>
                </c:pt>
                <c:pt idx="743">
                  <c:v>9.2989183075194798E-2</c:v>
                </c:pt>
                <c:pt idx="744">
                  <c:v>9.3376100619197044E-2</c:v>
                </c:pt>
                <c:pt idx="745">
                  <c:v>9.3763018163199277E-2</c:v>
                </c:pt>
                <c:pt idx="746">
                  <c:v>9.4149935707201468E-2</c:v>
                </c:pt>
                <c:pt idx="747">
                  <c:v>9.4536853251203715E-2</c:v>
                </c:pt>
                <c:pt idx="748">
                  <c:v>9.4923770795205864E-2</c:v>
                </c:pt>
                <c:pt idx="749">
                  <c:v>9.5310688339208013E-2</c:v>
                </c:pt>
                <c:pt idx="750">
                  <c:v>9.5697605883210274E-2</c:v>
                </c:pt>
                <c:pt idx="751">
                  <c:v>9.6084523427212465E-2</c:v>
                </c:pt>
                <c:pt idx="752">
                  <c:v>9.6471440971214628E-2</c:v>
                </c:pt>
                <c:pt idx="753">
                  <c:v>9.6858358515216902E-2</c:v>
                </c:pt>
                <c:pt idx="754">
                  <c:v>9.7245276059219024E-2</c:v>
                </c:pt>
                <c:pt idx="755">
                  <c:v>9.7632193603221215E-2</c:v>
                </c:pt>
                <c:pt idx="756">
                  <c:v>9.8019111147223434E-2</c:v>
                </c:pt>
                <c:pt idx="757">
                  <c:v>9.8406028691225639E-2</c:v>
                </c:pt>
                <c:pt idx="758">
                  <c:v>9.8792946235227858E-2</c:v>
                </c:pt>
                <c:pt idx="759">
                  <c:v>9.9179863779230062E-2</c:v>
                </c:pt>
                <c:pt idx="760">
                  <c:v>9.956678132323224E-2</c:v>
                </c:pt>
                <c:pt idx="761">
                  <c:v>9.9953698867234458E-2</c:v>
                </c:pt>
                <c:pt idx="762">
                  <c:v>0.10034061641123659</c:v>
                </c:pt>
                <c:pt idx="763">
                  <c:v>0.10072753395523883</c:v>
                </c:pt>
                <c:pt idx="764">
                  <c:v>0.10111445149924099</c:v>
                </c:pt>
                <c:pt idx="765">
                  <c:v>0.10150136904324318</c:v>
                </c:pt>
                <c:pt idx="766">
                  <c:v>0.10188828658724539</c:v>
                </c:pt>
                <c:pt idx="767">
                  <c:v>0.10227520413124762</c:v>
                </c:pt>
                <c:pt idx="768">
                  <c:v>0.10266212167524985</c:v>
                </c:pt>
                <c:pt idx="769">
                  <c:v>0.10304903921925197</c:v>
                </c:pt>
                <c:pt idx="770">
                  <c:v>0.10343595676325423</c:v>
                </c:pt>
                <c:pt idx="771">
                  <c:v>0.1038228743072564</c:v>
                </c:pt>
                <c:pt idx="772">
                  <c:v>0.1042097918512586</c:v>
                </c:pt>
                <c:pt idx="773">
                  <c:v>0.10459670939526076</c:v>
                </c:pt>
                <c:pt idx="774">
                  <c:v>0.104983626939263</c:v>
                </c:pt>
                <c:pt idx="775">
                  <c:v>0.10537054448326519</c:v>
                </c:pt>
                <c:pt idx="776">
                  <c:v>0.10575746202726737</c:v>
                </c:pt>
                <c:pt idx="777">
                  <c:v>0.10614437957126961</c:v>
                </c:pt>
                <c:pt idx="778">
                  <c:v>0.10653129711527176</c:v>
                </c:pt>
                <c:pt idx="779">
                  <c:v>0.10691821465927395</c:v>
                </c:pt>
                <c:pt idx="780">
                  <c:v>0.10730513220327619</c:v>
                </c:pt>
                <c:pt idx="781">
                  <c:v>0.10769204974727842</c:v>
                </c:pt>
                <c:pt idx="782">
                  <c:v>0.10807896729128058</c:v>
                </c:pt>
                <c:pt idx="783">
                  <c:v>0.10846588483528277</c:v>
                </c:pt>
                <c:pt idx="784">
                  <c:v>0.10885280237928496</c:v>
                </c:pt>
                <c:pt idx="785">
                  <c:v>0.1092397199232872</c:v>
                </c:pt>
                <c:pt idx="786">
                  <c:v>0.10962663746728947</c:v>
                </c:pt>
                <c:pt idx="787">
                  <c:v>0.11001355501129156</c:v>
                </c:pt>
                <c:pt idx="788">
                  <c:v>0.11040047255529374</c:v>
                </c:pt>
                <c:pt idx="789">
                  <c:v>0.11085187635662963</c:v>
                </c:pt>
                <c:pt idx="790">
                  <c:v>0.11130328015796555</c:v>
                </c:pt>
                <c:pt idx="791">
                  <c:v>0.11175468395930147</c:v>
                </c:pt>
                <c:pt idx="792">
                  <c:v>0.11220608776063738</c:v>
                </c:pt>
                <c:pt idx="793">
                  <c:v>0.1126574915619732</c:v>
                </c:pt>
                <c:pt idx="794">
                  <c:v>0.11310889536330911</c:v>
                </c:pt>
                <c:pt idx="795">
                  <c:v>0.11356029916464501</c:v>
                </c:pt>
                <c:pt idx="796">
                  <c:v>0.11401170296598098</c:v>
                </c:pt>
                <c:pt idx="797">
                  <c:v>0.11446310676731684</c:v>
                </c:pt>
                <c:pt idx="798">
                  <c:v>0.11491451056865272</c:v>
                </c:pt>
                <c:pt idx="799">
                  <c:v>0.11536591436998861</c:v>
                </c:pt>
                <c:pt idx="800">
                  <c:v>0.11581731817132446</c:v>
                </c:pt>
                <c:pt idx="801">
                  <c:v>0.11626872197266046</c:v>
                </c:pt>
                <c:pt idx="802">
                  <c:v>0.11672012577399639</c:v>
                </c:pt>
                <c:pt idx="803">
                  <c:v>0.11717152957533222</c:v>
                </c:pt>
                <c:pt idx="804">
                  <c:v>0.11762293337666813</c:v>
                </c:pt>
                <c:pt idx="805">
                  <c:v>0.11807433717800399</c:v>
                </c:pt>
                <c:pt idx="806">
                  <c:v>0.11852574097933997</c:v>
                </c:pt>
                <c:pt idx="807">
                  <c:v>0.11897714478067579</c:v>
                </c:pt>
                <c:pt idx="808">
                  <c:v>0.11942854858201171</c:v>
                </c:pt>
                <c:pt idx="809">
                  <c:v>0.11987995238334756</c:v>
                </c:pt>
                <c:pt idx="810">
                  <c:v>0.12033135618468349</c:v>
                </c:pt>
                <c:pt idx="811">
                  <c:v>0.12078275998601946</c:v>
                </c:pt>
                <c:pt idx="812">
                  <c:v>0.12123416378735533</c:v>
                </c:pt>
                <c:pt idx="813">
                  <c:v>0.1216855675886912</c:v>
                </c:pt>
                <c:pt idx="814">
                  <c:v>0.12213697139002706</c:v>
                </c:pt>
                <c:pt idx="815">
                  <c:v>0.12258837519136295</c:v>
                </c:pt>
                <c:pt idx="816">
                  <c:v>0.1230397789926989</c:v>
                </c:pt>
                <c:pt idx="817">
                  <c:v>0.12349118279403476</c:v>
                </c:pt>
                <c:pt idx="818">
                  <c:v>0.12394258659537065</c:v>
                </c:pt>
                <c:pt idx="819">
                  <c:v>0.12439399039670657</c:v>
                </c:pt>
                <c:pt idx="820">
                  <c:v>0.12484539419804243</c:v>
                </c:pt>
                <c:pt idx="821">
                  <c:v>0.1252967979993784</c:v>
                </c:pt>
                <c:pt idx="822">
                  <c:v>0.1257482018007143</c:v>
                </c:pt>
                <c:pt idx="823">
                  <c:v>0.12619960560205015</c:v>
                </c:pt>
                <c:pt idx="824">
                  <c:v>0.126651009403386</c:v>
                </c:pt>
                <c:pt idx="825">
                  <c:v>0.12710241320472188</c:v>
                </c:pt>
                <c:pt idx="826">
                  <c:v>0.12755381700605778</c:v>
                </c:pt>
                <c:pt idx="827">
                  <c:v>0.12800522080739382</c:v>
                </c:pt>
                <c:pt idx="828">
                  <c:v>0.12845662460872959</c:v>
                </c:pt>
                <c:pt idx="829">
                  <c:v>0.12890802841006554</c:v>
                </c:pt>
                <c:pt idx="830">
                  <c:v>0.12935943221140148</c:v>
                </c:pt>
                <c:pt idx="831">
                  <c:v>0.12981083601273738</c:v>
                </c:pt>
                <c:pt idx="832">
                  <c:v>0.13026223981407328</c:v>
                </c:pt>
                <c:pt idx="833">
                  <c:v>0.13071364361540916</c:v>
                </c:pt>
                <c:pt idx="834">
                  <c:v>0.13116504741674503</c:v>
                </c:pt>
                <c:pt idx="835">
                  <c:v>0.13161645121808088</c:v>
                </c:pt>
                <c:pt idx="836">
                  <c:v>0.13206785501941681</c:v>
                </c:pt>
                <c:pt idx="837">
                  <c:v>0.13251925882075274</c:v>
                </c:pt>
                <c:pt idx="838">
                  <c:v>0.13297066262208862</c:v>
                </c:pt>
                <c:pt idx="839">
                  <c:v>0.13342206642342455</c:v>
                </c:pt>
                <c:pt idx="840">
                  <c:v>0.13387347022476037</c:v>
                </c:pt>
                <c:pt idx="841">
                  <c:v>0.1343248740260963</c:v>
                </c:pt>
                <c:pt idx="842">
                  <c:v>0.13477627782743226</c:v>
                </c:pt>
                <c:pt idx="843">
                  <c:v>0.13522768162876811</c:v>
                </c:pt>
                <c:pt idx="844">
                  <c:v>0.13567908543010399</c:v>
                </c:pt>
                <c:pt idx="845">
                  <c:v>0.13613048923143994</c:v>
                </c:pt>
                <c:pt idx="846">
                  <c:v>0.13658189303277579</c:v>
                </c:pt>
                <c:pt idx="847">
                  <c:v>0.13703329683411175</c:v>
                </c:pt>
                <c:pt idx="848">
                  <c:v>0.13748470063544763</c:v>
                </c:pt>
                <c:pt idx="849">
                  <c:v>0.13793610443678353</c:v>
                </c:pt>
                <c:pt idx="850">
                  <c:v>0.13838750823811932</c:v>
                </c:pt>
                <c:pt idx="851">
                  <c:v>0.13883891203945528</c:v>
                </c:pt>
                <c:pt idx="852">
                  <c:v>0.13929031584079124</c:v>
                </c:pt>
                <c:pt idx="853">
                  <c:v>0.13974171964212712</c:v>
                </c:pt>
                <c:pt idx="854">
                  <c:v>0.14019312344346296</c:v>
                </c:pt>
                <c:pt idx="855">
                  <c:v>0.14064452724479878</c:v>
                </c:pt>
                <c:pt idx="856">
                  <c:v>0.14109593104613488</c:v>
                </c:pt>
                <c:pt idx="857">
                  <c:v>0.14154733484747084</c:v>
                </c:pt>
                <c:pt idx="858">
                  <c:v>0.14199873864880661</c:v>
                </c:pt>
                <c:pt idx="859">
                  <c:v>0.14245014245014251</c:v>
                </c:pt>
                <c:pt idx="860">
                  <c:v>0.14290154625147841</c:v>
                </c:pt>
                <c:pt idx="861">
                  <c:v>0.14335295005281423</c:v>
                </c:pt>
                <c:pt idx="862">
                  <c:v>0.14380435385415022</c:v>
                </c:pt>
                <c:pt idx="863">
                  <c:v>0.14425575765548604</c:v>
                </c:pt>
                <c:pt idx="864">
                  <c:v>0.14470716145682203</c:v>
                </c:pt>
                <c:pt idx="865">
                  <c:v>0.14515856525815779</c:v>
                </c:pt>
                <c:pt idx="866">
                  <c:v>0.14560996905949378</c:v>
                </c:pt>
                <c:pt idx="867">
                  <c:v>0.14606137286082974</c:v>
                </c:pt>
                <c:pt idx="868">
                  <c:v>0.14651277666216558</c:v>
                </c:pt>
                <c:pt idx="869">
                  <c:v>0.14696418046350149</c:v>
                </c:pt>
                <c:pt idx="870">
                  <c:v>0.14741558426483736</c:v>
                </c:pt>
                <c:pt idx="871">
                  <c:v>0.14786698806617327</c:v>
                </c:pt>
                <c:pt idx="872">
                  <c:v>0.14831839186750925</c:v>
                </c:pt>
                <c:pt idx="873">
                  <c:v>0.14876979566884507</c:v>
                </c:pt>
                <c:pt idx="874">
                  <c:v>0.14922119947018095</c:v>
                </c:pt>
                <c:pt idx="875">
                  <c:v>0.14967260327151677</c:v>
                </c:pt>
                <c:pt idx="876">
                  <c:v>0.1501240070728527</c:v>
                </c:pt>
                <c:pt idx="877">
                  <c:v>0.15057541087418866</c:v>
                </c:pt>
                <c:pt idx="878">
                  <c:v>0.15102681467552451</c:v>
                </c:pt>
                <c:pt idx="879">
                  <c:v>0.15147821847686047</c:v>
                </c:pt>
                <c:pt idx="880">
                  <c:v>0.15192962227819629</c:v>
                </c:pt>
                <c:pt idx="881">
                  <c:v>0.15238102607953219</c:v>
                </c:pt>
                <c:pt idx="882">
                  <c:v>0.15283242988086818</c:v>
                </c:pt>
                <c:pt idx="883">
                  <c:v>0.15328383368220408</c:v>
                </c:pt>
                <c:pt idx="884">
                  <c:v>0.15373523748353995</c:v>
                </c:pt>
                <c:pt idx="885">
                  <c:v>0.15418664128487578</c:v>
                </c:pt>
                <c:pt idx="886">
                  <c:v>0.15470253134354539</c:v>
                </c:pt>
                <c:pt idx="887">
                  <c:v>0.15521842140221509</c:v>
                </c:pt>
                <c:pt idx="888">
                  <c:v>0.15573431146088468</c:v>
                </c:pt>
                <c:pt idx="889">
                  <c:v>0.15625020151955421</c:v>
                </c:pt>
                <c:pt idx="890">
                  <c:v>0.15676609157822394</c:v>
                </c:pt>
                <c:pt idx="891">
                  <c:v>0.15728198163689344</c:v>
                </c:pt>
                <c:pt idx="892">
                  <c:v>0.15779787169556303</c:v>
                </c:pt>
                <c:pt idx="893">
                  <c:v>0.15831376175423262</c:v>
                </c:pt>
                <c:pt idx="894">
                  <c:v>0.15882965181290223</c:v>
                </c:pt>
                <c:pt idx="895">
                  <c:v>0.15934554187157182</c:v>
                </c:pt>
                <c:pt idx="896">
                  <c:v>0.15986143193024144</c:v>
                </c:pt>
                <c:pt idx="897">
                  <c:v>0.16037732198891086</c:v>
                </c:pt>
                <c:pt idx="898">
                  <c:v>0.16089321204758053</c:v>
                </c:pt>
                <c:pt idx="899">
                  <c:v>0.16140910210625023</c:v>
                </c:pt>
                <c:pt idx="900">
                  <c:v>0.16192499216491973</c:v>
                </c:pt>
                <c:pt idx="901">
                  <c:v>0.16244088222358932</c:v>
                </c:pt>
                <c:pt idx="902">
                  <c:v>0.16295677228225888</c:v>
                </c:pt>
                <c:pt idx="903">
                  <c:v>0.16347266234092853</c:v>
                </c:pt>
                <c:pt idx="904">
                  <c:v>0.16398855239959811</c:v>
                </c:pt>
                <c:pt idx="905">
                  <c:v>0.16450444245826779</c:v>
                </c:pt>
                <c:pt idx="906">
                  <c:v>0.16502033251693743</c:v>
                </c:pt>
                <c:pt idx="907">
                  <c:v>0.16553622257560691</c:v>
                </c:pt>
                <c:pt idx="908">
                  <c:v>0.16605211263427652</c:v>
                </c:pt>
                <c:pt idx="909">
                  <c:v>0.16656800269294617</c:v>
                </c:pt>
                <c:pt idx="910">
                  <c:v>0.1670838927516157</c:v>
                </c:pt>
                <c:pt idx="911">
                  <c:v>0.16759978281028537</c:v>
                </c:pt>
                <c:pt idx="912">
                  <c:v>0.16811567286895487</c:v>
                </c:pt>
                <c:pt idx="913">
                  <c:v>0.16863156292762443</c:v>
                </c:pt>
                <c:pt idx="914">
                  <c:v>0.16914745298629422</c:v>
                </c:pt>
                <c:pt idx="915">
                  <c:v>0.16966334304496375</c:v>
                </c:pt>
                <c:pt idx="916">
                  <c:v>0.17017923310363328</c:v>
                </c:pt>
                <c:pt idx="917">
                  <c:v>0.17069512316230295</c:v>
                </c:pt>
                <c:pt idx="918">
                  <c:v>0.17121101322097246</c:v>
                </c:pt>
                <c:pt idx="919">
                  <c:v>0.17172690327964207</c:v>
                </c:pt>
                <c:pt idx="920">
                  <c:v>0.17224279333831174</c:v>
                </c:pt>
                <c:pt idx="921">
                  <c:v>0.17275868339698131</c:v>
                </c:pt>
                <c:pt idx="922">
                  <c:v>0.17327457345565087</c:v>
                </c:pt>
                <c:pt idx="923">
                  <c:v>0.17379046351432059</c:v>
                </c:pt>
                <c:pt idx="924">
                  <c:v>0.17430635357299018</c:v>
                </c:pt>
                <c:pt idx="925">
                  <c:v>0.17482224363165966</c:v>
                </c:pt>
                <c:pt idx="926">
                  <c:v>0.17533813369032938</c:v>
                </c:pt>
                <c:pt idx="927">
                  <c:v>0.17585402374899883</c:v>
                </c:pt>
                <c:pt idx="928">
                  <c:v>0.1763699138076685</c:v>
                </c:pt>
                <c:pt idx="929">
                  <c:v>0.17688580386633812</c:v>
                </c:pt>
                <c:pt idx="930">
                  <c:v>0.17740169392500768</c:v>
                </c:pt>
                <c:pt idx="931">
                  <c:v>0.17791758398367724</c:v>
                </c:pt>
                <c:pt idx="932">
                  <c:v>0.17843347404234694</c:v>
                </c:pt>
                <c:pt idx="933">
                  <c:v>0.17894936410101653</c:v>
                </c:pt>
                <c:pt idx="934">
                  <c:v>0.17946525415968609</c:v>
                </c:pt>
                <c:pt idx="935">
                  <c:v>0.17998114421835568</c:v>
                </c:pt>
                <c:pt idx="936">
                  <c:v>0.18049703427702532</c:v>
                </c:pt>
                <c:pt idx="937">
                  <c:v>0.18101292433569488</c:v>
                </c:pt>
                <c:pt idx="938">
                  <c:v>0.18152881439436441</c:v>
                </c:pt>
                <c:pt idx="939">
                  <c:v>0.18204470445303406</c:v>
                </c:pt>
                <c:pt idx="940">
                  <c:v>0.18256059451170373</c:v>
                </c:pt>
                <c:pt idx="941">
                  <c:v>0.18307648457037332</c:v>
                </c:pt>
                <c:pt idx="942">
                  <c:v>0.18359237462904279</c:v>
                </c:pt>
                <c:pt idx="943">
                  <c:v>0.18410826468771241</c:v>
                </c:pt>
                <c:pt idx="944">
                  <c:v>0.18462415474638205</c:v>
                </c:pt>
                <c:pt idx="945">
                  <c:v>0.18514004480505164</c:v>
                </c:pt>
                <c:pt idx="946">
                  <c:v>0.18565593486372126</c:v>
                </c:pt>
                <c:pt idx="947">
                  <c:v>0.18617182492239079</c:v>
                </c:pt>
                <c:pt idx="948">
                  <c:v>0.1866877149810604</c:v>
                </c:pt>
                <c:pt idx="949">
                  <c:v>0.18720360503972999</c:v>
                </c:pt>
                <c:pt idx="950">
                  <c:v>0.18771949509839975</c:v>
                </c:pt>
                <c:pt idx="951">
                  <c:v>0.18823538515706936</c:v>
                </c:pt>
                <c:pt idx="952">
                  <c:v>0.18875127521573876</c:v>
                </c:pt>
                <c:pt idx="953">
                  <c:v>0.18926716527440846</c:v>
                </c:pt>
                <c:pt idx="954">
                  <c:v>0.18978305533307796</c:v>
                </c:pt>
                <c:pt idx="955">
                  <c:v>0.1902989453917476</c:v>
                </c:pt>
                <c:pt idx="956">
                  <c:v>0.19081483545041722</c:v>
                </c:pt>
                <c:pt idx="957">
                  <c:v>0.1913307255090867</c:v>
                </c:pt>
                <c:pt idx="958">
                  <c:v>0.19184661556775634</c:v>
                </c:pt>
                <c:pt idx="959">
                  <c:v>0.19242699188375964</c:v>
                </c:pt>
                <c:pt idx="960">
                  <c:v>0.19300736819976294</c:v>
                </c:pt>
                <c:pt idx="961">
                  <c:v>0.19358774451576624</c:v>
                </c:pt>
                <c:pt idx="962">
                  <c:v>0.19416812083176954</c:v>
                </c:pt>
                <c:pt idx="963">
                  <c:v>0.19474849714777295</c:v>
                </c:pt>
                <c:pt idx="964">
                  <c:v>0.19532887346377609</c:v>
                </c:pt>
                <c:pt idx="965">
                  <c:v>0.19590924977977944</c:v>
                </c:pt>
                <c:pt idx="966">
                  <c:v>0.19648962609578272</c:v>
                </c:pt>
                <c:pt idx="967">
                  <c:v>0.19707000241178602</c:v>
                </c:pt>
                <c:pt idx="968">
                  <c:v>0.19765037872778932</c:v>
                </c:pt>
                <c:pt idx="969">
                  <c:v>0.19823075504379264</c:v>
                </c:pt>
                <c:pt idx="970">
                  <c:v>0.19881113135979597</c:v>
                </c:pt>
                <c:pt idx="971">
                  <c:v>0.19939150767579922</c:v>
                </c:pt>
                <c:pt idx="972">
                  <c:v>0.19997188399180249</c:v>
                </c:pt>
                <c:pt idx="973">
                  <c:v>0.20055226030780579</c:v>
                </c:pt>
                <c:pt idx="974">
                  <c:v>0.20113263662380904</c:v>
                </c:pt>
                <c:pt idx="975">
                  <c:v>0.20171301293981239</c:v>
                </c:pt>
                <c:pt idx="976">
                  <c:v>0.20229338925581575</c:v>
                </c:pt>
                <c:pt idx="977">
                  <c:v>0.20287376557181894</c:v>
                </c:pt>
                <c:pt idx="978">
                  <c:v>0.20345414188782243</c:v>
                </c:pt>
                <c:pt idx="979">
                  <c:v>0.20403451820382557</c:v>
                </c:pt>
                <c:pt idx="980">
                  <c:v>0.20461489451982895</c:v>
                </c:pt>
                <c:pt idx="981">
                  <c:v>0.20519527083583225</c:v>
                </c:pt>
                <c:pt idx="982">
                  <c:v>0.20577564715183549</c:v>
                </c:pt>
                <c:pt idx="983">
                  <c:v>0.20635602346783882</c:v>
                </c:pt>
                <c:pt idx="984">
                  <c:v>0.20693639978384218</c:v>
                </c:pt>
                <c:pt idx="985">
                  <c:v>0.2075167760998454</c:v>
                </c:pt>
                <c:pt idx="986">
                  <c:v>0.20809715241584875</c:v>
                </c:pt>
                <c:pt idx="987">
                  <c:v>0.20867752873185189</c:v>
                </c:pt>
                <c:pt idx="988">
                  <c:v>0.20925790504785524</c:v>
                </c:pt>
                <c:pt idx="989">
                  <c:v>0.20983828136385854</c:v>
                </c:pt>
                <c:pt idx="990">
                  <c:v>0.21041865767986193</c:v>
                </c:pt>
                <c:pt idx="991">
                  <c:v>0.21099903399586525</c:v>
                </c:pt>
                <c:pt idx="992">
                  <c:v>0.21157941031186844</c:v>
                </c:pt>
                <c:pt idx="993">
                  <c:v>0.21215978662787174</c:v>
                </c:pt>
                <c:pt idx="994">
                  <c:v>0.21274016294387504</c:v>
                </c:pt>
                <c:pt idx="995">
                  <c:v>0.21332053925987832</c:v>
                </c:pt>
                <c:pt idx="996">
                  <c:v>0.21390091557588173</c:v>
                </c:pt>
                <c:pt idx="997">
                  <c:v>0.21448129189188503</c:v>
                </c:pt>
                <c:pt idx="998">
                  <c:v>0.21506166820788822</c:v>
                </c:pt>
                <c:pt idx="999">
                  <c:v>0.21564204452389163</c:v>
                </c:pt>
                <c:pt idx="1000">
                  <c:v>0.21622242083989493</c:v>
                </c:pt>
                <c:pt idx="1001">
                  <c:v>0.21680279715589823</c:v>
                </c:pt>
                <c:pt idx="1002">
                  <c:v>0.21738317347190148</c:v>
                </c:pt>
                <c:pt idx="1003">
                  <c:v>0.21796354978790483</c:v>
                </c:pt>
                <c:pt idx="1004">
                  <c:v>0.21854392610390799</c:v>
                </c:pt>
                <c:pt idx="1005">
                  <c:v>0.21912430241991129</c:v>
                </c:pt>
                <c:pt idx="1006">
                  <c:v>0.21970467873591459</c:v>
                </c:pt>
                <c:pt idx="1007">
                  <c:v>0.22028505505191789</c:v>
                </c:pt>
                <c:pt idx="1008">
                  <c:v>0.22086543136792131</c:v>
                </c:pt>
                <c:pt idx="1009">
                  <c:v>0.22144580768392449</c:v>
                </c:pt>
                <c:pt idx="1010">
                  <c:v>0.22202618399992785</c:v>
                </c:pt>
                <c:pt idx="1011">
                  <c:v>0.2226065603159311</c:v>
                </c:pt>
                <c:pt idx="1012">
                  <c:v>0.2231869366319344</c:v>
                </c:pt>
                <c:pt idx="1013">
                  <c:v>0.22376731294793775</c:v>
                </c:pt>
                <c:pt idx="1014">
                  <c:v>0.22434768926394097</c:v>
                </c:pt>
                <c:pt idx="1015">
                  <c:v>0.22492806557994433</c:v>
                </c:pt>
                <c:pt idx="1016">
                  <c:v>0.22550844189594768</c:v>
                </c:pt>
                <c:pt idx="1017">
                  <c:v>0.22608881821195087</c:v>
                </c:pt>
                <c:pt idx="1018">
                  <c:v>0.22666919452795425</c:v>
                </c:pt>
                <c:pt idx="1019">
                  <c:v>0.22724957084395747</c:v>
                </c:pt>
                <c:pt idx="1020">
                  <c:v>0.22782994715996074</c:v>
                </c:pt>
                <c:pt idx="1021">
                  <c:v>0.22841032347596413</c:v>
                </c:pt>
                <c:pt idx="1022">
                  <c:v>0.22899069979196743</c:v>
                </c:pt>
                <c:pt idx="1023">
                  <c:v>0.2295710761079707</c:v>
                </c:pt>
                <c:pt idx="1024">
                  <c:v>0.23015145242397395</c:v>
                </c:pt>
                <c:pt idx="1025">
                  <c:v>0.23073182873997725</c:v>
                </c:pt>
                <c:pt idx="1026">
                  <c:v>0.2313122050559806</c:v>
                </c:pt>
                <c:pt idx="1027">
                  <c:v>0.2318925813719839</c:v>
                </c:pt>
                <c:pt idx="1028">
                  <c:v>0.2324729576879872</c:v>
                </c:pt>
                <c:pt idx="1029">
                  <c:v>0.23305333400399048</c:v>
                </c:pt>
                <c:pt idx="1030">
                  <c:v>0.23363371031999372</c:v>
                </c:pt>
                <c:pt idx="1031">
                  <c:v>0.23421408663599713</c:v>
                </c:pt>
                <c:pt idx="1032">
                  <c:v>0.23479446295200038</c:v>
                </c:pt>
                <c:pt idx="1033">
                  <c:v>0.23537483926800357</c:v>
                </c:pt>
                <c:pt idx="1034">
                  <c:v>0.23595521558400695</c:v>
                </c:pt>
                <c:pt idx="1035">
                  <c:v>0.23653559190001019</c:v>
                </c:pt>
                <c:pt idx="1036">
                  <c:v>0.23711596821601347</c:v>
                </c:pt>
                <c:pt idx="1037">
                  <c:v>0.23769634453201688</c:v>
                </c:pt>
                <c:pt idx="1038">
                  <c:v>0.23827672084802012</c:v>
                </c:pt>
                <c:pt idx="1039">
                  <c:v>0.23885709716402345</c:v>
                </c:pt>
                <c:pt idx="1040">
                  <c:v>0.23943747348002675</c:v>
                </c:pt>
                <c:pt idx="1041">
                  <c:v>0.24008233605336374</c:v>
                </c:pt>
                <c:pt idx="1042">
                  <c:v>0.24072719862670075</c:v>
                </c:pt>
                <c:pt idx="1043">
                  <c:v>0.24137206120003765</c:v>
                </c:pt>
                <c:pt idx="1044">
                  <c:v>0.24201692377337472</c:v>
                </c:pt>
                <c:pt idx="1045">
                  <c:v>0.24266178634671171</c:v>
                </c:pt>
                <c:pt idx="1046">
                  <c:v>0.24330664892004863</c:v>
                </c:pt>
                <c:pt idx="1047">
                  <c:v>0.2439515114933857</c:v>
                </c:pt>
                <c:pt idx="1048">
                  <c:v>0.24459637406672277</c:v>
                </c:pt>
                <c:pt idx="1049">
                  <c:v>0.24524123664005973</c:v>
                </c:pt>
                <c:pt idx="1050">
                  <c:v>0.24588609921339669</c:v>
                </c:pt>
                <c:pt idx="1051">
                  <c:v>0.24653096178673373</c:v>
                </c:pt>
                <c:pt idx="1052">
                  <c:v>0.2471758243600706</c:v>
                </c:pt>
                <c:pt idx="1053">
                  <c:v>0.24782068693340761</c:v>
                </c:pt>
                <c:pt idx="1054">
                  <c:v>0.24846554950674474</c:v>
                </c:pt>
                <c:pt idx="1055">
                  <c:v>0.24911041208008167</c:v>
                </c:pt>
                <c:pt idx="1056">
                  <c:v>0.24975527465341868</c:v>
                </c:pt>
                <c:pt idx="1057">
                  <c:v>0.25040013722675575</c:v>
                </c:pt>
                <c:pt idx="1058">
                  <c:v>0.25104499980009271</c:v>
                </c:pt>
                <c:pt idx="1059">
                  <c:v>0.25168986237342972</c:v>
                </c:pt>
                <c:pt idx="1060">
                  <c:v>0.25233472494676662</c:v>
                </c:pt>
                <c:pt idx="1061">
                  <c:v>0.25297958752010358</c:v>
                </c:pt>
                <c:pt idx="1062">
                  <c:v>0.2536244500934407</c:v>
                </c:pt>
                <c:pt idx="1063">
                  <c:v>0.25426931266677749</c:v>
                </c:pt>
                <c:pt idx="1064">
                  <c:v>0.25491417524011467</c:v>
                </c:pt>
                <c:pt idx="1065">
                  <c:v>0.25555903781345157</c:v>
                </c:pt>
                <c:pt idx="1066">
                  <c:v>0.25620390038678853</c:v>
                </c:pt>
                <c:pt idx="1067">
                  <c:v>0.25684876296012565</c:v>
                </c:pt>
                <c:pt idx="1068">
                  <c:v>0.25749362553346256</c:v>
                </c:pt>
                <c:pt idx="1069">
                  <c:v>0.2581384881067994</c:v>
                </c:pt>
                <c:pt idx="1070">
                  <c:v>0.25878335068013636</c:v>
                </c:pt>
                <c:pt idx="1071">
                  <c:v>0.25942821325347376</c:v>
                </c:pt>
                <c:pt idx="1072">
                  <c:v>0.26007307582681066</c:v>
                </c:pt>
                <c:pt idx="1073">
                  <c:v>0.26071793840014745</c:v>
                </c:pt>
                <c:pt idx="1074">
                  <c:v>0.26136280097348474</c:v>
                </c:pt>
                <c:pt idx="1075">
                  <c:v>0.26200766354682165</c:v>
                </c:pt>
                <c:pt idx="1076">
                  <c:v>0.26265252612015855</c:v>
                </c:pt>
                <c:pt idx="1077">
                  <c:v>0.26329738869349545</c:v>
                </c:pt>
                <c:pt idx="1078">
                  <c:v>0.26394225126683252</c:v>
                </c:pt>
                <c:pt idx="1079">
                  <c:v>0.26458711384016964</c:v>
                </c:pt>
                <c:pt idx="1080">
                  <c:v>0.26523197641350643</c:v>
                </c:pt>
                <c:pt idx="1081">
                  <c:v>0.26587683898684372</c:v>
                </c:pt>
                <c:pt idx="1082">
                  <c:v>0.26652170156018051</c:v>
                </c:pt>
                <c:pt idx="1083">
                  <c:v>0.26716656413351758</c:v>
                </c:pt>
                <c:pt idx="1084">
                  <c:v>0.26781142670685448</c:v>
                </c:pt>
                <c:pt idx="1085">
                  <c:v>0.26845628928019161</c:v>
                </c:pt>
                <c:pt idx="1086">
                  <c:v>0.2691011518535284</c:v>
                </c:pt>
                <c:pt idx="1087">
                  <c:v>0.26974601442686535</c:v>
                </c:pt>
                <c:pt idx="1088">
                  <c:v>0.27039087700020265</c:v>
                </c:pt>
                <c:pt idx="1089">
                  <c:v>0.27103573957353938</c:v>
                </c:pt>
                <c:pt idx="1090">
                  <c:v>0.27168060214687656</c:v>
                </c:pt>
                <c:pt idx="1091">
                  <c:v>0.27232546472021357</c:v>
                </c:pt>
                <c:pt idx="1092">
                  <c:v>0.27297032729355064</c:v>
                </c:pt>
                <c:pt idx="1093">
                  <c:v>0.2736151898668876</c:v>
                </c:pt>
                <c:pt idx="1094">
                  <c:v>0.27426005244022433</c:v>
                </c:pt>
                <c:pt idx="1095">
                  <c:v>0.27490491501356157</c:v>
                </c:pt>
                <c:pt idx="1096">
                  <c:v>0.27554977758689847</c:v>
                </c:pt>
                <c:pt idx="1097">
                  <c:v>0.27619464016023543</c:v>
                </c:pt>
                <c:pt idx="1098">
                  <c:v>0.27683950273357244</c:v>
                </c:pt>
                <c:pt idx="1099">
                  <c:v>0.27748436530690967</c:v>
                </c:pt>
                <c:pt idx="1100">
                  <c:v>0.27812922788024658</c:v>
                </c:pt>
                <c:pt idx="1101">
                  <c:v>0.27877409045358331</c:v>
                </c:pt>
                <c:pt idx="1102">
                  <c:v>0.27941895302692055</c:v>
                </c:pt>
                <c:pt idx="1103">
                  <c:v>0.28006381560025756</c:v>
                </c:pt>
                <c:pt idx="1104">
                  <c:v>0.28070867817359441</c:v>
                </c:pt>
                <c:pt idx="1105">
                  <c:v>0.28135354074693131</c:v>
                </c:pt>
                <c:pt idx="1106">
                  <c:v>0.28199840332026865</c:v>
                </c:pt>
                <c:pt idx="1107">
                  <c:v>0.2826432658936055</c:v>
                </c:pt>
                <c:pt idx="1108">
                  <c:v>0.2832881284669424</c:v>
                </c:pt>
                <c:pt idx="1109">
                  <c:v>0.28393299104027953</c:v>
                </c:pt>
                <c:pt idx="1110">
                  <c:v>0.28457785361361637</c:v>
                </c:pt>
                <c:pt idx="1111">
                  <c:v>0.28522271618695338</c:v>
                </c:pt>
                <c:pt idx="1112">
                  <c:v>0.28586757876029051</c:v>
                </c:pt>
                <c:pt idx="1113">
                  <c:v>0.28651244133362747</c:v>
                </c:pt>
                <c:pt idx="1114">
                  <c:v>0.28715730390696437</c:v>
                </c:pt>
                <c:pt idx="1115">
                  <c:v>0.28780216648030138</c:v>
                </c:pt>
                <c:pt idx="1116">
                  <c:v>0.28844702905363839</c:v>
                </c:pt>
                <c:pt idx="1117">
                  <c:v>0.28909189162697535</c:v>
                </c:pt>
                <c:pt idx="1118">
                  <c:v>0.28973675420031225</c:v>
                </c:pt>
                <c:pt idx="1119">
                  <c:v>0.29038161677364954</c:v>
                </c:pt>
                <c:pt idx="1120">
                  <c:v>0.29102647934698661</c:v>
                </c:pt>
                <c:pt idx="1121">
                  <c:v>0.2916713419203234</c:v>
                </c:pt>
                <c:pt idx="1122">
                  <c:v>0.29238069075099427</c:v>
                </c:pt>
                <c:pt idx="1123">
                  <c:v>0.2930900395816648</c:v>
                </c:pt>
                <c:pt idx="1124">
                  <c:v>0.29379938841233538</c:v>
                </c:pt>
                <c:pt idx="1125">
                  <c:v>0.29450873724300636</c:v>
                </c:pt>
                <c:pt idx="1126">
                  <c:v>0.29521808607367694</c:v>
                </c:pt>
                <c:pt idx="1127">
                  <c:v>0.29592743490434775</c:v>
                </c:pt>
                <c:pt idx="1128">
                  <c:v>0.29663678373501839</c:v>
                </c:pt>
                <c:pt idx="1129">
                  <c:v>0.29734613256568898</c:v>
                </c:pt>
                <c:pt idx="1130">
                  <c:v>0.29805548139635973</c:v>
                </c:pt>
                <c:pt idx="1131">
                  <c:v>0.29876483022703032</c:v>
                </c:pt>
                <c:pt idx="1132">
                  <c:v>0.2994741790577013</c:v>
                </c:pt>
                <c:pt idx="1133">
                  <c:v>0.30018352788837183</c:v>
                </c:pt>
                <c:pt idx="1134">
                  <c:v>0.30089287671904263</c:v>
                </c:pt>
                <c:pt idx="1135">
                  <c:v>0.30160222554971322</c:v>
                </c:pt>
                <c:pt idx="1136">
                  <c:v>0.30231157438038392</c:v>
                </c:pt>
                <c:pt idx="1137">
                  <c:v>0.30302092321105473</c:v>
                </c:pt>
                <c:pt idx="1138">
                  <c:v>0.3037302720417252</c:v>
                </c:pt>
                <c:pt idx="1139">
                  <c:v>0.30443962087239584</c:v>
                </c:pt>
                <c:pt idx="1140">
                  <c:v>0.30514896970306682</c:v>
                </c:pt>
                <c:pt idx="1141">
                  <c:v>0.30585831853373735</c:v>
                </c:pt>
                <c:pt idx="1142">
                  <c:v>0.30656766736440827</c:v>
                </c:pt>
                <c:pt idx="1143">
                  <c:v>0.3072770161950788</c:v>
                </c:pt>
                <c:pt idx="1144">
                  <c:v>0.30798636502574972</c:v>
                </c:pt>
                <c:pt idx="1145">
                  <c:v>0.30869571385642008</c:v>
                </c:pt>
                <c:pt idx="1146">
                  <c:v>0.30940506268709089</c:v>
                </c:pt>
                <c:pt idx="1147">
                  <c:v>0.31011441151776165</c:v>
                </c:pt>
                <c:pt idx="1148">
                  <c:v>0.3108237603484324</c:v>
                </c:pt>
                <c:pt idx="1149">
                  <c:v>0.31153310917910287</c:v>
                </c:pt>
                <c:pt idx="1150">
                  <c:v>0.31224245800977352</c:v>
                </c:pt>
                <c:pt idx="1151">
                  <c:v>0.31295180684044438</c:v>
                </c:pt>
                <c:pt idx="1152">
                  <c:v>0.31366115567111486</c:v>
                </c:pt>
                <c:pt idx="1153">
                  <c:v>0.31437050450178572</c:v>
                </c:pt>
                <c:pt idx="1154">
                  <c:v>0.31507985333245653</c:v>
                </c:pt>
                <c:pt idx="1155">
                  <c:v>0.31578920216312706</c:v>
                </c:pt>
                <c:pt idx="1156">
                  <c:v>0.31649855099379781</c:v>
                </c:pt>
                <c:pt idx="1157">
                  <c:v>0.31720789982446862</c:v>
                </c:pt>
                <c:pt idx="1158">
                  <c:v>0.3179172486551391</c:v>
                </c:pt>
                <c:pt idx="1159">
                  <c:v>0.31862659748581007</c:v>
                </c:pt>
                <c:pt idx="1160">
                  <c:v>0.3193359463164806</c:v>
                </c:pt>
                <c:pt idx="1161">
                  <c:v>0.32004529514715135</c:v>
                </c:pt>
                <c:pt idx="1162">
                  <c:v>0.32075464397782205</c:v>
                </c:pt>
                <c:pt idx="1163">
                  <c:v>0.32146399280849275</c:v>
                </c:pt>
                <c:pt idx="1164">
                  <c:v>0.32217334163916339</c:v>
                </c:pt>
                <c:pt idx="1165">
                  <c:v>0.32288269046983425</c:v>
                </c:pt>
                <c:pt idx="1166">
                  <c:v>0.32359203930050484</c:v>
                </c:pt>
                <c:pt idx="1167">
                  <c:v>0.32430138813117537</c:v>
                </c:pt>
                <c:pt idx="1168">
                  <c:v>0.32501073696184629</c:v>
                </c:pt>
                <c:pt idx="1169">
                  <c:v>0.32572008579251693</c:v>
                </c:pt>
                <c:pt idx="1170">
                  <c:v>0.32642943462318746</c:v>
                </c:pt>
                <c:pt idx="1171">
                  <c:v>0.32713878345385838</c:v>
                </c:pt>
                <c:pt idx="1172">
                  <c:v>0.32784813228452897</c:v>
                </c:pt>
                <c:pt idx="1173">
                  <c:v>0.32855748111519961</c:v>
                </c:pt>
                <c:pt idx="1174">
                  <c:v>0.32926682994587053</c:v>
                </c:pt>
                <c:pt idx="1175">
                  <c:v>0.32997617877654117</c:v>
                </c:pt>
                <c:pt idx="1176">
                  <c:v>0.33068552760721182</c:v>
                </c:pt>
                <c:pt idx="1177">
                  <c:v>0.33139487643788257</c:v>
                </c:pt>
                <c:pt idx="1178">
                  <c:v>0.33210422526855327</c:v>
                </c:pt>
                <c:pt idx="1179">
                  <c:v>0.33281357409922396</c:v>
                </c:pt>
                <c:pt idx="1180">
                  <c:v>0.33352292292989477</c:v>
                </c:pt>
                <c:pt idx="1181">
                  <c:v>0.33423227176056536</c:v>
                </c:pt>
                <c:pt idx="1182">
                  <c:v>0.33494162059123578</c:v>
                </c:pt>
                <c:pt idx="1183">
                  <c:v>0.33565096942190675</c:v>
                </c:pt>
                <c:pt idx="1184">
                  <c:v>0.33636031825257739</c:v>
                </c:pt>
                <c:pt idx="1185">
                  <c:v>0.33706966708324809</c:v>
                </c:pt>
                <c:pt idx="1186">
                  <c:v>0.33777901591391868</c:v>
                </c:pt>
                <c:pt idx="1187">
                  <c:v>0.3384883647445896</c:v>
                </c:pt>
                <c:pt idx="1188">
                  <c:v>0.33919771357526007</c:v>
                </c:pt>
                <c:pt idx="1189">
                  <c:v>0.33990706240593077</c:v>
                </c:pt>
                <c:pt idx="1190">
                  <c:v>0.34061641123660147</c:v>
                </c:pt>
                <c:pt idx="1191">
                  <c:v>0.34132576006727228</c:v>
                </c:pt>
                <c:pt idx="1192">
                  <c:v>0.34203510889794281</c:v>
                </c:pt>
                <c:pt idx="1193">
                  <c:v>0.34274445772861345</c:v>
                </c:pt>
                <c:pt idx="1194">
                  <c:v>0.34345380655928426</c:v>
                </c:pt>
                <c:pt idx="1195">
                  <c:v>0.34416315538995496</c:v>
                </c:pt>
                <c:pt idx="1196">
                  <c:v>0.34487250422062576</c:v>
                </c:pt>
                <c:pt idx="1197">
                  <c:v>0.34558185305129635</c:v>
                </c:pt>
                <c:pt idx="1198">
                  <c:v>0.34629120188196694</c:v>
                </c:pt>
                <c:pt idx="1199">
                  <c:v>0.34700055071263775</c:v>
                </c:pt>
                <c:pt idx="1200">
                  <c:v>0.34770989954330833</c:v>
                </c:pt>
                <c:pt idx="1201">
                  <c:v>0.34841924837397908</c:v>
                </c:pt>
                <c:pt idx="1202">
                  <c:v>0.34912859720465012</c:v>
                </c:pt>
                <c:pt idx="1203">
                  <c:v>0.34990243229265433</c:v>
                </c:pt>
                <c:pt idx="1204">
                  <c:v>0.35067626738065888</c:v>
                </c:pt>
                <c:pt idx="1205">
                  <c:v>0.35145010246866298</c:v>
                </c:pt>
                <c:pt idx="1206">
                  <c:v>0.35222393755666731</c:v>
                </c:pt>
                <c:pt idx="1207">
                  <c:v>0.35299777264467186</c:v>
                </c:pt>
                <c:pt idx="1208">
                  <c:v>0.35377160773267635</c:v>
                </c:pt>
                <c:pt idx="1209">
                  <c:v>0.35454544282068051</c:v>
                </c:pt>
                <c:pt idx="1210">
                  <c:v>0.35531927790868512</c:v>
                </c:pt>
                <c:pt idx="1211">
                  <c:v>0.35609311299668928</c:v>
                </c:pt>
                <c:pt idx="1212">
                  <c:v>0.35686694808469388</c:v>
                </c:pt>
                <c:pt idx="1213">
                  <c:v>0.35764078317269826</c:v>
                </c:pt>
                <c:pt idx="1214">
                  <c:v>0.35841461826070253</c:v>
                </c:pt>
                <c:pt idx="1215">
                  <c:v>0.35918845334870697</c:v>
                </c:pt>
                <c:pt idx="1216">
                  <c:v>0.3599622884367113</c:v>
                </c:pt>
                <c:pt idx="1217">
                  <c:v>0.36073612352471562</c:v>
                </c:pt>
                <c:pt idx="1218">
                  <c:v>0.36150995861272001</c:v>
                </c:pt>
                <c:pt idx="1219">
                  <c:v>0.36228379370072455</c:v>
                </c:pt>
                <c:pt idx="1220">
                  <c:v>0.36305762878872883</c:v>
                </c:pt>
                <c:pt idx="1221">
                  <c:v>0.36383146387673332</c:v>
                </c:pt>
                <c:pt idx="1222">
                  <c:v>0.3646052989647377</c:v>
                </c:pt>
                <c:pt idx="1223">
                  <c:v>0.36537913405274225</c:v>
                </c:pt>
                <c:pt idx="1224">
                  <c:v>0.36615296914074663</c:v>
                </c:pt>
                <c:pt idx="1225">
                  <c:v>0.36692680422875107</c:v>
                </c:pt>
                <c:pt idx="1226">
                  <c:v>0.36770063931675534</c:v>
                </c:pt>
                <c:pt idx="1227">
                  <c:v>0.36847447440475983</c:v>
                </c:pt>
                <c:pt idx="1228">
                  <c:v>0.3692483094927641</c:v>
                </c:pt>
                <c:pt idx="1229">
                  <c:v>0.37002214458076838</c:v>
                </c:pt>
                <c:pt idx="1230">
                  <c:v>0.37079597966877281</c:v>
                </c:pt>
                <c:pt idx="1231">
                  <c:v>0.37156981475677731</c:v>
                </c:pt>
                <c:pt idx="1232">
                  <c:v>0.37234364984478174</c:v>
                </c:pt>
                <c:pt idx="1233">
                  <c:v>0.37311748493278607</c:v>
                </c:pt>
                <c:pt idx="1234">
                  <c:v>0.37389132002079034</c:v>
                </c:pt>
                <c:pt idx="1235">
                  <c:v>0.37466515510879478</c:v>
                </c:pt>
                <c:pt idx="1236">
                  <c:v>0.37543899019679927</c:v>
                </c:pt>
                <c:pt idx="1237">
                  <c:v>0.37621282528480388</c:v>
                </c:pt>
                <c:pt idx="1238">
                  <c:v>0.37698666037280831</c:v>
                </c:pt>
                <c:pt idx="1239">
                  <c:v>0.37776049546081247</c:v>
                </c:pt>
                <c:pt idx="1240">
                  <c:v>0.3785343305488168</c:v>
                </c:pt>
                <c:pt idx="1241">
                  <c:v>0.37930816563682146</c:v>
                </c:pt>
                <c:pt idx="1242">
                  <c:v>0.38008200072482573</c:v>
                </c:pt>
                <c:pt idx="1243">
                  <c:v>0.38085583581283017</c:v>
                </c:pt>
                <c:pt idx="1244">
                  <c:v>0.38162967090083455</c:v>
                </c:pt>
                <c:pt idx="1245">
                  <c:v>0.38240350598883888</c:v>
                </c:pt>
                <c:pt idx="1246">
                  <c:v>0.38317734107684331</c:v>
                </c:pt>
                <c:pt idx="1247">
                  <c:v>0.38395117616484786</c:v>
                </c:pt>
                <c:pt idx="1248">
                  <c:v>0.38472501125285213</c:v>
                </c:pt>
                <c:pt idx="1249">
                  <c:v>0.38549884634085657</c:v>
                </c:pt>
                <c:pt idx="1250">
                  <c:v>0.38633716768619442</c:v>
                </c:pt>
                <c:pt idx="1251">
                  <c:v>0.38717548903153248</c:v>
                </c:pt>
                <c:pt idx="1252">
                  <c:v>0.38801381037687083</c:v>
                </c:pt>
                <c:pt idx="1253">
                  <c:v>0.38885213172220889</c:v>
                </c:pt>
                <c:pt idx="1254">
                  <c:v>0.3896904530675469</c:v>
                </c:pt>
                <c:pt idx="1255">
                  <c:v>0.39052877441288508</c:v>
                </c:pt>
                <c:pt idx="1256">
                  <c:v>0.39136709575822315</c:v>
                </c:pt>
                <c:pt idx="1257">
                  <c:v>0.39220541710356116</c:v>
                </c:pt>
                <c:pt idx="1258">
                  <c:v>0.39304373844889912</c:v>
                </c:pt>
                <c:pt idx="1259">
                  <c:v>0.39388205979423757</c:v>
                </c:pt>
                <c:pt idx="1260">
                  <c:v>0.39472038113957558</c:v>
                </c:pt>
                <c:pt idx="1261">
                  <c:v>0.39555870248491365</c:v>
                </c:pt>
                <c:pt idx="1262">
                  <c:v>0.39639702383025177</c:v>
                </c:pt>
                <c:pt idx="1263">
                  <c:v>0.39723534517558962</c:v>
                </c:pt>
                <c:pt idx="1264">
                  <c:v>0.39807366652092785</c:v>
                </c:pt>
                <c:pt idx="1265">
                  <c:v>0.39891198786626608</c:v>
                </c:pt>
                <c:pt idx="1266">
                  <c:v>0.39975030921160415</c:v>
                </c:pt>
                <c:pt idx="1267">
                  <c:v>0.4005886305569421</c:v>
                </c:pt>
                <c:pt idx="1268">
                  <c:v>0.40142695190228039</c:v>
                </c:pt>
                <c:pt idx="1269">
                  <c:v>0.40226527324761835</c:v>
                </c:pt>
                <c:pt idx="1270">
                  <c:v>0.4031035945929563</c:v>
                </c:pt>
                <c:pt idx="1271">
                  <c:v>0.40394191593829448</c:v>
                </c:pt>
                <c:pt idx="1272">
                  <c:v>0.4047802372836326</c:v>
                </c:pt>
                <c:pt idx="1273">
                  <c:v>0.40561855862897056</c:v>
                </c:pt>
                <c:pt idx="1274">
                  <c:v>0.40645687997430896</c:v>
                </c:pt>
                <c:pt idx="1275">
                  <c:v>0.40729520131964692</c:v>
                </c:pt>
                <c:pt idx="1276">
                  <c:v>0.40813352266498476</c:v>
                </c:pt>
                <c:pt idx="1277">
                  <c:v>0.40897184401032299</c:v>
                </c:pt>
                <c:pt idx="1278">
                  <c:v>0.40981016535566145</c:v>
                </c:pt>
                <c:pt idx="1279">
                  <c:v>0.41064848670099918</c:v>
                </c:pt>
                <c:pt idx="1280">
                  <c:v>0.4114868080463373</c:v>
                </c:pt>
                <c:pt idx="1281">
                  <c:v>0.41232512939167543</c:v>
                </c:pt>
                <c:pt idx="1282">
                  <c:v>0.41316345073701344</c:v>
                </c:pt>
                <c:pt idx="1283">
                  <c:v>0.41400177208235167</c:v>
                </c:pt>
                <c:pt idx="1284">
                  <c:v>0.41484009342768985</c:v>
                </c:pt>
                <c:pt idx="1285">
                  <c:v>0.4156784147730278</c:v>
                </c:pt>
                <c:pt idx="1286">
                  <c:v>0.41651673611836587</c:v>
                </c:pt>
                <c:pt idx="1287">
                  <c:v>0.41735505746370394</c:v>
                </c:pt>
                <c:pt idx="1288">
                  <c:v>0.41819337880904212</c:v>
                </c:pt>
                <c:pt idx="1289">
                  <c:v>0.41903170015438018</c:v>
                </c:pt>
                <c:pt idx="1290">
                  <c:v>0.41987002149971836</c:v>
                </c:pt>
                <c:pt idx="1291">
                  <c:v>0.42070834284505632</c:v>
                </c:pt>
                <c:pt idx="1292">
                  <c:v>0.42154666419039455</c:v>
                </c:pt>
                <c:pt idx="1293">
                  <c:v>0.42238498553573273</c:v>
                </c:pt>
                <c:pt idx="1294">
                  <c:v>0.42322330688107057</c:v>
                </c:pt>
                <c:pt idx="1295">
                  <c:v>0.4240616282264088</c:v>
                </c:pt>
                <c:pt idx="1296">
                  <c:v>0.42489994957174682</c:v>
                </c:pt>
                <c:pt idx="1297">
                  <c:v>0.42573827091708488</c:v>
                </c:pt>
                <c:pt idx="1298">
                  <c:v>0.42657659226242323</c:v>
                </c:pt>
                <c:pt idx="1299">
                  <c:v>0.42741491360776129</c:v>
                </c:pt>
                <c:pt idx="1300">
                  <c:v>0.42825323495309914</c:v>
                </c:pt>
                <c:pt idx="1301">
                  <c:v>0.4290915562984372</c:v>
                </c:pt>
                <c:pt idx="1302">
                  <c:v>0.42992987764377555</c:v>
                </c:pt>
                <c:pt idx="1303">
                  <c:v>0.4307681989891135</c:v>
                </c:pt>
                <c:pt idx="1304">
                  <c:v>0.43160652033445168</c:v>
                </c:pt>
                <c:pt idx="1305">
                  <c:v>0.43244484167978986</c:v>
                </c:pt>
                <c:pt idx="1306">
                  <c:v>0.43328316302512782</c:v>
                </c:pt>
                <c:pt idx="1307">
                  <c:v>0.43412148437046594</c:v>
                </c:pt>
                <c:pt idx="1308">
                  <c:v>0.43495980571580417</c:v>
                </c:pt>
                <c:pt idx="1309">
                  <c:v>0.43579812706114202</c:v>
                </c:pt>
                <c:pt idx="1310">
                  <c:v>0.43663644840648003</c:v>
                </c:pt>
                <c:pt idx="1311">
                  <c:v>0.43747476975181848</c:v>
                </c:pt>
                <c:pt idx="1312">
                  <c:v>0.43831309109715644</c:v>
                </c:pt>
                <c:pt idx="1313">
                  <c:v>0.43915141244249434</c:v>
                </c:pt>
                <c:pt idx="1314">
                  <c:v>0.43998973378783279</c:v>
                </c:pt>
                <c:pt idx="1315">
                  <c:v>0.44082805513317058</c:v>
                </c:pt>
                <c:pt idx="1316">
                  <c:v>0.44166637647850865</c:v>
                </c:pt>
                <c:pt idx="1317">
                  <c:v>0.44250469782384694</c:v>
                </c:pt>
                <c:pt idx="1318">
                  <c:v>0.44334301916918484</c:v>
                </c:pt>
                <c:pt idx="1319">
                  <c:v>0.44418134051452279</c:v>
                </c:pt>
                <c:pt idx="1320">
                  <c:v>0.44501966185986136</c:v>
                </c:pt>
                <c:pt idx="1321">
                  <c:v>0.44585798320519926</c:v>
                </c:pt>
                <c:pt idx="1322">
                  <c:v>0.4466963045505371</c:v>
                </c:pt>
                <c:pt idx="1323">
                  <c:v>0.44759911215320891</c:v>
                </c:pt>
                <c:pt idx="1324">
                  <c:v>0.44850191975588088</c:v>
                </c:pt>
                <c:pt idx="1325">
                  <c:v>0.44940472735855275</c:v>
                </c:pt>
                <c:pt idx="1326">
                  <c:v>0.45030753496122444</c:v>
                </c:pt>
                <c:pt idx="1327">
                  <c:v>0.45121034256389625</c:v>
                </c:pt>
                <c:pt idx="1328">
                  <c:v>0.45211315016656789</c:v>
                </c:pt>
                <c:pt idx="1329">
                  <c:v>0.45301595776923981</c:v>
                </c:pt>
                <c:pt idx="1330">
                  <c:v>0.45391876537191189</c:v>
                </c:pt>
                <c:pt idx="1331">
                  <c:v>0.45482157297458348</c:v>
                </c:pt>
                <c:pt idx="1332">
                  <c:v>0.45572438057725534</c:v>
                </c:pt>
                <c:pt idx="1333">
                  <c:v>0.45662718817992715</c:v>
                </c:pt>
                <c:pt idx="1334">
                  <c:v>0.4575299957825989</c:v>
                </c:pt>
                <c:pt idx="1335">
                  <c:v>0.45843280338527082</c:v>
                </c:pt>
                <c:pt idx="1336">
                  <c:v>0.45933561098794251</c:v>
                </c:pt>
                <c:pt idx="1337">
                  <c:v>0.46023841859061415</c:v>
                </c:pt>
                <c:pt idx="1338">
                  <c:v>0.46114122619328585</c:v>
                </c:pt>
                <c:pt idx="1339">
                  <c:v>0.46204403379595782</c:v>
                </c:pt>
                <c:pt idx="1340">
                  <c:v>0.46294684139862963</c:v>
                </c:pt>
                <c:pt idx="1341">
                  <c:v>0.46384964900130127</c:v>
                </c:pt>
                <c:pt idx="1342">
                  <c:v>0.46475245660397319</c:v>
                </c:pt>
                <c:pt idx="1343">
                  <c:v>0.46565526420664488</c:v>
                </c:pt>
                <c:pt idx="1344">
                  <c:v>0.46655807180931691</c:v>
                </c:pt>
                <c:pt idx="1345">
                  <c:v>0.46746087941198866</c:v>
                </c:pt>
                <c:pt idx="1346">
                  <c:v>0.46836368701466052</c:v>
                </c:pt>
                <c:pt idx="1347">
                  <c:v>0.46926649461733211</c:v>
                </c:pt>
                <c:pt idx="1348">
                  <c:v>0.47016930222000386</c:v>
                </c:pt>
                <c:pt idx="1349">
                  <c:v>0.47107210982267589</c:v>
                </c:pt>
                <c:pt idx="1350">
                  <c:v>0.47197491742534764</c:v>
                </c:pt>
                <c:pt idx="1351">
                  <c:v>0.47287772502801934</c:v>
                </c:pt>
                <c:pt idx="1352">
                  <c:v>0.4737805326306912</c:v>
                </c:pt>
                <c:pt idx="1353">
                  <c:v>0.47468334023336289</c:v>
                </c:pt>
                <c:pt idx="1354">
                  <c:v>0.47558614783603476</c:v>
                </c:pt>
                <c:pt idx="1355">
                  <c:v>0.47648895543870656</c:v>
                </c:pt>
                <c:pt idx="1356">
                  <c:v>0.47739176304137831</c:v>
                </c:pt>
                <c:pt idx="1357">
                  <c:v>0.47829457064405012</c:v>
                </c:pt>
                <c:pt idx="1358">
                  <c:v>0.47919737824672176</c:v>
                </c:pt>
                <c:pt idx="1359">
                  <c:v>0.48010018584939385</c:v>
                </c:pt>
                <c:pt idx="1360">
                  <c:v>0.48100299345206554</c:v>
                </c:pt>
                <c:pt idx="1361">
                  <c:v>0.4819058010547374</c:v>
                </c:pt>
                <c:pt idx="1362">
                  <c:v>0.48280860865740927</c:v>
                </c:pt>
                <c:pt idx="1363">
                  <c:v>0.4837114162600808</c:v>
                </c:pt>
                <c:pt idx="1364">
                  <c:v>0.48461422386275282</c:v>
                </c:pt>
                <c:pt idx="1365">
                  <c:v>0.48551703146542441</c:v>
                </c:pt>
                <c:pt idx="1366">
                  <c:v>0.48641983906809627</c:v>
                </c:pt>
                <c:pt idx="1367">
                  <c:v>0.48732264667076808</c:v>
                </c:pt>
                <c:pt idx="1368">
                  <c:v>0.48822545427343983</c:v>
                </c:pt>
                <c:pt idx="1369">
                  <c:v>0.48912826187611175</c:v>
                </c:pt>
                <c:pt idx="1370">
                  <c:v>0.49003106947878339</c:v>
                </c:pt>
                <c:pt idx="1371">
                  <c:v>0.49093387708145536</c:v>
                </c:pt>
                <c:pt idx="1372">
                  <c:v>0.49190117094146085</c:v>
                </c:pt>
                <c:pt idx="1373">
                  <c:v>0.49286846480146645</c:v>
                </c:pt>
                <c:pt idx="1374">
                  <c:v>0.49383575866147167</c:v>
                </c:pt>
                <c:pt idx="1375">
                  <c:v>0.49480305252147716</c:v>
                </c:pt>
                <c:pt idx="1376">
                  <c:v>0.49577034638148276</c:v>
                </c:pt>
                <c:pt idx="1377">
                  <c:v>0.49673764024148814</c:v>
                </c:pt>
                <c:pt idx="1378">
                  <c:v>0.4977049341014938</c:v>
                </c:pt>
                <c:pt idx="1379">
                  <c:v>0.49867222796149935</c:v>
                </c:pt>
                <c:pt idx="1380">
                  <c:v>0.49963952182150467</c:v>
                </c:pt>
                <c:pt idx="1381">
                  <c:v>0.50060681568151033</c:v>
                </c:pt>
                <c:pt idx="1382">
                  <c:v>0.50157410954151549</c:v>
                </c:pt>
                <c:pt idx="1383">
                  <c:v>0.50254140340152131</c:v>
                </c:pt>
                <c:pt idx="1384">
                  <c:v>0.50350869726152669</c:v>
                </c:pt>
                <c:pt idx="1385">
                  <c:v>0.50447599112153219</c:v>
                </c:pt>
                <c:pt idx="1386">
                  <c:v>0.50544328498153757</c:v>
                </c:pt>
                <c:pt idx="1387">
                  <c:v>0.50641057884154295</c:v>
                </c:pt>
                <c:pt idx="1388">
                  <c:v>0.50737787270154866</c:v>
                </c:pt>
                <c:pt idx="1389">
                  <c:v>0.50834516656155415</c:v>
                </c:pt>
                <c:pt idx="1390">
                  <c:v>0.50931246042155931</c:v>
                </c:pt>
                <c:pt idx="1391">
                  <c:v>0.51027975428156502</c:v>
                </c:pt>
                <c:pt idx="1392">
                  <c:v>0.51124704814157063</c:v>
                </c:pt>
                <c:pt idx="1393">
                  <c:v>0.51221434200157601</c:v>
                </c:pt>
                <c:pt idx="1394">
                  <c:v>0.51318163586158161</c:v>
                </c:pt>
                <c:pt idx="1395">
                  <c:v>0.51414892972158699</c:v>
                </c:pt>
                <c:pt idx="1396">
                  <c:v>0.5151162235815927</c:v>
                </c:pt>
                <c:pt idx="1397">
                  <c:v>0.51608351744159819</c:v>
                </c:pt>
                <c:pt idx="1398">
                  <c:v>0.51705081130160369</c:v>
                </c:pt>
                <c:pt idx="1399">
                  <c:v>0.51801810516160851</c:v>
                </c:pt>
                <c:pt idx="1400">
                  <c:v>0.51898539902161422</c:v>
                </c:pt>
                <c:pt idx="1401">
                  <c:v>0.51995269288161972</c:v>
                </c:pt>
                <c:pt idx="1402">
                  <c:v>0.52091998674162521</c:v>
                </c:pt>
                <c:pt idx="1403">
                  <c:v>0.5218872806016307</c:v>
                </c:pt>
                <c:pt idx="1404">
                  <c:v>0.52285457446163641</c:v>
                </c:pt>
                <c:pt idx="1405">
                  <c:v>0.5238218683216419</c:v>
                </c:pt>
                <c:pt idx="1406">
                  <c:v>0.5247891621816474</c:v>
                </c:pt>
                <c:pt idx="1407">
                  <c:v>0.52575645604165289</c:v>
                </c:pt>
                <c:pt idx="1408">
                  <c:v>0.52672374990165816</c:v>
                </c:pt>
                <c:pt idx="1409">
                  <c:v>0.52769104376166387</c:v>
                </c:pt>
                <c:pt idx="1410">
                  <c:v>0.52865833762166958</c:v>
                </c:pt>
                <c:pt idx="1411">
                  <c:v>0.52962563148167541</c:v>
                </c:pt>
                <c:pt idx="1412">
                  <c:v>0.53059292534168023</c:v>
                </c:pt>
                <c:pt idx="1413">
                  <c:v>0.53156021920168572</c:v>
                </c:pt>
                <c:pt idx="1414">
                  <c:v>0.53252751306169144</c:v>
                </c:pt>
                <c:pt idx="1415">
                  <c:v>0.53355929317903061</c:v>
                </c:pt>
                <c:pt idx="1416">
                  <c:v>0.53459107329636979</c:v>
                </c:pt>
                <c:pt idx="1417">
                  <c:v>0.53562285341370941</c:v>
                </c:pt>
                <c:pt idx="1418">
                  <c:v>0.53665463353104859</c:v>
                </c:pt>
                <c:pt idx="1419">
                  <c:v>0.53768641364838776</c:v>
                </c:pt>
                <c:pt idx="1420">
                  <c:v>0.53871819376572649</c:v>
                </c:pt>
                <c:pt idx="1421">
                  <c:v>0.539749973883066</c:v>
                </c:pt>
                <c:pt idx="1422">
                  <c:v>0.54078175400040518</c:v>
                </c:pt>
                <c:pt idx="1423">
                  <c:v>0.54181353411774391</c:v>
                </c:pt>
                <c:pt idx="1424">
                  <c:v>0.54284531423508375</c:v>
                </c:pt>
                <c:pt idx="1425">
                  <c:v>0.5438770943524226</c:v>
                </c:pt>
                <c:pt idx="1426">
                  <c:v>0.54490887446976199</c:v>
                </c:pt>
                <c:pt idx="1427">
                  <c:v>0.54594065458710128</c:v>
                </c:pt>
                <c:pt idx="1428">
                  <c:v>0.54697243470444012</c:v>
                </c:pt>
                <c:pt idx="1429">
                  <c:v>0.54800421482177952</c:v>
                </c:pt>
                <c:pt idx="1430">
                  <c:v>0.5490359949391187</c:v>
                </c:pt>
                <c:pt idx="1431">
                  <c:v>0.55006777505645743</c:v>
                </c:pt>
                <c:pt idx="1432">
                  <c:v>0.55109955517379716</c:v>
                </c:pt>
                <c:pt idx="1433">
                  <c:v>0.55213133529113612</c:v>
                </c:pt>
                <c:pt idx="1434">
                  <c:v>0.55316311540847551</c:v>
                </c:pt>
                <c:pt idx="1435">
                  <c:v>0.5541948955258148</c:v>
                </c:pt>
                <c:pt idx="1436">
                  <c:v>0.55522667564315364</c:v>
                </c:pt>
                <c:pt idx="1437">
                  <c:v>0.55625845576049293</c:v>
                </c:pt>
                <c:pt idx="1438">
                  <c:v>0.55729023587783211</c:v>
                </c:pt>
                <c:pt idx="1439">
                  <c:v>0.55832201599517151</c:v>
                </c:pt>
                <c:pt idx="1440">
                  <c:v>0.55935379611251068</c:v>
                </c:pt>
                <c:pt idx="1441">
                  <c:v>0.56038557622984964</c:v>
                </c:pt>
                <c:pt idx="1442">
                  <c:v>0.56141735634718881</c:v>
                </c:pt>
                <c:pt idx="1443">
                  <c:v>0.56244913646452854</c:v>
                </c:pt>
                <c:pt idx="1444">
                  <c:v>0.5634809165818675</c:v>
                </c:pt>
                <c:pt idx="1445">
                  <c:v>0.56451269669920645</c:v>
                </c:pt>
                <c:pt idx="1446">
                  <c:v>0.56554447681654563</c:v>
                </c:pt>
                <c:pt idx="1447">
                  <c:v>0.56657625693388503</c:v>
                </c:pt>
                <c:pt idx="1448">
                  <c:v>0.5676080370512242</c:v>
                </c:pt>
                <c:pt idx="1449">
                  <c:v>0.56863981716856382</c:v>
                </c:pt>
                <c:pt idx="1450">
                  <c:v>0.56967159728590266</c:v>
                </c:pt>
                <c:pt idx="1451">
                  <c:v>0.57070337740324162</c:v>
                </c:pt>
                <c:pt idx="1452">
                  <c:v>0.57173515752058124</c:v>
                </c:pt>
                <c:pt idx="1453">
                  <c:v>0.57276693763791997</c:v>
                </c:pt>
                <c:pt idx="1454">
                  <c:v>0.57379871775525915</c:v>
                </c:pt>
                <c:pt idx="1455">
                  <c:v>0.57483049787259866</c:v>
                </c:pt>
                <c:pt idx="1456">
                  <c:v>0.5758622779899375</c:v>
                </c:pt>
                <c:pt idx="1457">
                  <c:v>0.57689405810727701</c:v>
                </c:pt>
                <c:pt idx="1458">
                  <c:v>0.57792583822461641</c:v>
                </c:pt>
                <c:pt idx="1459">
                  <c:v>0.57895761834195514</c:v>
                </c:pt>
                <c:pt idx="1460">
                  <c:v>0.57998939845929454</c:v>
                </c:pt>
                <c:pt idx="1461">
                  <c:v>0.58102117857663349</c:v>
                </c:pt>
                <c:pt idx="1462">
                  <c:v>0.58205295869397278</c:v>
                </c:pt>
                <c:pt idx="1463">
                  <c:v>0.58308473881131151</c:v>
                </c:pt>
                <c:pt idx="1464">
                  <c:v>0.58411651892865069</c:v>
                </c:pt>
                <c:pt idx="1465">
                  <c:v>0.58514829904599031</c:v>
                </c:pt>
                <c:pt idx="1466">
                  <c:v>0.58618007916332948</c:v>
                </c:pt>
                <c:pt idx="1467">
                  <c:v>0.58721185928066855</c:v>
                </c:pt>
                <c:pt idx="1468">
                  <c:v>0.58824363939800794</c:v>
                </c:pt>
                <c:pt idx="1469">
                  <c:v>0.58927541951534712</c:v>
                </c:pt>
                <c:pt idx="1470">
                  <c:v>0.59037168589001976</c:v>
                </c:pt>
                <c:pt idx="1471">
                  <c:v>0.59146795226469262</c:v>
                </c:pt>
                <c:pt idx="1472">
                  <c:v>0.59256421863936559</c:v>
                </c:pt>
                <c:pt idx="1473">
                  <c:v>0.59366048501403856</c:v>
                </c:pt>
                <c:pt idx="1474">
                  <c:v>0.59475675138871154</c:v>
                </c:pt>
                <c:pt idx="1475">
                  <c:v>0.59585301776338462</c:v>
                </c:pt>
                <c:pt idx="1476">
                  <c:v>0.59694928413805759</c:v>
                </c:pt>
                <c:pt idx="1477">
                  <c:v>0.59804555051273023</c:v>
                </c:pt>
                <c:pt idx="1478">
                  <c:v>0.59914181688740331</c:v>
                </c:pt>
                <c:pt idx="1479">
                  <c:v>0.60023808326207628</c:v>
                </c:pt>
                <c:pt idx="1480">
                  <c:v>0.6013343496367487</c:v>
                </c:pt>
                <c:pt idx="1481">
                  <c:v>0.602430616011422</c:v>
                </c:pt>
                <c:pt idx="1482">
                  <c:v>0.60352688238609475</c:v>
                </c:pt>
                <c:pt idx="1483">
                  <c:v>0.6046231487607675</c:v>
                </c:pt>
                <c:pt idx="1484">
                  <c:v>0.60571941513544081</c:v>
                </c:pt>
                <c:pt idx="1485">
                  <c:v>0.60681568151011378</c:v>
                </c:pt>
                <c:pt idx="1486">
                  <c:v>0.60791194788478642</c:v>
                </c:pt>
                <c:pt idx="1487">
                  <c:v>0.60900821425945961</c:v>
                </c:pt>
                <c:pt idx="1488">
                  <c:v>0.61010448063413236</c:v>
                </c:pt>
                <c:pt idx="1489">
                  <c:v>0.61120074700880511</c:v>
                </c:pt>
                <c:pt idx="1490">
                  <c:v>0.61229701338347853</c:v>
                </c:pt>
                <c:pt idx="1491">
                  <c:v>0.61339327975815072</c:v>
                </c:pt>
                <c:pt idx="1492">
                  <c:v>0.61448954613282369</c:v>
                </c:pt>
                <c:pt idx="1493">
                  <c:v>0.615585812507497</c:v>
                </c:pt>
                <c:pt idx="1494">
                  <c:v>0.61668207888216942</c:v>
                </c:pt>
                <c:pt idx="1495">
                  <c:v>0.6177783452568425</c:v>
                </c:pt>
                <c:pt idx="1496">
                  <c:v>0.6188746116315158</c:v>
                </c:pt>
                <c:pt idx="1497">
                  <c:v>0.61997087800618855</c:v>
                </c:pt>
                <c:pt idx="1498">
                  <c:v>0.62106714438086097</c:v>
                </c:pt>
                <c:pt idx="1499">
                  <c:v>0.62216341075553394</c:v>
                </c:pt>
                <c:pt idx="1500">
                  <c:v>0.62325967713020702</c:v>
                </c:pt>
                <c:pt idx="1501">
                  <c:v>0.62435594350488011</c:v>
                </c:pt>
                <c:pt idx="1502">
                  <c:v>0.62545220987955252</c:v>
                </c:pt>
                <c:pt idx="1503">
                  <c:v>0.62654847625422583</c:v>
                </c:pt>
                <c:pt idx="1504">
                  <c:v>0.62764474262889913</c:v>
                </c:pt>
                <c:pt idx="1505">
                  <c:v>0.62874100900357188</c:v>
                </c:pt>
                <c:pt idx="1506">
                  <c:v>0.62983727537824441</c:v>
                </c:pt>
                <c:pt idx="1507">
                  <c:v>0.6309335417529166</c:v>
                </c:pt>
                <c:pt idx="1508">
                  <c:v>0.63202980812759035</c:v>
                </c:pt>
                <c:pt idx="1509">
                  <c:v>0.63312607450226277</c:v>
                </c:pt>
                <c:pt idx="1510">
                  <c:v>0.63422234087693541</c:v>
                </c:pt>
                <c:pt idx="1511">
                  <c:v>0.6353186072516086</c:v>
                </c:pt>
                <c:pt idx="1512">
                  <c:v>0.6364148736262818</c:v>
                </c:pt>
                <c:pt idx="1513">
                  <c:v>0.63751114000095421</c:v>
                </c:pt>
                <c:pt idx="1514">
                  <c:v>0.63860740637562774</c:v>
                </c:pt>
                <c:pt idx="1515">
                  <c:v>0.6397036727503006</c:v>
                </c:pt>
                <c:pt idx="1516">
                  <c:v>0.64079993912497346</c:v>
                </c:pt>
                <c:pt idx="1517">
                  <c:v>0.64189620549964621</c:v>
                </c:pt>
                <c:pt idx="1518">
                  <c:v>0.64299247187431885</c:v>
                </c:pt>
                <c:pt idx="1519">
                  <c:v>0.64408873824899193</c:v>
                </c:pt>
                <c:pt idx="1520">
                  <c:v>0.6451850046236649</c:v>
                </c:pt>
                <c:pt idx="1521">
                  <c:v>0.64628127099833765</c:v>
                </c:pt>
                <c:pt idx="1522">
                  <c:v>0.64744202363034431</c:v>
                </c:pt>
                <c:pt idx="1523">
                  <c:v>0.64860277626235074</c:v>
                </c:pt>
                <c:pt idx="1524">
                  <c:v>0.64976352889435729</c:v>
                </c:pt>
                <c:pt idx="1525">
                  <c:v>0.65092428152636383</c:v>
                </c:pt>
                <c:pt idx="1526">
                  <c:v>0.65208503415837105</c:v>
                </c:pt>
                <c:pt idx="1527">
                  <c:v>0.65324578679037726</c:v>
                </c:pt>
                <c:pt idx="1528">
                  <c:v>0.65440653942238369</c:v>
                </c:pt>
                <c:pt idx="1529">
                  <c:v>0.65556729205439046</c:v>
                </c:pt>
                <c:pt idx="1530">
                  <c:v>0.65672804468639734</c:v>
                </c:pt>
                <c:pt idx="1531">
                  <c:v>0.65788879731840388</c:v>
                </c:pt>
                <c:pt idx="1532">
                  <c:v>0.65904954995041032</c:v>
                </c:pt>
                <c:pt idx="1533">
                  <c:v>0.66021030258241664</c:v>
                </c:pt>
                <c:pt idx="1534">
                  <c:v>0.66137105521442363</c:v>
                </c:pt>
                <c:pt idx="1535">
                  <c:v>0.66253180784642984</c:v>
                </c:pt>
                <c:pt idx="1536">
                  <c:v>0.66369256047843672</c:v>
                </c:pt>
                <c:pt idx="1537">
                  <c:v>0.66485331311044338</c:v>
                </c:pt>
                <c:pt idx="1538">
                  <c:v>0.66601406574244959</c:v>
                </c:pt>
                <c:pt idx="1539">
                  <c:v>0.6671748183744568</c:v>
                </c:pt>
                <c:pt idx="1540">
                  <c:v>0.66833557100646279</c:v>
                </c:pt>
                <c:pt idx="1541">
                  <c:v>0.66949632363846956</c:v>
                </c:pt>
                <c:pt idx="1542">
                  <c:v>0.67065707627047666</c:v>
                </c:pt>
                <c:pt idx="1543">
                  <c:v>0.67181782890248265</c:v>
                </c:pt>
                <c:pt idx="1544">
                  <c:v>0.67297858153448964</c:v>
                </c:pt>
                <c:pt idx="1545">
                  <c:v>0.67413933416649596</c:v>
                </c:pt>
                <c:pt idx="1546">
                  <c:v>0.67530008679850273</c:v>
                </c:pt>
                <c:pt idx="1547">
                  <c:v>0.67646083943050916</c:v>
                </c:pt>
                <c:pt idx="1548">
                  <c:v>0.67762159206251604</c:v>
                </c:pt>
                <c:pt idx="1549">
                  <c:v>0.67878234469452237</c:v>
                </c:pt>
                <c:pt idx="1550">
                  <c:v>0.67994309732652913</c:v>
                </c:pt>
                <c:pt idx="1551">
                  <c:v>0.68110384995853535</c:v>
                </c:pt>
                <c:pt idx="1552">
                  <c:v>0.68226460259054211</c:v>
                </c:pt>
                <c:pt idx="1553">
                  <c:v>0.68342535522254855</c:v>
                </c:pt>
                <c:pt idx="1554">
                  <c:v>0.68458610785455487</c:v>
                </c:pt>
                <c:pt idx="1555">
                  <c:v>0.68574686048656175</c:v>
                </c:pt>
                <c:pt idx="1556">
                  <c:v>0.68690761311856874</c:v>
                </c:pt>
                <c:pt idx="1557">
                  <c:v>0.68806836575057462</c:v>
                </c:pt>
                <c:pt idx="1558">
                  <c:v>0.68922911838258183</c:v>
                </c:pt>
                <c:pt idx="1559">
                  <c:v>0.69038987101458826</c:v>
                </c:pt>
                <c:pt idx="1560">
                  <c:v>0.69155062364659492</c:v>
                </c:pt>
                <c:pt idx="1561">
                  <c:v>0.69271137627860147</c:v>
                </c:pt>
                <c:pt idx="1562">
                  <c:v>0.69387212891060768</c:v>
                </c:pt>
                <c:pt idx="1563">
                  <c:v>0.69509736779994791</c:v>
                </c:pt>
                <c:pt idx="1564">
                  <c:v>0.6963226066892888</c:v>
                </c:pt>
                <c:pt idx="1565">
                  <c:v>0.6975478455786287</c:v>
                </c:pt>
                <c:pt idx="1566">
                  <c:v>0.69877308446796882</c:v>
                </c:pt>
                <c:pt idx="1567">
                  <c:v>0.6999983233573096</c:v>
                </c:pt>
                <c:pt idx="1568">
                  <c:v>0.7012235622466495</c:v>
                </c:pt>
                <c:pt idx="1569">
                  <c:v>0.70244880113598984</c:v>
                </c:pt>
                <c:pt idx="1570">
                  <c:v>0.70367404002533052</c:v>
                </c:pt>
                <c:pt idx="1571">
                  <c:v>0.70489927891467086</c:v>
                </c:pt>
                <c:pt idx="1572">
                  <c:v>0.70612451780401075</c:v>
                </c:pt>
                <c:pt idx="1573">
                  <c:v>0.70734975669335154</c:v>
                </c:pt>
                <c:pt idx="1574">
                  <c:v>0.70857499558269144</c:v>
                </c:pt>
                <c:pt idx="1575">
                  <c:v>0.70980023447203189</c:v>
                </c:pt>
                <c:pt idx="1576">
                  <c:v>0.71102547336137245</c:v>
                </c:pt>
                <c:pt idx="1577">
                  <c:v>0.71225071225071246</c:v>
                </c:pt>
                <c:pt idx="1578">
                  <c:v>0.71347595114005269</c:v>
                </c:pt>
                <c:pt idx="1579">
                  <c:v>0.71470119002939303</c:v>
                </c:pt>
                <c:pt idx="1580">
                  <c:v>0.71592642891873315</c:v>
                </c:pt>
                <c:pt idx="1581">
                  <c:v>0.71715166780807371</c:v>
                </c:pt>
                <c:pt idx="1582">
                  <c:v>0.71837690669741372</c:v>
                </c:pt>
                <c:pt idx="1583">
                  <c:v>0.71960214558675406</c:v>
                </c:pt>
                <c:pt idx="1584">
                  <c:v>0.72082738447609451</c:v>
                </c:pt>
                <c:pt idx="1585">
                  <c:v>0.72205262336543463</c:v>
                </c:pt>
                <c:pt idx="1586">
                  <c:v>0.72327786225477531</c:v>
                </c:pt>
                <c:pt idx="1587">
                  <c:v>0.7245031011441152</c:v>
                </c:pt>
                <c:pt idx="1588">
                  <c:v>0.72572834003345565</c:v>
                </c:pt>
                <c:pt idx="1589">
                  <c:v>0.72695357892279577</c:v>
                </c:pt>
                <c:pt idx="1590">
                  <c:v>0.72817881781213623</c:v>
                </c:pt>
                <c:pt idx="1591">
                  <c:v>0.72940405670147668</c:v>
                </c:pt>
                <c:pt idx="1592">
                  <c:v>0.73062929559081713</c:v>
                </c:pt>
                <c:pt idx="1593">
                  <c:v>0.73185453448015714</c:v>
                </c:pt>
                <c:pt idx="1594">
                  <c:v>0.7330797733694977</c:v>
                </c:pt>
                <c:pt idx="1595">
                  <c:v>0.73430501225883804</c:v>
                </c:pt>
                <c:pt idx="1596">
                  <c:v>0.73553025114817805</c:v>
                </c:pt>
                <c:pt idx="1597">
                  <c:v>0.7367554900375185</c:v>
                </c:pt>
                <c:pt idx="1598">
                  <c:v>0.7379807289268584</c:v>
                </c:pt>
                <c:pt idx="1599">
                  <c:v>0.73920596781619874</c:v>
                </c:pt>
                <c:pt idx="1600">
                  <c:v>0.74043120670553919</c:v>
                </c:pt>
                <c:pt idx="1601">
                  <c:v>0.74165644559487975</c:v>
                </c:pt>
                <c:pt idx="1602">
                  <c:v>0.74288168448421965</c:v>
                </c:pt>
                <c:pt idx="1603">
                  <c:v>0.7441069233735601</c:v>
                </c:pt>
                <c:pt idx="1604">
                  <c:v>0.7453321622629</c:v>
                </c:pt>
                <c:pt idx="1605">
                  <c:v>0.74655740115224023</c:v>
                </c:pt>
                <c:pt idx="1606">
                  <c:v>0.7477826400415809</c:v>
                </c:pt>
                <c:pt idx="1607">
                  <c:v>0.74900787893092102</c:v>
                </c:pt>
                <c:pt idx="1608">
                  <c:v>0.75023311782026136</c:v>
                </c:pt>
                <c:pt idx="1609">
                  <c:v>0.7514583567096017</c:v>
                </c:pt>
                <c:pt idx="1610">
                  <c:v>0.75268359559894193</c:v>
                </c:pt>
                <c:pt idx="1611">
                  <c:v>0.75390883448828283</c:v>
                </c:pt>
                <c:pt idx="1612">
                  <c:v>0.75513407337762262</c:v>
                </c:pt>
                <c:pt idx="1613">
                  <c:v>0.75635931226696274</c:v>
                </c:pt>
                <c:pt idx="1614">
                  <c:v>0.75764903741363743</c:v>
                </c:pt>
                <c:pt idx="1615">
                  <c:v>0.75893876256031101</c:v>
                </c:pt>
                <c:pt idx="1616">
                  <c:v>0.7602284877069847</c:v>
                </c:pt>
                <c:pt idx="1617">
                  <c:v>0.76151821285365873</c:v>
                </c:pt>
                <c:pt idx="1618">
                  <c:v>0.76280793800033275</c:v>
                </c:pt>
                <c:pt idx="1619">
                  <c:v>0.76409766314700689</c:v>
                </c:pt>
                <c:pt idx="1620">
                  <c:v>0.76538738829368069</c:v>
                </c:pt>
                <c:pt idx="1621">
                  <c:v>0.76667711344035494</c:v>
                </c:pt>
                <c:pt idx="1622">
                  <c:v>0.76796683858702863</c:v>
                </c:pt>
                <c:pt idx="1623">
                  <c:v>0.76925656373370266</c:v>
                </c:pt>
                <c:pt idx="1624">
                  <c:v>0.77054628888037668</c:v>
                </c:pt>
                <c:pt idx="1625">
                  <c:v>0.77183601402705071</c:v>
                </c:pt>
                <c:pt idx="1626">
                  <c:v>0.77312573917372496</c:v>
                </c:pt>
                <c:pt idx="1627">
                  <c:v>0.77441546432039898</c:v>
                </c:pt>
                <c:pt idx="1628">
                  <c:v>0.7757051894670729</c:v>
                </c:pt>
                <c:pt idx="1629">
                  <c:v>0.77699491461374715</c:v>
                </c:pt>
                <c:pt idx="1630">
                  <c:v>0.77828463976042073</c:v>
                </c:pt>
                <c:pt idx="1631">
                  <c:v>0.77957436490709453</c:v>
                </c:pt>
                <c:pt idx="1632">
                  <c:v>0.78086409005376867</c:v>
                </c:pt>
                <c:pt idx="1633">
                  <c:v>0.78215381520044269</c:v>
                </c:pt>
                <c:pt idx="1634">
                  <c:v>0.7834435403471165</c:v>
                </c:pt>
                <c:pt idx="1635">
                  <c:v>0.78473326549379063</c:v>
                </c:pt>
                <c:pt idx="1636">
                  <c:v>0.78602299064046455</c:v>
                </c:pt>
                <c:pt idx="1637">
                  <c:v>0.78731271578713835</c:v>
                </c:pt>
                <c:pt idx="1638">
                  <c:v>0.7886024409338126</c:v>
                </c:pt>
                <c:pt idx="1639">
                  <c:v>0.78989216608048662</c:v>
                </c:pt>
                <c:pt idx="1640">
                  <c:v>0.79118189122716054</c:v>
                </c:pt>
                <c:pt idx="1641">
                  <c:v>0.79247161637383512</c:v>
                </c:pt>
                <c:pt idx="1642">
                  <c:v>0.7937613415205087</c:v>
                </c:pt>
                <c:pt idx="1643">
                  <c:v>0.79505106666718284</c:v>
                </c:pt>
                <c:pt idx="1644">
                  <c:v>0.79634079181385653</c:v>
                </c:pt>
                <c:pt idx="1645">
                  <c:v>0.79763051696053078</c:v>
                </c:pt>
                <c:pt idx="1646">
                  <c:v>0.79892024210720469</c:v>
                </c:pt>
                <c:pt idx="1647">
                  <c:v>0.80020996725387883</c:v>
                </c:pt>
                <c:pt idx="1648">
                  <c:v>0.80149969240055285</c:v>
                </c:pt>
                <c:pt idx="1649">
                  <c:v>0.80278941754722677</c:v>
                </c:pt>
                <c:pt idx="1650">
                  <c:v>0.80407914269390091</c:v>
                </c:pt>
                <c:pt idx="1651">
                  <c:v>0.8053688678405746</c:v>
                </c:pt>
                <c:pt idx="1652">
                  <c:v>0.80665859298724851</c:v>
                </c:pt>
                <c:pt idx="1653">
                  <c:v>0.80794831813392265</c:v>
                </c:pt>
                <c:pt idx="1654">
                  <c:v>0.80923804328059679</c:v>
                </c:pt>
                <c:pt idx="1655">
                  <c:v>0.81052776842727059</c:v>
                </c:pt>
                <c:pt idx="1656">
                  <c:v>0.81188197983127819</c:v>
                </c:pt>
                <c:pt idx="1657">
                  <c:v>0.81323619123528568</c:v>
                </c:pt>
                <c:pt idx="1658">
                  <c:v>0.81459040263929383</c:v>
                </c:pt>
                <c:pt idx="1659">
                  <c:v>0.81594461404330154</c:v>
                </c:pt>
                <c:pt idx="1660">
                  <c:v>0.81729882544730892</c:v>
                </c:pt>
                <c:pt idx="1661">
                  <c:v>0.81865303685131663</c:v>
                </c:pt>
                <c:pt idx="1662">
                  <c:v>0.82000724825532434</c:v>
                </c:pt>
                <c:pt idx="1663">
                  <c:v>0.82136145965933194</c:v>
                </c:pt>
                <c:pt idx="1664">
                  <c:v>0.82271567106333965</c:v>
                </c:pt>
                <c:pt idx="1665">
                  <c:v>0.82406988246734758</c:v>
                </c:pt>
                <c:pt idx="1666">
                  <c:v>0.82542409387135507</c:v>
                </c:pt>
                <c:pt idx="1667">
                  <c:v>0.82677830527536267</c:v>
                </c:pt>
                <c:pt idx="1668">
                  <c:v>0.82813251667937082</c:v>
                </c:pt>
                <c:pt idx="1669">
                  <c:v>0.82948672808337809</c:v>
                </c:pt>
                <c:pt idx="1670">
                  <c:v>0.83084093948738613</c:v>
                </c:pt>
                <c:pt idx="1671">
                  <c:v>0.83219515089139362</c:v>
                </c:pt>
                <c:pt idx="1672">
                  <c:v>0.83354936229540144</c:v>
                </c:pt>
                <c:pt idx="1673">
                  <c:v>0.83490357369940904</c:v>
                </c:pt>
                <c:pt idx="1674">
                  <c:v>0.83625778510341653</c:v>
                </c:pt>
                <c:pt idx="1675">
                  <c:v>0.83761199650742446</c:v>
                </c:pt>
                <c:pt idx="1676">
                  <c:v>0.83896620791143206</c:v>
                </c:pt>
                <c:pt idx="1677">
                  <c:v>0.84032041931543988</c:v>
                </c:pt>
                <c:pt idx="1678">
                  <c:v>0.84167463071944781</c:v>
                </c:pt>
                <c:pt idx="1679">
                  <c:v>0.84302884212345541</c:v>
                </c:pt>
                <c:pt idx="1680">
                  <c:v>0.84438305352746279</c:v>
                </c:pt>
                <c:pt idx="1681">
                  <c:v>0.84573726493147061</c:v>
                </c:pt>
                <c:pt idx="1682">
                  <c:v>0.84709147633547888</c:v>
                </c:pt>
                <c:pt idx="1683">
                  <c:v>0.84844568773948603</c:v>
                </c:pt>
                <c:pt idx="1684">
                  <c:v>0.84979989914349408</c:v>
                </c:pt>
                <c:pt idx="1685">
                  <c:v>0.85115411054750134</c:v>
                </c:pt>
                <c:pt idx="1686">
                  <c:v>0.85250832195150872</c:v>
                </c:pt>
                <c:pt idx="1687">
                  <c:v>0.85386253335551665</c:v>
                </c:pt>
                <c:pt idx="1688">
                  <c:v>0.85521674475952436</c:v>
                </c:pt>
                <c:pt idx="1689">
                  <c:v>0.8565709561635324</c:v>
                </c:pt>
                <c:pt idx="1690">
                  <c:v>0.85792516756753989</c:v>
                </c:pt>
                <c:pt idx="1691">
                  <c:v>0.85934386522888129</c:v>
                </c:pt>
                <c:pt idx="1692">
                  <c:v>0.86076256289022246</c:v>
                </c:pt>
                <c:pt idx="1693">
                  <c:v>0.86218126055156408</c:v>
                </c:pt>
                <c:pt idx="1694">
                  <c:v>0.86359995821290514</c:v>
                </c:pt>
                <c:pt idx="1695">
                  <c:v>0.86501865587424653</c:v>
                </c:pt>
                <c:pt idx="1696">
                  <c:v>0.86643735353558826</c:v>
                </c:pt>
                <c:pt idx="1697">
                  <c:v>0.86785605119692932</c:v>
                </c:pt>
                <c:pt idx="1698">
                  <c:v>0.86927474885827083</c:v>
                </c:pt>
                <c:pt idx="1699">
                  <c:v>0.87069344651961267</c:v>
                </c:pt>
                <c:pt idx="1700">
                  <c:v>0.87211214418095329</c:v>
                </c:pt>
                <c:pt idx="1701">
                  <c:v>0.87353084184229479</c:v>
                </c:pt>
                <c:pt idx="1702">
                  <c:v>0.87494953950363674</c:v>
                </c:pt>
                <c:pt idx="1703">
                  <c:v>0.87636823716497791</c:v>
                </c:pt>
                <c:pt idx="1704">
                  <c:v>0.8777869348263192</c:v>
                </c:pt>
                <c:pt idx="1705">
                  <c:v>0.87920563248766093</c:v>
                </c:pt>
                <c:pt idx="1706">
                  <c:v>0.8806243301490021</c:v>
                </c:pt>
                <c:pt idx="1707">
                  <c:v>0.88204302781034327</c:v>
                </c:pt>
                <c:pt idx="1708">
                  <c:v>0.88346172547168456</c:v>
                </c:pt>
                <c:pt idx="1709">
                  <c:v>0.88488042313302628</c:v>
                </c:pt>
                <c:pt idx="1710">
                  <c:v>0.88629912079436746</c:v>
                </c:pt>
                <c:pt idx="1711">
                  <c:v>0.88771781845570918</c:v>
                </c:pt>
                <c:pt idx="1712">
                  <c:v>0.88913651611705002</c:v>
                </c:pt>
                <c:pt idx="1713">
                  <c:v>0.89055521377839164</c:v>
                </c:pt>
                <c:pt idx="1714">
                  <c:v>0.89197391143973315</c:v>
                </c:pt>
                <c:pt idx="1715">
                  <c:v>0.89339260910107443</c:v>
                </c:pt>
                <c:pt idx="1716">
                  <c:v>0.8948113067624156</c:v>
                </c:pt>
                <c:pt idx="1717">
                  <c:v>0.89623000442375733</c:v>
                </c:pt>
                <c:pt idx="1718">
                  <c:v>0.89764870208509884</c:v>
                </c:pt>
                <c:pt idx="1719">
                  <c:v>0.89906739974643957</c:v>
                </c:pt>
                <c:pt idx="1720">
                  <c:v>0.90048609740778152</c:v>
                </c:pt>
                <c:pt idx="1721">
                  <c:v>0.9019047950691228</c:v>
                </c:pt>
                <c:pt idx="1722">
                  <c:v>0.90332349273046419</c:v>
                </c:pt>
                <c:pt idx="1723">
                  <c:v>0.9047421903918057</c:v>
                </c:pt>
                <c:pt idx="1724">
                  <c:v>0.90616088805314698</c:v>
                </c:pt>
                <c:pt idx="1725">
                  <c:v>0.90757958571448838</c:v>
                </c:pt>
                <c:pt idx="1726">
                  <c:v>0.90899828337583011</c:v>
                </c:pt>
                <c:pt idx="1727">
                  <c:v>0.91041698103717095</c:v>
                </c:pt>
                <c:pt idx="1728">
                  <c:v>0.91183567869851312</c:v>
                </c:pt>
                <c:pt idx="1729">
                  <c:v>0.91325437635985429</c:v>
                </c:pt>
                <c:pt idx="1730">
                  <c:v>0.91473756027852893</c:v>
                </c:pt>
                <c:pt idx="1731">
                  <c:v>0.9162207441972039</c:v>
                </c:pt>
                <c:pt idx="1732">
                  <c:v>0.91770392811587942</c:v>
                </c:pt>
                <c:pt idx="1733">
                  <c:v>0.9191871120345545</c:v>
                </c:pt>
                <c:pt idx="1734">
                  <c:v>0.92067029595322969</c:v>
                </c:pt>
                <c:pt idx="1735">
                  <c:v>0.92215347987190432</c:v>
                </c:pt>
                <c:pt idx="1736">
                  <c:v>0.92363666379057963</c:v>
                </c:pt>
                <c:pt idx="1737">
                  <c:v>0.92511984770925459</c:v>
                </c:pt>
                <c:pt idx="1738">
                  <c:v>0.92660303162792979</c:v>
                </c:pt>
                <c:pt idx="1739">
                  <c:v>0.92808621554660486</c:v>
                </c:pt>
                <c:pt idx="1740">
                  <c:v>0.92956939946528006</c:v>
                </c:pt>
                <c:pt idx="1741">
                  <c:v>0.93105258338395491</c:v>
                </c:pt>
                <c:pt idx="1742">
                  <c:v>0.93253576730262988</c:v>
                </c:pt>
                <c:pt idx="1743">
                  <c:v>0.93401895122130518</c:v>
                </c:pt>
                <c:pt idx="1744">
                  <c:v>0.93550213513998037</c:v>
                </c:pt>
                <c:pt idx="1745">
                  <c:v>0.93698531905865545</c:v>
                </c:pt>
                <c:pt idx="1746">
                  <c:v>0.93846850297733031</c:v>
                </c:pt>
                <c:pt idx="1747">
                  <c:v>0.93995168689600561</c:v>
                </c:pt>
                <c:pt idx="1748">
                  <c:v>0.94143487081468069</c:v>
                </c:pt>
                <c:pt idx="1749">
                  <c:v>0.94291805473335577</c:v>
                </c:pt>
                <c:pt idx="1750">
                  <c:v>0.94440123865203085</c:v>
                </c:pt>
                <c:pt idx="1751">
                  <c:v>0.94588442257070626</c:v>
                </c:pt>
                <c:pt idx="1752">
                  <c:v>0.94736760648938134</c:v>
                </c:pt>
                <c:pt idx="1753">
                  <c:v>0.94885079040805631</c:v>
                </c:pt>
                <c:pt idx="1754">
                  <c:v>0.95033397432673117</c:v>
                </c:pt>
                <c:pt idx="1755">
                  <c:v>0.95181715824540625</c:v>
                </c:pt>
                <c:pt idx="1756">
                  <c:v>0.95330034216408166</c:v>
                </c:pt>
                <c:pt idx="1757">
                  <c:v>0.95478352608275652</c:v>
                </c:pt>
                <c:pt idx="1758">
                  <c:v>0.95626671000143149</c:v>
                </c:pt>
                <c:pt idx="1759">
                  <c:v>0.95774989392010712</c:v>
                </c:pt>
                <c:pt idx="1760">
                  <c:v>0.95923307783878198</c:v>
                </c:pt>
                <c:pt idx="1761">
                  <c:v>0.96071626175745639</c:v>
                </c:pt>
                <c:pt idx="1762">
                  <c:v>0.96219944567613225</c:v>
                </c:pt>
                <c:pt idx="1763">
                  <c:v>0.96368262959480733</c:v>
                </c:pt>
                <c:pt idx="1764">
                  <c:v>0.96516581351348285</c:v>
                </c:pt>
                <c:pt idx="1765">
                  <c:v>0.96664899743215749</c:v>
                </c:pt>
                <c:pt idx="1766">
                  <c:v>0.96813218135083212</c:v>
                </c:pt>
                <c:pt idx="1767">
                  <c:v>0.96967985152684155</c:v>
                </c:pt>
                <c:pt idx="1768">
                  <c:v>0.97122752170284965</c:v>
                </c:pt>
                <c:pt idx="1769">
                  <c:v>0.97277519187885864</c:v>
                </c:pt>
                <c:pt idx="1770">
                  <c:v>0.97432286205486762</c:v>
                </c:pt>
                <c:pt idx="1771">
                  <c:v>0.97587053223087683</c:v>
                </c:pt>
                <c:pt idx="1772">
                  <c:v>0.97741820240688526</c:v>
                </c:pt>
                <c:pt idx="1773">
                  <c:v>0.97896587258289425</c:v>
                </c:pt>
                <c:pt idx="1774">
                  <c:v>0.98051354275890235</c:v>
                </c:pt>
                <c:pt idx="1775">
                  <c:v>0.98206121293491144</c:v>
                </c:pt>
                <c:pt idx="1776">
                  <c:v>0.98360888311092021</c:v>
                </c:pt>
                <c:pt idx="1777">
                  <c:v>0.98515655328692875</c:v>
                </c:pt>
                <c:pt idx="1778">
                  <c:v>0.98670422346293751</c:v>
                </c:pt>
                <c:pt idx="1779">
                  <c:v>0.98825189363894661</c:v>
                </c:pt>
                <c:pt idx="1780">
                  <c:v>0.98979956381495537</c:v>
                </c:pt>
                <c:pt idx="1781">
                  <c:v>0.99134723399096392</c:v>
                </c:pt>
                <c:pt idx="1782">
                  <c:v>0.99289490416697301</c:v>
                </c:pt>
                <c:pt idx="1783">
                  <c:v>0.99444257434298156</c:v>
                </c:pt>
                <c:pt idx="1784">
                  <c:v>0.99599024451899065</c:v>
                </c:pt>
                <c:pt idx="1785">
                  <c:v>0.99753791469499931</c:v>
                </c:pt>
                <c:pt idx="1786">
                  <c:v>0.99908558487100785</c:v>
                </c:pt>
                <c:pt idx="1787">
                  <c:v>1.0006332550470161</c:v>
                </c:pt>
                <c:pt idx="1788">
                  <c:v>1.0021809252230265</c:v>
                </c:pt>
                <c:pt idx="1789">
                  <c:v>1.0037285953990336</c:v>
                </c:pt>
                <c:pt idx="1790">
                  <c:v>1.0052762655750429</c:v>
                </c:pt>
                <c:pt idx="1791">
                  <c:v>1.006823935751052</c:v>
                </c:pt>
                <c:pt idx="1792">
                  <c:v>1.0083716059270604</c:v>
                </c:pt>
                <c:pt idx="1793">
                  <c:v>1.0099192761030698</c:v>
                </c:pt>
                <c:pt idx="1794">
                  <c:v>1.011466946279078</c:v>
                </c:pt>
                <c:pt idx="1795">
                  <c:v>1.0130146164550868</c:v>
                </c:pt>
                <c:pt idx="1796">
                  <c:v>1.0145622866310959</c:v>
                </c:pt>
                <c:pt idx="1797">
                  <c:v>1.0161099568071048</c:v>
                </c:pt>
                <c:pt idx="1798">
                  <c:v>1.0176576269831141</c:v>
                </c:pt>
                <c:pt idx="1799">
                  <c:v>1.0192052971591212</c:v>
                </c:pt>
                <c:pt idx="1800">
                  <c:v>1.0207529673351317</c:v>
                </c:pt>
                <c:pt idx="1801">
                  <c:v>1.0223006375111399</c:v>
                </c:pt>
                <c:pt idx="1802">
                  <c:v>1.0239127939444816</c:v>
                </c:pt>
                <c:pt idx="1803">
                  <c:v>1.0255249503778245</c:v>
                </c:pt>
                <c:pt idx="1804">
                  <c:v>1.0271371068111679</c:v>
                </c:pt>
                <c:pt idx="1805">
                  <c:v>1.0287492632445099</c:v>
                </c:pt>
                <c:pt idx="1806">
                  <c:v>1.0303614196778526</c:v>
                </c:pt>
                <c:pt idx="1807">
                  <c:v>1.031973576111195</c:v>
                </c:pt>
                <c:pt idx="1808">
                  <c:v>1.0335857325445374</c:v>
                </c:pt>
                <c:pt idx="1809">
                  <c:v>1.0351978889778799</c:v>
                </c:pt>
                <c:pt idx="1810">
                  <c:v>1.0368100454112223</c:v>
                </c:pt>
                <c:pt idx="1811">
                  <c:v>1.038422201844565</c:v>
                </c:pt>
                <c:pt idx="1812">
                  <c:v>1.040034358277907</c:v>
                </c:pt>
                <c:pt idx="1813">
                  <c:v>1.0416465147112501</c:v>
                </c:pt>
                <c:pt idx="1814">
                  <c:v>1.0432586711445924</c:v>
                </c:pt>
                <c:pt idx="1815">
                  <c:v>1.0448708275779348</c:v>
                </c:pt>
                <c:pt idx="1816">
                  <c:v>1.0464829840112782</c:v>
                </c:pt>
                <c:pt idx="1817">
                  <c:v>1.0480951404446199</c:v>
                </c:pt>
                <c:pt idx="1818">
                  <c:v>1.0497072968779619</c:v>
                </c:pt>
                <c:pt idx="1819">
                  <c:v>1.0513194533113048</c:v>
                </c:pt>
                <c:pt idx="1820">
                  <c:v>1.0529316097446468</c:v>
                </c:pt>
                <c:pt idx="1821">
                  <c:v>1.0545437661779897</c:v>
                </c:pt>
                <c:pt idx="1822">
                  <c:v>1.0561559226113331</c:v>
                </c:pt>
                <c:pt idx="1823">
                  <c:v>1.0577680790446744</c:v>
                </c:pt>
                <c:pt idx="1824">
                  <c:v>1.0593802354780173</c:v>
                </c:pt>
                <c:pt idx="1825">
                  <c:v>1.0609923919113597</c:v>
                </c:pt>
                <c:pt idx="1826">
                  <c:v>1.0626045483447022</c:v>
                </c:pt>
                <c:pt idx="1827">
                  <c:v>1.0642167047780451</c:v>
                </c:pt>
                <c:pt idx="1828">
                  <c:v>1.0658288612113871</c:v>
                </c:pt>
                <c:pt idx="1829">
                  <c:v>1.0674410176447298</c:v>
                </c:pt>
                <c:pt idx="1830">
                  <c:v>1.0690531740780727</c:v>
                </c:pt>
                <c:pt idx="1831">
                  <c:v>1.0706653305114147</c:v>
                </c:pt>
                <c:pt idx="1832">
                  <c:v>1.0722774869447576</c:v>
                </c:pt>
                <c:pt idx="1833">
                  <c:v>1.0738896433780998</c:v>
                </c:pt>
                <c:pt idx="1834">
                  <c:v>1.0755017998114418</c:v>
                </c:pt>
                <c:pt idx="1835">
                  <c:v>1.077178442502118</c:v>
                </c:pt>
                <c:pt idx="1836">
                  <c:v>1.0788550851927945</c:v>
                </c:pt>
                <c:pt idx="1837">
                  <c:v>1.0805317278834703</c:v>
                </c:pt>
                <c:pt idx="1838">
                  <c:v>1.082208370574147</c:v>
                </c:pt>
                <c:pt idx="1839">
                  <c:v>1.0838850132648232</c:v>
                </c:pt>
                <c:pt idx="1840">
                  <c:v>1.0855616559554984</c:v>
                </c:pt>
                <c:pt idx="1841">
                  <c:v>1.087238298646175</c:v>
                </c:pt>
                <c:pt idx="1842">
                  <c:v>1.0889149413368522</c:v>
                </c:pt>
                <c:pt idx="1843">
                  <c:v>1.090591584027528</c:v>
                </c:pt>
                <c:pt idx="1844">
                  <c:v>1.0922682267182047</c:v>
                </c:pt>
                <c:pt idx="1845">
                  <c:v>1.0939448694088802</c:v>
                </c:pt>
                <c:pt idx="1846">
                  <c:v>1.0956215120995556</c:v>
                </c:pt>
                <c:pt idx="1847">
                  <c:v>1.0972981547902327</c:v>
                </c:pt>
                <c:pt idx="1848">
                  <c:v>1.0989747974809085</c:v>
                </c:pt>
                <c:pt idx="1849">
                  <c:v>1.1006514401715854</c:v>
                </c:pt>
                <c:pt idx="1850">
                  <c:v>1.102328082862261</c:v>
                </c:pt>
                <c:pt idx="1851">
                  <c:v>1.1040047255529375</c:v>
                </c:pt>
                <c:pt idx="1852">
                  <c:v>1.1056813682436135</c:v>
                </c:pt>
                <c:pt idx="1853">
                  <c:v>1.10735801093429</c:v>
                </c:pt>
                <c:pt idx="1854">
                  <c:v>1.1090346536249653</c:v>
                </c:pt>
                <c:pt idx="1855">
                  <c:v>1.1107112963156418</c:v>
                </c:pt>
                <c:pt idx="1856">
                  <c:v>1.1123879390063192</c:v>
                </c:pt>
                <c:pt idx="1857">
                  <c:v>1.1140645816969945</c:v>
                </c:pt>
                <c:pt idx="1858">
                  <c:v>1.1157412243876708</c:v>
                </c:pt>
                <c:pt idx="1859">
                  <c:v>1.1174178670783472</c:v>
                </c:pt>
                <c:pt idx="1860">
                  <c:v>1.1190945097690232</c:v>
                </c:pt>
                <c:pt idx="1861">
                  <c:v>1.1207711524596988</c:v>
                </c:pt>
                <c:pt idx="1862">
                  <c:v>1.1224477951503755</c:v>
                </c:pt>
                <c:pt idx="1863">
                  <c:v>1.124124437841052</c:v>
                </c:pt>
                <c:pt idx="1864">
                  <c:v>1.125801080531728</c:v>
                </c:pt>
                <c:pt idx="1865">
                  <c:v>1.127477723222404</c:v>
                </c:pt>
                <c:pt idx="1866">
                  <c:v>1.1291543659130803</c:v>
                </c:pt>
                <c:pt idx="1867">
                  <c:v>1.1308954948610901</c:v>
                </c:pt>
                <c:pt idx="1868">
                  <c:v>1.1326366238090999</c:v>
                </c:pt>
                <c:pt idx="1869">
                  <c:v>1.1343777527571099</c:v>
                </c:pt>
                <c:pt idx="1870">
                  <c:v>1.1361188817051204</c:v>
                </c:pt>
                <c:pt idx="1871">
                  <c:v>1.1378600106531296</c:v>
                </c:pt>
                <c:pt idx="1872">
                  <c:v>1.1396011396011401</c:v>
                </c:pt>
                <c:pt idx="1873">
                  <c:v>1.1413422685491494</c:v>
                </c:pt>
                <c:pt idx="1874">
                  <c:v>1.143083397497159</c:v>
                </c:pt>
                <c:pt idx="1875">
                  <c:v>1.1448245264451693</c:v>
                </c:pt>
                <c:pt idx="1876">
                  <c:v>1.1465656553931787</c:v>
                </c:pt>
                <c:pt idx="1877">
                  <c:v>1.1483067843411889</c:v>
                </c:pt>
                <c:pt idx="1878">
                  <c:v>1.1500479132891994</c:v>
                </c:pt>
                <c:pt idx="1879">
                  <c:v>1.1517890422372088</c:v>
                </c:pt>
                <c:pt idx="1880">
                  <c:v>1.1535301711852193</c:v>
                </c:pt>
                <c:pt idx="1881">
                  <c:v>1.1552713001332287</c:v>
                </c:pt>
                <c:pt idx="1882">
                  <c:v>1.1570124290812394</c:v>
                </c:pt>
                <c:pt idx="1883">
                  <c:v>1.1587535580292483</c:v>
                </c:pt>
                <c:pt idx="1884">
                  <c:v>1.1604946869772579</c:v>
                </c:pt>
                <c:pt idx="1885">
                  <c:v>1.1622358159252681</c:v>
                </c:pt>
                <c:pt idx="1886">
                  <c:v>1.1639769448732786</c:v>
                </c:pt>
                <c:pt idx="1887">
                  <c:v>1.1657180738212884</c:v>
                </c:pt>
                <c:pt idx="1888">
                  <c:v>1.1674592027692978</c:v>
                </c:pt>
                <c:pt idx="1889">
                  <c:v>1.1692003317173081</c:v>
                </c:pt>
                <c:pt idx="1890">
                  <c:v>1.1709414606653181</c:v>
                </c:pt>
                <c:pt idx="1891">
                  <c:v>1.1726825896133284</c:v>
                </c:pt>
                <c:pt idx="1892">
                  <c:v>1.1744237185613375</c:v>
                </c:pt>
                <c:pt idx="1893">
                  <c:v>1.1761648475093474</c:v>
                </c:pt>
                <c:pt idx="1894">
                  <c:v>1.1779059764573576</c:v>
                </c:pt>
                <c:pt idx="1895">
                  <c:v>1.1796471054053674</c:v>
                </c:pt>
                <c:pt idx="1896">
                  <c:v>1.1813882343533775</c:v>
                </c:pt>
                <c:pt idx="1897">
                  <c:v>1.1831293633013868</c:v>
                </c:pt>
                <c:pt idx="1898">
                  <c:v>1.1849349785067309</c:v>
                </c:pt>
                <c:pt idx="1899">
                  <c:v>1.1867405937120741</c:v>
                </c:pt>
                <c:pt idx="1900">
                  <c:v>1.1885462089174177</c:v>
                </c:pt>
                <c:pt idx="1901">
                  <c:v>1.1903518241227622</c:v>
                </c:pt>
                <c:pt idx="1902">
                  <c:v>1.1921574393281056</c:v>
                </c:pt>
                <c:pt idx="1903">
                  <c:v>1.1939630545334479</c:v>
                </c:pt>
                <c:pt idx="1904">
                  <c:v>1.1957686697387921</c:v>
                </c:pt>
                <c:pt idx="1905">
                  <c:v>1.1975742849441351</c:v>
                </c:pt>
                <c:pt idx="1906">
                  <c:v>1.1993799001494792</c:v>
                </c:pt>
                <c:pt idx="1907">
                  <c:v>1.2011855153548228</c:v>
                </c:pt>
                <c:pt idx="1908">
                  <c:v>1.2029911305601659</c:v>
                </c:pt>
                <c:pt idx="1909">
                  <c:v>1.2047967457655098</c:v>
                </c:pt>
                <c:pt idx="1910">
                  <c:v>1.206602360970854</c:v>
                </c:pt>
                <c:pt idx="1911">
                  <c:v>1.2084079761761974</c:v>
                </c:pt>
                <c:pt idx="1912">
                  <c:v>1.2102135913815411</c:v>
                </c:pt>
                <c:pt idx="1913">
                  <c:v>1.2120192065868844</c:v>
                </c:pt>
                <c:pt idx="1914">
                  <c:v>1.2138248217922278</c:v>
                </c:pt>
                <c:pt idx="1915">
                  <c:v>1.2156304369975715</c:v>
                </c:pt>
                <c:pt idx="1916">
                  <c:v>1.2174360522029142</c:v>
                </c:pt>
                <c:pt idx="1917">
                  <c:v>1.2192416674082582</c:v>
                </c:pt>
                <c:pt idx="1918">
                  <c:v>1.2210472826136018</c:v>
                </c:pt>
                <c:pt idx="1919">
                  <c:v>1.2228528978189457</c:v>
                </c:pt>
                <c:pt idx="1920">
                  <c:v>1.2246585130242893</c:v>
                </c:pt>
                <c:pt idx="1921">
                  <c:v>1.2264641282296325</c:v>
                </c:pt>
                <c:pt idx="1922">
                  <c:v>1.2282697434349756</c:v>
                </c:pt>
                <c:pt idx="1923">
                  <c:v>1.2300753586403199</c:v>
                </c:pt>
                <c:pt idx="1924">
                  <c:v>1.2319454601029971</c:v>
                </c:pt>
                <c:pt idx="1925">
                  <c:v>1.2338155615656747</c:v>
                </c:pt>
                <c:pt idx="1926">
                  <c:v>1.2356856630283519</c:v>
                </c:pt>
                <c:pt idx="1927">
                  <c:v>1.23755576449103</c:v>
                </c:pt>
                <c:pt idx="1928">
                  <c:v>1.2394258659537065</c:v>
                </c:pt>
                <c:pt idx="1929">
                  <c:v>1.2412959674163839</c:v>
                </c:pt>
                <c:pt idx="1930">
                  <c:v>1.2431660688790607</c:v>
                </c:pt>
                <c:pt idx="1931">
                  <c:v>1.2450361703417385</c:v>
                </c:pt>
                <c:pt idx="1932">
                  <c:v>1.2469062718044155</c:v>
                </c:pt>
                <c:pt idx="1933">
                  <c:v>1.2487763732670925</c:v>
                </c:pt>
                <c:pt idx="1934">
                  <c:v>1.2506464747297703</c:v>
                </c:pt>
                <c:pt idx="1935">
                  <c:v>1.2525165761924477</c:v>
                </c:pt>
                <c:pt idx="1936">
                  <c:v>1.2543866776551245</c:v>
                </c:pt>
                <c:pt idx="1937">
                  <c:v>1.2562567791178023</c:v>
                </c:pt>
                <c:pt idx="1938">
                  <c:v>1.2581268805804791</c:v>
                </c:pt>
                <c:pt idx="1939">
                  <c:v>1.2599969820431558</c:v>
                </c:pt>
                <c:pt idx="1940">
                  <c:v>1.2618670835058339</c:v>
                </c:pt>
                <c:pt idx="1941">
                  <c:v>1.2637371849685117</c:v>
                </c:pt>
                <c:pt idx="1942">
                  <c:v>1.2656072864311882</c:v>
                </c:pt>
                <c:pt idx="1943">
                  <c:v>1.2674773878938659</c:v>
                </c:pt>
                <c:pt idx="1944">
                  <c:v>1.2693474893565435</c:v>
                </c:pt>
                <c:pt idx="1945">
                  <c:v>1.2712175908192205</c:v>
                </c:pt>
                <c:pt idx="1946">
                  <c:v>1.2730876922818979</c:v>
                </c:pt>
                <c:pt idx="1947">
                  <c:v>1.2749577937445751</c:v>
                </c:pt>
                <c:pt idx="1948">
                  <c:v>1.276827895207252</c:v>
                </c:pt>
                <c:pt idx="1949">
                  <c:v>1.2786979966699297</c:v>
                </c:pt>
                <c:pt idx="1950">
                  <c:v>1.2805680981326064</c:v>
                </c:pt>
                <c:pt idx="1951">
                  <c:v>1.2825026858526178</c:v>
                </c:pt>
                <c:pt idx="1952">
                  <c:v>1.2844372735726288</c:v>
                </c:pt>
                <c:pt idx="1953">
                  <c:v>1.28637186129264</c:v>
                </c:pt>
                <c:pt idx="1954">
                  <c:v>1.2883064490126508</c:v>
                </c:pt>
                <c:pt idx="1955">
                  <c:v>1.290241036732662</c:v>
                </c:pt>
                <c:pt idx="1956">
                  <c:v>1.2921756244526732</c:v>
                </c:pt>
                <c:pt idx="1957">
                  <c:v>1.2941102121726833</c:v>
                </c:pt>
                <c:pt idx="1958">
                  <c:v>1.2960447998926943</c:v>
                </c:pt>
                <c:pt idx="1959">
                  <c:v>1.2979793876127053</c:v>
                </c:pt>
                <c:pt idx="1960">
                  <c:v>1.2999139753327167</c:v>
                </c:pt>
                <c:pt idx="1961">
                  <c:v>1.3018485630527281</c:v>
                </c:pt>
                <c:pt idx="1962">
                  <c:v>1.3037831507727389</c:v>
                </c:pt>
                <c:pt idx="1963">
                  <c:v>1.3057177384927501</c:v>
                </c:pt>
                <c:pt idx="1964">
                  <c:v>1.3076523262127613</c:v>
                </c:pt>
                <c:pt idx="1965">
                  <c:v>1.309586913932772</c:v>
                </c:pt>
                <c:pt idx="1966">
                  <c:v>1.3115215016527828</c:v>
                </c:pt>
                <c:pt idx="1967">
                  <c:v>1.313456089372794</c:v>
                </c:pt>
                <c:pt idx="1968">
                  <c:v>1.3153906770928041</c:v>
                </c:pt>
                <c:pt idx="1969">
                  <c:v>1.317325264812816</c:v>
                </c:pt>
                <c:pt idx="1970">
                  <c:v>1.3192598525328263</c:v>
                </c:pt>
                <c:pt idx="1971">
                  <c:v>1.3211944402528373</c:v>
                </c:pt>
                <c:pt idx="1972">
                  <c:v>1.3231290279728483</c:v>
                </c:pt>
                <c:pt idx="1973">
                  <c:v>1.3250636156928592</c:v>
                </c:pt>
                <c:pt idx="1974">
                  <c:v>1.3269982034128702</c:v>
                </c:pt>
                <c:pt idx="1975">
                  <c:v>1.3289327911328817</c:v>
                </c:pt>
                <c:pt idx="1976">
                  <c:v>1.3309318651102262</c:v>
                </c:pt>
                <c:pt idx="1977">
                  <c:v>1.3329309390875717</c:v>
                </c:pt>
                <c:pt idx="1978">
                  <c:v>1.3349300130649158</c:v>
                </c:pt>
                <c:pt idx="1979">
                  <c:v>1.3369290870422597</c:v>
                </c:pt>
                <c:pt idx="1980">
                  <c:v>1.3389281610196051</c:v>
                </c:pt>
                <c:pt idx="1981">
                  <c:v>1.3409272349969501</c:v>
                </c:pt>
                <c:pt idx="1982">
                  <c:v>1.342926308974294</c:v>
                </c:pt>
                <c:pt idx="1983">
                  <c:v>1.344925382951639</c:v>
                </c:pt>
                <c:pt idx="1984">
                  <c:v>1.3469244569289838</c:v>
                </c:pt>
                <c:pt idx="1985">
                  <c:v>1.3489235309063285</c:v>
                </c:pt>
                <c:pt idx="1986">
                  <c:v>1.3509226048836733</c:v>
                </c:pt>
                <c:pt idx="1987">
                  <c:v>1.3529216788610179</c:v>
                </c:pt>
                <c:pt idx="1988">
                  <c:v>1.3549207528383622</c:v>
                </c:pt>
                <c:pt idx="1989">
                  <c:v>1.3569198268157081</c:v>
                </c:pt>
                <c:pt idx="1990">
                  <c:v>1.3589189007930524</c:v>
                </c:pt>
                <c:pt idx="1991">
                  <c:v>1.3609179747703977</c:v>
                </c:pt>
                <c:pt idx="1992">
                  <c:v>1.362917048747742</c:v>
                </c:pt>
                <c:pt idx="1993">
                  <c:v>1.3649161227250861</c:v>
                </c:pt>
                <c:pt idx="1994">
                  <c:v>1.3669151967024307</c:v>
                </c:pt>
                <c:pt idx="1995">
                  <c:v>1.3689142706797754</c:v>
                </c:pt>
                <c:pt idx="1996">
                  <c:v>1.3709133446571202</c:v>
                </c:pt>
                <c:pt idx="1997">
                  <c:v>1.3729769048917995</c:v>
                </c:pt>
                <c:pt idx="1998">
                  <c:v>1.3750404651264769</c:v>
                </c:pt>
                <c:pt idx="1999">
                  <c:v>1.3771040253611553</c:v>
                </c:pt>
                <c:pt idx="2000">
                  <c:v>1.3791675855958341</c:v>
                </c:pt>
                <c:pt idx="2001">
                  <c:v>1.381231145830512</c:v>
                </c:pt>
                <c:pt idx="2002">
                  <c:v>1.3832947060651899</c:v>
                </c:pt>
                <c:pt idx="2003">
                  <c:v>1.3853582662998689</c:v>
                </c:pt>
                <c:pt idx="2004">
                  <c:v>1.3874218265345473</c:v>
                </c:pt>
                <c:pt idx="2005">
                  <c:v>1.3894853867692261</c:v>
                </c:pt>
                <c:pt idx="2006">
                  <c:v>1.391548947003904</c:v>
                </c:pt>
                <c:pt idx="2007">
                  <c:v>1.3936125072385823</c:v>
                </c:pt>
                <c:pt idx="2008">
                  <c:v>1.3956760674732607</c:v>
                </c:pt>
                <c:pt idx="2009">
                  <c:v>1.3977396277079388</c:v>
                </c:pt>
                <c:pt idx="2010">
                  <c:v>1.3998031879426176</c:v>
                </c:pt>
                <c:pt idx="2011">
                  <c:v>1.4018667481772951</c:v>
                </c:pt>
                <c:pt idx="2012">
                  <c:v>1.4039303084119736</c:v>
                </c:pt>
                <c:pt idx="2013">
                  <c:v>1.4059938686466522</c:v>
                </c:pt>
                <c:pt idx="2014">
                  <c:v>1.4080574288813319</c:v>
                </c:pt>
                <c:pt idx="2015">
                  <c:v>1.41012098911601</c:v>
                </c:pt>
                <c:pt idx="2016">
                  <c:v>1.4121845493506879</c:v>
                </c:pt>
                <c:pt idx="2017">
                  <c:v>1.4142481095853663</c:v>
                </c:pt>
                <c:pt idx="2018">
                  <c:v>1.4163116698200446</c:v>
                </c:pt>
                <c:pt idx="2019">
                  <c:v>1.418375230054723</c:v>
                </c:pt>
                <c:pt idx="2020">
                  <c:v>1.4204387902894005</c:v>
                </c:pt>
                <c:pt idx="2021">
                  <c:v>1.4225023505240795</c:v>
                </c:pt>
                <c:pt idx="2022">
                  <c:v>1.4245659107587583</c:v>
                </c:pt>
                <c:pt idx="2023">
                  <c:v>1.4266294709934362</c:v>
                </c:pt>
                <c:pt idx="2024">
                  <c:v>1.428693031228115</c:v>
                </c:pt>
                <c:pt idx="2025">
                  <c:v>1.4307565914627933</c:v>
                </c:pt>
                <c:pt idx="2026">
                  <c:v>1.432884637954805</c:v>
                </c:pt>
                <c:pt idx="2027">
                  <c:v>1.4350126844468181</c:v>
                </c:pt>
                <c:pt idx="2028">
                  <c:v>1.4371407309388295</c:v>
                </c:pt>
                <c:pt idx="2029">
                  <c:v>1.4392687774308413</c:v>
                </c:pt>
                <c:pt idx="2030">
                  <c:v>1.4413968239228536</c:v>
                </c:pt>
                <c:pt idx="2031">
                  <c:v>1.4435248704148651</c:v>
                </c:pt>
                <c:pt idx="2032">
                  <c:v>1.4456529169068781</c:v>
                </c:pt>
                <c:pt idx="2033">
                  <c:v>1.4477809633988901</c:v>
                </c:pt>
                <c:pt idx="2034">
                  <c:v>1.4499090098909018</c:v>
                </c:pt>
                <c:pt idx="2035">
                  <c:v>1.4520370563829144</c:v>
                </c:pt>
                <c:pt idx="2036">
                  <c:v>1.4541651028749258</c:v>
                </c:pt>
                <c:pt idx="2037">
                  <c:v>1.4562931493669384</c:v>
                </c:pt>
                <c:pt idx="2038">
                  <c:v>1.4584211958589497</c:v>
                </c:pt>
                <c:pt idx="2039">
                  <c:v>1.4605492423509616</c:v>
                </c:pt>
                <c:pt idx="2040">
                  <c:v>1.4626772888429742</c:v>
                </c:pt>
                <c:pt idx="2041">
                  <c:v>1.4648053353349864</c:v>
                </c:pt>
                <c:pt idx="2042">
                  <c:v>1.4669333818269983</c:v>
                </c:pt>
                <c:pt idx="2043">
                  <c:v>1.4690614283190104</c:v>
                </c:pt>
                <c:pt idx="2044">
                  <c:v>1.471253961068357</c:v>
                </c:pt>
                <c:pt idx="2045">
                  <c:v>1.4734464938177021</c:v>
                </c:pt>
                <c:pt idx="2046">
                  <c:v>1.4756390265670478</c:v>
                </c:pt>
                <c:pt idx="2047">
                  <c:v>1.4778315593163938</c:v>
                </c:pt>
                <c:pt idx="2048">
                  <c:v>1.4800240920657395</c:v>
                </c:pt>
                <c:pt idx="2049">
                  <c:v>1.4822166248150861</c:v>
                </c:pt>
                <c:pt idx="2050">
                  <c:v>1.4844091575644307</c:v>
                </c:pt>
                <c:pt idx="2051">
                  <c:v>1.4866016903137769</c:v>
                </c:pt>
                <c:pt idx="2052">
                  <c:v>1.4887942230631226</c:v>
                </c:pt>
                <c:pt idx="2053">
                  <c:v>1.4909867558124681</c:v>
                </c:pt>
                <c:pt idx="2054">
                  <c:v>1.493179288561814</c:v>
                </c:pt>
                <c:pt idx="2055">
                  <c:v>1.4953718213111604</c:v>
                </c:pt>
                <c:pt idx="2056">
                  <c:v>1.4975643540605055</c:v>
                </c:pt>
                <c:pt idx="2057">
                  <c:v>1.4997568868098519</c:v>
                </c:pt>
                <c:pt idx="2058">
                  <c:v>1.5019494195591974</c:v>
                </c:pt>
                <c:pt idx="2059">
                  <c:v>1.5041419523085435</c:v>
                </c:pt>
                <c:pt idx="2060">
                  <c:v>1.5063344850578888</c:v>
                </c:pt>
                <c:pt idx="2061">
                  <c:v>1.5085270178072352</c:v>
                </c:pt>
                <c:pt idx="2062">
                  <c:v>1.5107195505565809</c:v>
                </c:pt>
                <c:pt idx="2063">
                  <c:v>1.5129765695632609</c:v>
                </c:pt>
                <c:pt idx="2064">
                  <c:v>1.5152335885699395</c:v>
                </c:pt>
                <c:pt idx="2065">
                  <c:v>1.517490607576619</c:v>
                </c:pt>
                <c:pt idx="2066">
                  <c:v>1.5197476265832994</c:v>
                </c:pt>
                <c:pt idx="2067">
                  <c:v>1.5220046455899776</c:v>
                </c:pt>
                <c:pt idx="2068">
                  <c:v>1.524261664596658</c:v>
                </c:pt>
                <c:pt idx="2069">
                  <c:v>1.5265186836033373</c:v>
                </c:pt>
                <c:pt idx="2070">
                  <c:v>1.5287757026100168</c:v>
                </c:pt>
                <c:pt idx="2071">
                  <c:v>1.5310327216166963</c:v>
                </c:pt>
                <c:pt idx="2072">
                  <c:v>1.5332897406233759</c:v>
                </c:pt>
                <c:pt idx="2073">
                  <c:v>1.5355467596300552</c:v>
                </c:pt>
                <c:pt idx="2074">
                  <c:v>1.5378037786367347</c:v>
                </c:pt>
                <c:pt idx="2075">
                  <c:v>1.5400607976434137</c:v>
                </c:pt>
                <c:pt idx="2076">
                  <c:v>1.5423178166500942</c:v>
                </c:pt>
                <c:pt idx="2077">
                  <c:v>1.5445748356567737</c:v>
                </c:pt>
                <c:pt idx="2078">
                  <c:v>1.5468318546634523</c:v>
                </c:pt>
                <c:pt idx="2079">
                  <c:v>1.549088873670132</c:v>
                </c:pt>
                <c:pt idx="2080">
                  <c:v>1.551345892676812</c:v>
                </c:pt>
                <c:pt idx="2081">
                  <c:v>1.5536029116834911</c:v>
                </c:pt>
                <c:pt idx="2082">
                  <c:v>1.5559244169475039</c:v>
                </c:pt>
                <c:pt idx="2083">
                  <c:v>1.5582459222115184</c:v>
                </c:pt>
                <c:pt idx="2084">
                  <c:v>1.5605674274755312</c:v>
                </c:pt>
                <c:pt idx="2085">
                  <c:v>1.5628889327395441</c:v>
                </c:pt>
                <c:pt idx="2086">
                  <c:v>1.5652104380035574</c:v>
                </c:pt>
                <c:pt idx="2087">
                  <c:v>1.5675319432675698</c:v>
                </c:pt>
                <c:pt idx="2088">
                  <c:v>1.5698534485315838</c:v>
                </c:pt>
                <c:pt idx="2089">
                  <c:v>1.5721749537955965</c:v>
                </c:pt>
                <c:pt idx="2090">
                  <c:v>1.5744964590596096</c:v>
                </c:pt>
                <c:pt idx="2091">
                  <c:v>1.5768179643236238</c:v>
                </c:pt>
                <c:pt idx="2092">
                  <c:v>1.579139469587636</c:v>
                </c:pt>
                <c:pt idx="2093">
                  <c:v>1.5814609748516497</c:v>
                </c:pt>
                <c:pt idx="2094">
                  <c:v>1.5838469663729964</c:v>
                </c:pt>
                <c:pt idx="2095">
                  <c:v>1.5862329578943433</c:v>
                </c:pt>
                <c:pt idx="2096">
                  <c:v>1.5886189494156906</c:v>
                </c:pt>
                <c:pt idx="2097">
                  <c:v>1.591004940937037</c:v>
                </c:pt>
                <c:pt idx="2098">
                  <c:v>1.5933909324583839</c:v>
                </c:pt>
                <c:pt idx="2099">
                  <c:v>1.5957769239797313</c:v>
                </c:pt>
                <c:pt idx="2100">
                  <c:v>1.5981629155010779</c:v>
                </c:pt>
                <c:pt idx="2101">
                  <c:v>1.6005489070224244</c:v>
                </c:pt>
                <c:pt idx="2102">
                  <c:v>1.6029348985437712</c:v>
                </c:pt>
                <c:pt idx="2103">
                  <c:v>1.6053208900651175</c:v>
                </c:pt>
                <c:pt idx="2104">
                  <c:v>1.607706881586465</c:v>
                </c:pt>
                <c:pt idx="2105">
                  <c:v>1.6100928731078121</c:v>
                </c:pt>
                <c:pt idx="2106">
                  <c:v>1.6125433508864928</c:v>
                </c:pt>
                <c:pt idx="2107">
                  <c:v>1.6149938286651733</c:v>
                </c:pt>
                <c:pt idx="2108">
                  <c:v>1.6174443064438537</c:v>
                </c:pt>
                <c:pt idx="2109">
                  <c:v>1.619894784222534</c:v>
                </c:pt>
                <c:pt idx="2110">
                  <c:v>1.6223452620012153</c:v>
                </c:pt>
                <c:pt idx="2111">
                  <c:v>1.6247957397798953</c:v>
                </c:pt>
                <c:pt idx="2112">
                  <c:v>1.6272462175585758</c:v>
                </c:pt>
                <c:pt idx="2113">
                  <c:v>1.6296966953372558</c:v>
                </c:pt>
                <c:pt idx="2114">
                  <c:v>1.6321471731159383</c:v>
                </c:pt>
                <c:pt idx="2115">
                  <c:v>1.6345976508946178</c:v>
                </c:pt>
                <c:pt idx="2116">
                  <c:v>1.6370481286732987</c:v>
                </c:pt>
                <c:pt idx="2117">
                  <c:v>1.639498606451979</c:v>
                </c:pt>
                <c:pt idx="2118">
                  <c:v>1.6419490842306594</c:v>
                </c:pt>
                <c:pt idx="2119">
                  <c:v>1.6443995620093399</c:v>
                </c:pt>
                <c:pt idx="2120">
                  <c:v>1.6468500397880217</c:v>
                </c:pt>
                <c:pt idx="2121">
                  <c:v>1.6493005175667017</c:v>
                </c:pt>
                <c:pt idx="2122">
                  <c:v>1.6517509953453819</c:v>
                </c:pt>
                <c:pt idx="2123">
                  <c:v>1.6542659593813966</c:v>
                </c:pt>
                <c:pt idx="2124">
                  <c:v>1.6567809234174111</c:v>
                </c:pt>
                <c:pt idx="2125">
                  <c:v>1.6592958874534245</c:v>
                </c:pt>
                <c:pt idx="2126">
                  <c:v>1.661810851489439</c:v>
                </c:pt>
                <c:pt idx="2127">
                  <c:v>1.6643258155254532</c:v>
                </c:pt>
                <c:pt idx="2128">
                  <c:v>1.6668407795614681</c:v>
                </c:pt>
                <c:pt idx="2129">
                  <c:v>1.669355743597482</c:v>
                </c:pt>
                <c:pt idx="2130">
                  <c:v>1.6718707076334958</c:v>
                </c:pt>
                <c:pt idx="2131">
                  <c:v>1.6743856716695109</c:v>
                </c:pt>
                <c:pt idx="2132">
                  <c:v>1.6769006357055249</c:v>
                </c:pt>
                <c:pt idx="2133">
                  <c:v>1.6794155997415401</c:v>
                </c:pt>
                <c:pt idx="2134">
                  <c:v>1.6819305637775539</c:v>
                </c:pt>
                <c:pt idx="2135">
                  <c:v>1.6844455278135684</c:v>
                </c:pt>
                <c:pt idx="2136">
                  <c:v>1.6869604918495822</c:v>
                </c:pt>
                <c:pt idx="2137">
                  <c:v>1.6894754558855962</c:v>
                </c:pt>
                <c:pt idx="2138">
                  <c:v>1.6919904199216105</c:v>
                </c:pt>
                <c:pt idx="2139">
                  <c:v>1.6945053839576247</c:v>
                </c:pt>
                <c:pt idx="2140">
                  <c:v>1.6970203479936392</c:v>
                </c:pt>
                <c:pt idx="2141">
                  <c:v>1.699535312029653</c:v>
                </c:pt>
                <c:pt idx="2142">
                  <c:v>1.7020502760656677</c:v>
                </c:pt>
                <c:pt idx="2143">
                  <c:v>1.7046297263590156</c:v>
                </c:pt>
                <c:pt idx="2144">
                  <c:v>1.7072091766523638</c:v>
                </c:pt>
                <c:pt idx="2145">
                  <c:v>1.7097886269457121</c:v>
                </c:pt>
                <c:pt idx="2146">
                  <c:v>1.712368077239059</c:v>
                </c:pt>
                <c:pt idx="2147">
                  <c:v>1.714947527532408</c:v>
                </c:pt>
                <c:pt idx="2148">
                  <c:v>1.7175269778257556</c:v>
                </c:pt>
                <c:pt idx="2149">
                  <c:v>1.7201064281191034</c:v>
                </c:pt>
                <c:pt idx="2150">
                  <c:v>1.7226858784124517</c:v>
                </c:pt>
                <c:pt idx="2151">
                  <c:v>1.7252653287057995</c:v>
                </c:pt>
                <c:pt idx="2152">
                  <c:v>1.7278447789991465</c:v>
                </c:pt>
                <c:pt idx="2153">
                  <c:v>1.7304242292924952</c:v>
                </c:pt>
                <c:pt idx="2154">
                  <c:v>1.7330036795858434</c:v>
                </c:pt>
                <c:pt idx="2155">
                  <c:v>1.7355831298791913</c:v>
                </c:pt>
                <c:pt idx="2156">
                  <c:v>1.73816258017254</c:v>
                </c:pt>
                <c:pt idx="2157">
                  <c:v>1.7407420304658878</c:v>
                </c:pt>
                <c:pt idx="2158">
                  <c:v>1.7433859670165694</c:v>
                </c:pt>
                <c:pt idx="2159">
                  <c:v>1.7460299035672509</c:v>
                </c:pt>
                <c:pt idx="2160">
                  <c:v>1.748673840117932</c:v>
                </c:pt>
                <c:pt idx="2161">
                  <c:v>1.7513177766686143</c:v>
                </c:pt>
                <c:pt idx="2162">
                  <c:v>1.7539617132192951</c:v>
                </c:pt>
                <c:pt idx="2163">
                  <c:v>1.7566056497699774</c:v>
                </c:pt>
                <c:pt idx="2164">
                  <c:v>1.7592495863206592</c:v>
                </c:pt>
                <c:pt idx="2165">
                  <c:v>1.7618935228713408</c:v>
                </c:pt>
                <c:pt idx="2166">
                  <c:v>1.7645374594220227</c:v>
                </c:pt>
                <c:pt idx="2167">
                  <c:v>1.7671813959727039</c:v>
                </c:pt>
                <c:pt idx="2168">
                  <c:v>1.7698253325233853</c:v>
                </c:pt>
                <c:pt idx="2169">
                  <c:v>1.7724692690740678</c:v>
                </c:pt>
                <c:pt idx="2170">
                  <c:v>1.7751132056247492</c:v>
                </c:pt>
                <c:pt idx="2171">
                  <c:v>1.777757142175431</c:v>
                </c:pt>
                <c:pt idx="2172">
                  <c:v>1.7804010787261126</c:v>
                </c:pt>
                <c:pt idx="2173">
                  <c:v>1.7830450152767945</c:v>
                </c:pt>
                <c:pt idx="2174">
                  <c:v>1.7856889518274759</c:v>
                </c:pt>
                <c:pt idx="2175">
                  <c:v>1.7883973746354913</c:v>
                </c:pt>
                <c:pt idx="2176">
                  <c:v>1.7911057974435063</c:v>
                </c:pt>
                <c:pt idx="2177">
                  <c:v>1.7938142202515222</c:v>
                </c:pt>
                <c:pt idx="2178">
                  <c:v>1.7965226430595376</c:v>
                </c:pt>
                <c:pt idx="2179">
                  <c:v>1.7992310658675528</c:v>
                </c:pt>
                <c:pt idx="2180">
                  <c:v>1.801939488675568</c:v>
                </c:pt>
                <c:pt idx="2181">
                  <c:v>1.8046479114835843</c:v>
                </c:pt>
                <c:pt idx="2182">
                  <c:v>1.8073563342915997</c:v>
                </c:pt>
                <c:pt idx="2183">
                  <c:v>1.8100647570996136</c:v>
                </c:pt>
                <c:pt idx="2184">
                  <c:v>1.8127731799076301</c:v>
                </c:pt>
                <c:pt idx="2185">
                  <c:v>1.8154816027156446</c:v>
                </c:pt>
                <c:pt idx="2186">
                  <c:v>1.8181900255236607</c:v>
                </c:pt>
                <c:pt idx="2187">
                  <c:v>1.8208984483316759</c:v>
                </c:pt>
                <c:pt idx="2188">
                  <c:v>1.8236068711396916</c:v>
                </c:pt>
                <c:pt idx="2189">
                  <c:v>1.8263152939477072</c:v>
                </c:pt>
                <c:pt idx="2190">
                  <c:v>1.8290237167557222</c:v>
                </c:pt>
                <c:pt idx="2191">
                  <c:v>1.8317321395637383</c:v>
                </c:pt>
                <c:pt idx="2192">
                  <c:v>1.8344405623717539</c:v>
                </c:pt>
                <c:pt idx="2193">
                  <c:v>1.837213471437102</c:v>
                </c:pt>
                <c:pt idx="2194">
                  <c:v>1.8399863805024508</c:v>
                </c:pt>
                <c:pt idx="2195">
                  <c:v>1.8427592895678004</c:v>
                </c:pt>
                <c:pt idx="2196">
                  <c:v>1.8455321986331492</c:v>
                </c:pt>
                <c:pt idx="2197">
                  <c:v>1.8483051076984984</c:v>
                </c:pt>
                <c:pt idx="2198">
                  <c:v>1.8510780167638479</c:v>
                </c:pt>
                <c:pt idx="2199">
                  <c:v>1.8538509258291966</c:v>
                </c:pt>
                <c:pt idx="2200">
                  <c:v>1.8566238348945459</c:v>
                </c:pt>
                <c:pt idx="2201">
                  <c:v>1.8593967439598942</c:v>
                </c:pt>
                <c:pt idx="2202">
                  <c:v>1.8621696530252438</c:v>
                </c:pt>
                <c:pt idx="2203">
                  <c:v>1.8649425620905933</c:v>
                </c:pt>
                <c:pt idx="2204">
                  <c:v>1.8677154711559421</c:v>
                </c:pt>
                <c:pt idx="2205">
                  <c:v>1.8704883802212913</c:v>
                </c:pt>
                <c:pt idx="2206">
                  <c:v>1.8732612892866398</c:v>
                </c:pt>
                <c:pt idx="2207">
                  <c:v>1.876034198351989</c:v>
                </c:pt>
                <c:pt idx="2208">
                  <c:v>1.8788071074173383</c:v>
                </c:pt>
                <c:pt idx="2209">
                  <c:v>1.8816445027400213</c:v>
                </c:pt>
                <c:pt idx="2210">
                  <c:v>1.8844818980627041</c:v>
                </c:pt>
                <c:pt idx="2211">
                  <c:v>1.8873192933853862</c:v>
                </c:pt>
                <c:pt idx="2212">
                  <c:v>1.8901566887080699</c:v>
                </c:pt>
                <c:pt idx="2213">
                  <c:v>1.892994084030752</c:v>
                </c:pt>
                <c:pt idx="2214">
                  <c:v>1.895831479353435</c:v>
                </c:pt>
                <c:pt idx="2215">
                  <c:v>1.8986688746761184</c:v>
                </c:pt>
                <c:pt idx="2216">
                  <c:v>1.9015062699988003</c:v>
                </c:pt>
                <c:pt idx="2217">
                  <c:v>1.9043436653214838</c:v>
                </c:pt>
                <c:pt idx="2218">
                  <c:v>1.9071810606441659</c:v>
                </c:pt>
                <c:pt idx="2219">
                  <c:v>1.9100184559668492</c:v>
                </c:pt>
                <c:pt idx="2220">
                  <c:v>1.9128558512895322</c:v>
                </c:pt>
                <c:pt idx="2221">
                  <c:v>1.9156932466122141</c:v>
                </c:pt>
                <c:pt idx="2222">
                  <c:v>1.9185951281922313</c:v>
                </c:pt>
                <c:pt idx="2223">
                  <c:v>1.9214970097722479</c:v>
                </c:pt>
                <c:pt idx="2224">
                  <c:v>1.9243988913522641</c:v>
                </c:pt>
                <c:pt idx="2225">
                  <c:v>1.9273007729322806</c:v>
                </c:pt>
                <c:pt idx="2226">
                  <c:v>1.9302026545122972</c:v>
                </c:pt>
                <c:pt idx="2227">
                  <c:v>1.9331045360923138</c:v>
                </c:pt>
                <c:pt idx="2228">
                  <c:v>1.9360064176723299</c:v>
                </c:pt>
                <c:pt idx="2229">
                  <c:v>1.9389082992523461</c:v>
                </c:pt>
                <c:pt idx="2230">
                  <c:v>1.9418101808323627</c:v>
                </c:pt>
                <c:pt idx="2231">
                  <c:v>1.9447120624123797</c:v>
                </c:pt>
                <c:pt idx="2232">
                  <c:v>1.9476139439923961</c:v>
                </c:pt>
                <c:pt idx="2233">
                  <c:v>1.9505158255724129</c:v>
                </c:pt>
                <c:pt idx="2234">
                  <c:v>1.9534177071524286</c:v>
                </c:pt>
                <c:pt idx="2235">
                  <c:v>1.9563840749897798</c:v>
                </c:pt>
                <c:pt idx="2236">
                  <c:v>1.9593504428271291</c:v>
                </c:pt>
                <c:pt idx="2237">
                  <c:v>1.9623168106644793</c:v>
                </c:pt>
                <c:pt idx="2238">
                  <c:v>1.9652831785018303</c:v>
                </c:pt>
                <c:pt idx="2239">
                  <c:v>1.96824954633918</c:v>
                </c:pt>
                <c:pt idx="2240">
                  <c:v>1.9712159141765306</c:v>
                </c:pt>
                <c:pt idx="2241">
                  <c:v>1.9741822820138801</c:v>
                </c:pt>
                <c:pt idx="2242">
                  <c:v>1.9771486498512307</c:v>
                </c:pt>
                <c:pt idx="2243">
                  <c:v>1.9801150176885809</c:v>
                </c:pt>
                <c:pt idx="2244">
                  <c:v>1.9830813855259306</c:v>
                </c:pt>
                <c:pt idx="2245">
                  <c:v>1.9860477533632812</c:v>
                </c:pt>
                <c:pt idx="2246">
                  <c:v>1.9890141212006314</c:v>
                </c:pt>
                <c:pt idx="2247">
                  <c:v>1.9919804890379811</c:v>
                </c:pt>
                <c:pt idx="2248">
                  <c:v>1.9949468568753317</c:v>
                </c:pt>
                <c:pt idx="2249">
                  <c:v>1.9979132247126821</c:v>
                </c:pt>
                <c:pt idx="2250">
                  <c:v>2.0009440788073669</c:v>
                </c:pt>
                <c:pt idx="2251">
                  <c:v>2.0039749329020502</c:v>
                </c:pt>
                <c:pt idx="2252">
                  <c:v>2.0070057869967339</c:v>
                </c:pt>
                <c:pt idx="2253">
                  <c:v>2.0100366410914186</c:v>
                </c:pt>
                <c:pt idx="2254">
                  <c:v>2.0130674951861001</c:v>
                </c:pt>
                <c:pt idx="2255">
                  <c:v>2.0160983492807834</c:v>
                </c:pt>
                <c:pt idx="2256">
                  <c:v>2.0191292033754684</c:v>
                </c:pt>
                <c:pt idx="2257">
                  <c:v>2.0221600574701535</c:v>
                </c:pt>
                <c:pt idx="2258">
                  <c:v>2.0251909115648372</c:v>
                </c:pt>
                <c:pt idx="2259">
                  <c:v>2.0282217656595214</c:v>
                </c:pt>
                <c:pt idx="2260">
                  <c:v>2.0313171060115387</c:v>
                </c:pt>
                <c:pt idx="2261">
                  <c:v>2.0344124463635547</c:v>
                </c:pt>
                <c:pt idx="2262">
                  <c:v>2.0375077867155746</c:v>
                </c:pt>
                <c:pt idx="2263">
                  <c:v>2.0406031270675906</c:v>
                </c:pt>
                <c:pt idx="2264">
                  <c:v>2.0436984674196084</c:v>
                </c:pt>
                <c:pt idx="2265">
                  <c:v>2.0467938077716266</c:v>
                </c:pt>
                <c:pt idx="2266">
                  <c:v>2.0498891481236434</c:v>
                </c:pt>
                <c:pt idx="2267">
                  <c:v>2.0529844884756607</c:v>
                </c:pt>
                <c:pt idx="2268">
                  <c:v>2.0561443150850121</c:v>
                </c:pt>
                <c:pt idx="2269">
                  <c:v>2.0593041416943643</c:v>
                </c:pt>
                <c:pt idx="2270">
                  <c:v>2.0624639683037147</c:v>
                </c:pt>
                <c:pt idx="2271">
                  <c:v>2.065623794913066</c:v>
                </c:pt>
                <c:pt idx="2272">
                  <c:v>2.0687836215224187</c:v>
                </c:pt>
                <c:pt idx="2273">
                  <c:v>2.0719434481317687</c:v>
                </c:pt>
                <c:pt idx="2274">
                  <c:v>2.07510327474112</c:v>
                </c:pt>
                <c:pt idx="2275">
                  <c:v>2.0782631013504709</c:v>
                </c:pt>
                <c:pt idx="2276">
                  <c:v>2.0814229279598213</c:v>
                </c:pt>
                <c:pt idx="2277">
                  <c:v>2.0845827545691749</c:v>
                </c:pt>
                <c:pt idx="2278">
                  <c:v>2.0877425811785253</c:v>
                </c:pt>
                <c:pt idx="2279">
                  <c:v>2.0909024077878766</c:v>
                </c:pt>
                <c:pt idx="2280">
                  <c:v>2.0940622343972266</c:v>
                </c:pt>
                <c:pt idx="2281">
                  <c:v>2.0972220610065797</c:v>
                </c:pt>
                <c:pt idx="2282">
                  <c:v>2.1003818876159319</c:v>
                </c:pt>
                <c:pt idx="2283">
                  <c:v>2.1035417142252815</c:v>
                </c:pt>
                <c:pt idx="2284">
                  <c:v>2.1067015408346346</c:v>
                </c:pt>
                <c:pt idx="2285">
                  <c:v>2.1098613674439841</c:v>
                </c:pt>
                <c:pt idx="2286">
                  <c:v>2.1130856803106681</c:v>
                </c:pt>
                <c:pt idx="2287">
                  <c:v>2.1163099931773544</c:v>
                </c:pt>
                <c:pt idx="2288">
                  <c:v>2.1195343060440401</c:v>
                </c:pt>
                <c:pt idx="2289">
                  <c:v>2.1227586189107237</c:v>
                </c:pt>
                <c:pt idx="2290">
                  <c:v>2.125982931777409</c:v>
                </c:pt>
                <c:pt idx="2291">
                  <c:v>2.1292072446440948</c:v>
                </c:pt>
                <c:pt idx="2292">
                  <c:v>2.1324315575107797</c:v>
                </c:pt>
                <c:pt idx="2293">
                  <c:v>2.1356558703774637</c:v>
                </c:pt>
                <c:pt idx="2294">
                  <c:v>2.1388801832441473</c:v>
                </c:pt>
                <c:pt idx="2295">
                  <c:v>2.142104496110834</c:v>
                </c:pt>
                <c:pt idx="2296">
                  <c:v>2.1453288089775207</c:v>
                </c:pt>
                <c:pt idx="2297">
                  <c:v>2.1485531218442038</c:v>
                </c:pt>
                <c:pt idx="2298">
                  <c:v>2.1517774347108873</c:v>
                </c:pt>
                <c:pt idx="2299">
                  <c:v>2.1550017475775753</c:v>
                </c:pt>
                <c:pt idx="2300">
                  <c:v>2.1582260604442589</c:v>
                </c:pt>
                <c:pt idx="2301">
                  <c:v>2.1614503733109438</c:v>
                </c:pt>
                <c:pt idx="2302">
                  <c:v>2.1646746861776291</c:v>
                </c:pt>
                <c:pt idx="2303">
                  <c:v>2.1678989990443136</c:v>
                </c:pt>
                <c:pt idx="2304">
                  <c:v>2.1711233119109994</c:v>
                </c:pt>
                <c:pt idx="2305">
                  <c:v>2.174412111035017</c:v>
                </c:pt>
                <c:pt idx="2306">
                  <c:v>2.1777009101590359</c:v>
                </c:pt>
                <c:pt idx="2307">
                  <c:v>2.1809897092830552</c:v>
                </c:pt>
                <c:pt idx="2308">
                  <c:v>2.1842785084070746</c:v>
                </c:pt>
                <c:pt idx="2309">
                  <c:v>2.1875673075310935</c:v>
                </c:pt>
                <c:pt idx="2310">
                  <c:v>2.1908561066551107</c:v>
                </c:pt>
                <c:pt idx="2311">
                  <c:v>2.1941449057791287</c:v>
                </c:pt>
                <c:pt idx="2312">
                  <c:v>2.1974981911604807</c:v>
                </c:pt>
                <c:pt idx="2313">
                  <c:v>2.2008514765418341</c:v>
                </c:pt>
                <c:pt idx="2314">
                  <c:v>2.2042047619231875</c:v>
                </c:pt>
                <c:pt idx="2315">
                  <c:v>2.2075580473045395</c:v>
                </c:pt>
                <c:pt idx="2316">
                  <c:v>2.2109113326858916</c:v>
                </c:pt>
                <c:pt idx="2317">
                  <c:v>2.2142646180672436</c:v>
                </c:pt>
                <c:pt idx="2318">
                  <c:v>2.2176179034485961</c:v>
                </c:pt>
                <c:pt idx="2319">
                  <c:v>2.2209711888299495</c:v>
                </c:pt>
                <c:pt idx="2320">
                  <c:v>2.224324474211302</c:v>
                </c:pt>
                <c:pt idx="2321">
                  <c:v>2.2276777595926549</c:v>
                </c:pt>
                <c:pt idx="2322">
                  <c:v>2.2310310449740056</c:v>
                </c:pt>
                <c:pt idx="2323">
                  <c:v>2.2344488166126917</c:v>
                </c:pt>
                <c:pt idx="2324">
                  <c:v>2.2378665882513791</c:v>
                </c:pt>
                <c:pt idx="2325">
                  <c:v>2.2412843598900642</c:v>
                </c:pt>
                <c:pt idx="2326">
                  <c:v>2.244702131528749</c:v>
                </c:pt>
                <c:pt idx="2327">
                  <c:v>2.2481199031674373</c:v>
                </c:pt>
                <c:pt idx="2328">
                  <c:v>2.2515376748061229</c:v>
                </c:pt>
                <c:pt idx="2329">
                  <c:v>2.2549554464448072</c:v>
                </c:pt>
                <c:pt idx="2330">
                  <c:v>2.258373218083495</c:v>
                </c:pt>
                <c:pt idx="2331">
                  <c:v>2.2617909897221802</c:v>
                </c:pt>
                <c:pt idx="2332">
                  <c:v>2.2652732476182011</c:v>
                </c:pt>
                <c:pt idx="2333">
                  <c:v>2.2687555055142199</c:v>
                </c:pt>
                <c:pt idx="2334">
                  <c:v>2.2722377634102395</c:v>
                </c:pt>
                <c:pt idx="2335">
                  <c:v>2.2757200213062592</c:v>
                </c:pt>
                <c:pt idx="2336">
                  <c:v>2.2792022792022788</c:v>
                </c:pt>
                <c:pt idx="2337">
                  <c:v>2.2826845370982989</c:v>
                </c:pt>
                <c:pt idx="2338">
                  <c:v>2.2861667949943199</c:v>
                </c:pt>
                <c:pt idx="2339">
                  <c:v>2.2896490528903395</c:v>
                </c:pt>
                <c:pt idx="2340">
                  <c:v>2.2931957970436936</c:v>
                </c:pt>
                <c:pt idx="2341">
                  <c:v>2.2967425411970455</c:v>
                </c:pt>
                <c:pt idx="2342">
                  <c:v>2.3002892853503991</c:v>
                </c:pt>
                <c:pt idx="2343">
                  <c:v>2.3038360295037523</c:v>
                </c:pt>
                <c:pt idx="2344">
                  <c:v>2.3073827736571069</c:v>
                </c:pt>
                <c:pt idx="2345">
                  <c:v>2.3109295178104596</c:v>
                </c:pt>
                <c:pt idx="2346">
                  <c:v>2.3144762619638128</c:v>
                </c:pt>
                <c:pt idx="2347">
                  <c:v>2.3180230061171665</c:v>
                </c:pt>
                <c:pt idx="2348">
                  <c:v>2.3215697502705201</c:v>
                </c:pt>
                <c:pt idx="2349">
                  <c:v>2.3251164944238725</c:v>
                </c:pt>
                <c:pt idx="2350">
                  <c:v>2.3287277248345606</c:v>
                </c:pt>
                <c:pt idx="2351">
                  <c:v>2.3323389552452469</c:v>
                </c:pt>
                <c:pt idx="2352">
                  <c:v>2.3359501856559342</c:v>
                </c:pt>
                <c:pt idx="2353">
                  <c:v>2.3395614160666223</c:v>
                </c:pt>
                <c:pt idx="2354">
                  <c:v>2.3432371327346426</c:v>
                </c:pt>
                <c:pt idx="2355">
                  <c:v>2.3469128494026639</c:v>
                </c:pt>
                <c:pt idx="2356">
                  <c:v>2.3505885660706847</c:v>
                </c:pt>
                <c:pt idx="2357">
                  <c:v>2.354264282738705</c:v>
                </c:pt>
                <c:pt idx="2358">
                  <c:v>2.3579399994067263</c:v>
                </c:pt>
                <c:pt idx="2359">
                  <c:v>2.3616157160747466</c:v>
                </c:pt>
                <c:pt idx="2360">
                  <c:v>2.3652914327427683</c:v>
                </c:pt>
                <c:pt idx="2361">
                  <c:v>2.3690316356681227</c:v>
                </c:pt>
                <c:pt idx="2362">
                  <c:v>2.3727718385934771</c:v>
                </c:pt>
                <c:pt idx="2363">
                  <c:v>2.376512041518831</c:v>
                </c:pt>
                <c:pt idx="2364">
                  <c:v>2.3802522444441863</c:v>
                </c:pt>
                <c:pt idx="2365">
                  <c:v>2.3839924473695411</c:v>
                </c:pt>
                <c:pt idx="2366">
                  <c:v>2.3877326502948959</c:v>
                </c:pt>
                <c:pt idx="2367">
                  <c:v>2.3914728532202489</c:v>
                </c:pt>
                <c:pt idx="2368">
                  <c:v>2.3952130561456038</c:v>
                </c:pt>
                <c:pt idx="2369">
                  <c:v>2.3989532590709595</c:v>
                </c:pt>
                <c:pt idx="2370">
                  <c:v>2.4027579482536474</c:v>
                </c:pt>
                <c:pt idx="2371">
                  <c:v>2.4065626374363358</c:v>
                </c:pt>
                <c:pt idx="2372">
                  <c:v>2.4103673266190238</c:v>
                </c:pt>
                <c:pt idx="2373">
                  <c:v>2.4141720158017126</c:v>
                </c:pt>
                <c:pt idx="2374">
                  <c:v>2.417976704984401</c:v>
                </c:pt>
                <c:pt idx="2375">
                  <c:v>2.4217813941670894</c:v>
                </c:pt>
                <c:pt idx="2376">
                  <c:v>2.4255860833497773</c:v>
                </c:pt>
                <c:pt idx="2377">
                  <c:v>2.429390772532467</c:v>
                </c:pt>
                <c:pt idx="2378">
                  <c:v>2.4331954617151541</c:v>
                </c:pt>
                <c:pt idx="2379">
                  <c:v>2.4370646371551747</c:v>
                </c:pt>
                <c:pt idx="2380">
                  <c:v>2.4409338125951985</c:v>
                </c:pt>
                <c:pt idx="2381">
                  <c:v>2.4448029880352187</c:v>
                </c:pt>
                <c:pt idx="2382">
                  <c:v>2.4486721634752397</c:v>
                </c:pt>
                <c:pt idx="2383">
                  <c:v>2.4525413389152626</c:v>
                </c:pt>
                <c:pt idx="2384">
                  <c:v>2.4564750006126186</c:v>
                </c:pt>
                <c:pt idx="2385">
                  <c:v>2.460408662309975</c:v>
                </c:pt>
                <c:pt idx="2386">
                  <c:v>2.464342324007331</c:v>
                </c:pt>
                <c:pt idx="2387">
                  <c:v>2.4682759857046856</c:v>
                </c:pt>
                <c:pt idx="2388">
                  <c:v>2.4722096474020421</c:v>
                </c:pt>
                <c:pt idx="2389">
                  <c:v>2.4761433090993972</c:v>
                </c:pt>
                <c:pt idx="2390">
                  <c:v>2.4800769707967536</c:v>
                </c:pt>
                <c:pt idx="2391">
                  <c:v>2.4840106324941087</c:v>
                </c:pt>
                <c:pt idx="2392">
                  <c:v>2.4880087804487987</c:v>
                </c:pt>
                <c:pt idx="2393">
                  <c:v>2.4920069284034869</c:v>
                </c:pt>
                <c:pt idx="2394">
                  <c:v>2.4960050763581765</c:v>
                </c:pt>
                <c:pt idx="2395">
                  <c:v>2.5000032243128669</c:v>
                </c:pt>
                <c:pt idx="2396">
                  <c:v>2.5040013722675578</c:v>
                </c:pt>
                <c:pt idx="2397">
                  <c:v>2.5079995202222456</c:v>
                </c:pt>
                <c:pt idx="2398">
                  <c:v>2.5120621544342665</c:v>
                </c:pt>
                <c:pt idx="2399">
                  <c:v>2.5161247886462923</c:v>
                </c:pt>
                <c:pt idx="2400">
                  <c:v>2.5201874228583159</c:v>
                </c:pt>
                <c:pt idx="2401">
                  <c:v>2.524250057070339</c:v>
                </c:pt>
                <c:pt idx="2402">
                  <c:v>2.5283126912823612</c:v>
                </c:pt>
                <c:pt idx="2403">
                  <c:v>2.532375325494383</c:v>
                </c:pt>
                <c:pt idx="2404">
                  <c:v>2.5365024459637393</c:v>
                </c:pt>
                <c:pt idx="2405">
                  <c:v>2.5406295664330982</c:v>
                </c:pt>
                <c:pt idx="2406">
                  <c:v>2.5447566869024549</c:v>
                </c:pt>
                <c:pt idx="2407">
                  <c:v>2.5488838073718112</c:v>
                </c:pt>
                <c:pt idx="2408">
                  <c:v>2.5530109278411679</c:v>
                </c:pt>
                <c:pt idx="2409">
                  <c:v>2.5572025345678577</c:v>
                </c:pt>
                <c:pt idx="2410">
                  <c:v>2.5613941412945498</c:v>
                </c:pt>
                <c:pt idx="2411">
                  <c:v>2.5655857480212401</c:v>
                </c:pt>
                <c:pt idx="2412">
                  <c:v>2.5697773547479312</c:v>
                </c:pt>
                <c:pt idx="2413">
                  <c:v>2.5739689614746197</c:v>
                </c:pt>
                <c:pt idx="2414">
                  <c:v>2.5781605682013122</c:v>
                </c:pt>
                <c:pt idx="2415">
                  <c:v>2.5824166611853352</c:v>
                </c:pt>
                <c:pt idx="2416">
                  <c:v>2.586672754169359</c:v>
                </c:pt>
                <c:pt idx="2417">
                  <c:v>2.5909288471533842</c:v>
                </c:pt>
                <c:pt idx="2418">
                  <c:v>2.5951849401374081</c:v>
                </c:pt>
                <c:pt idx="2419">
                  <c:v>2.5994410331214306</c:v>
                </c:pt>
                <c:pt idx="2420">
                  <c:v>2.6036971261054562</c:v>
                </c:pt>
                <c:pt idx="2421">
                  <c:v>2.6079532190894801</c:v>
                </c:pt>
                <c:pt idx="2422">
                  <c:v>2.612209312073503</c:v>
                </c:pt>
                <c:pt idx="2423">
                  <c:v>2.6164654050575269</c:v>
                </c:pt>
                <c:pt idx="2424">
                  <c:v>2.6207214980415539</c:v>
                </c:pt>
                <c:pt idx="2425">
                  <c:v>2.6250420772829113</c:v>
                </c:pt>
                <c:pt idx="2426">
                  <c:v>2.6293626565242678</c:v>
                </c:pt>
                <c:pt idx="2427">
                  <c:v>2.6336832357656261</c:v>
                </c:pt>
                <c:pt idx="2428">
                  <c:v>2.638003815006984</c:v>
                </c:pt>
                <c:pt idx="2429">
                  <c:v>2.6423888805056754</c:v>
                </c:pt>
                <c:pt idx="2430">
                  <c:v>2.6467739460043678</c:v>
                </c:pt>
                <c:pt idx="2431">
                  <c:v>2.6511590115030588</c:v>
                </c:pt>
                <c:pt idx="2432">
                  <c:v>2.6555440770017502</c:v>
                </c:pt>
                <c:pt idx="2433">
                  <c:v>2.6599291425004425</c:v>
                </c:pt>
                <c:pt idx="2434">
                  <c:v>2.6643142079991353</c:v>
                </c:pt>
                <c:pt idx="2435">
                  <c:v>2.668699273497825</c:v>
                </c:pt>
                <c:pt idx="2436">
                  <c:v>2.6730843389965182</c:v>
                </c:pt>
                <c:pt idx="2437">
                  <c:v>2.6774694044952074</c:v>
                </c:pt>
                <c:pt idx="2438">
                  <c:v>2.6818544699938984</c:v>
                </c:pt>
                <c:pt idx="2439">
                  <c:v>2.6862395354925912</c:v>
                </c:pt>
                <c:pt idx="2440">
                  <c:v>2.6906246009912826</c:v>
                </c:pt>
                <c:pt idx="2441">
                  <c:v>2.695074152747309</c:v>
                </c:pt>
                <c:pt idx="2442">
                  <c:v>2.699523704503334</c:v>
                </c:pt>
                <c:pt idx="2443">
                  <c:v>2.7039732562593604</c:v>
                </c:pt>
                <c:pt idx="2444">
                  <c:v>2.7084228080153845</c:v>
                </c:pt>
                <c:pt idx="2445">
                  <c:v>2.7128723597714082</c:v>
                </c:pt>
                <c:pt idx="2446">
                  <c:v>2.7173219115274363</c:v>
                </c:pt>
                <c:pt idx="2447">
                  <c:v>2.7218359495407936</c:v>
                </c:pt>
                <c:pt idx="2448">
                  <c:v>2.7263499875541526</c:v>
                </c:pt>
                <c:pt idx="2449">
                  <c:v>2.7308640255675112</c:v>
                </c:pt>
                <c:pt idx="2450">
                  <c:v>2.7353780635808693</c:v>
                </c:pt>
                <c:pt idx="2451">
                  <c:v>2.7398921015942279</c:v>
                </c:pt>
                <c:pt idx="2452">
                  <c:v>2.7444706258649219</c:v>
                </c:pt>
                <c:pt idx="2453">
                  <c:v>2.7490491501356145</c:v>
                </c:pt>
                <c:pt idx="2454">
                  <c:v>2.7536276744063084</c:v>
                </c:pt>
                <c:pt idx="2455">
                  <c:v>2.7582061986770001</c:v>
                </c:pt>
                <c:pt idx="2456">
                  <c:v>2.7627847229476949</c:v>
                </c:pt>
                <c:pt idx="2457">
                  <c:v>2.7673632472183871</c:v>
                </c:pt>
                <c:pt idx="2458">
                  <c:v>2.7719417714890788</c:v>
                </c:pt>
                <c:pt idx="2459">
                  <c:v>2.7765202957597706</c:v>
                </c:pt>
                <c:pt idx="2460">
                  <c:v>2.7811633062877981</c:v>
                </c:pt>
                <c:pt idx="2461">
                  <c:v>2.7858063168158234</c:v>
                </c:pt>
                <c:pt idx="2462">
                  <c:v>2.7904493273438482</c:v>
                </c:pt>
                <c:pt idx="2463">
                  <c:v>2.7950923378718762</c:v>
                </c:pt>
                <c:pt idx="2464">
                  <c:v>2.7997353483999037</c:v>
                </c:pt>
                <c:pt idx="2465">
                  <c:v>2.8043783589279299</c:v>
                </c:pt>
                <c:pt idx="2466">
                  <c:v>2.8090213694559552</c:v>
                </c:pt>
                <c:pt idx="2467">
                  <c:v>2.8136643799839804</c:v>
                </c:pt>
                <c:pt idx="2468">
                  <c:v>2.8183718767693415</c:v>
                </c:pt>
                <c:pt idx="2469">
                  <c:v>2.8230793735547008</c:v>
                </c:pt>
                <c:pt idx="2470">
                  <c:v>2.8277868703400615</c:v>
                </c:pt>
                <c:pt idx="2471">
                  <c:v>2.8324943671254221</c:v>
                </c:pt>
                <c:pt idx="2472">
                  <c:v>2.8372018639107823</c:v>
                </c:pt>
                <c:pt idx="2473">
                  <c:v>2.8419093606961421</c:v>
                </c:pt>
                <c:pt idx="2474">
                  <c:v>2.8467458299961677</c:v>
                </c:pt>
                <c:pt idx="2475">
                  <c:v>2.8515822992961968</c:v>
                </c:pt>
                <c:pt idx="2476">
                  <c:v>2.8564187685962237</c:v>
                </c:pt>
                <c:pt idx="2477">
                  <c:v>2.861255237896251</c:v>
                </c:pt>
                <c:pt idx="2478">
                  <c:v>2.8660917071962801</c:v>
                </c:pt>
                <c:pt idx="2479">
                  <c:v>2.8709281764963066</c:v>
                </c:pt>
                <c:pt idx="2480">
                  <c:v>2.8757646457963353</c:v>
                </c:pt>
                <c:pt idx="2481">
                  <c:v>2.8806011150963617</c:v>
                </c:pt>
                <c:pt idx="2482">
                  <c:v>2.8855020706537227</c:v>
                </c:pt>
                <c:pt idx="2483">
                  <c:v>2.8904030262110831</c:v>
                </c:pt>
                <c:pt idx="2484">
                  <c:v>2.8953039817684445</c:v>
                </c:pt>
                <c:pt idx="2485">
                  <c:v>2.9002049373258068</c:v>
                </c:pt>
                <c:pt idx="2486">
                  <c:v>2.9051703791405008</c:v>
                </c:pt>
                <c:pt idx="2487">
                  <c:v>2.9101358209551962</c:v>
                </c:pt>
                <c:pt idx="2488">
                  <c:v>2.9151012627698911</c:v>
                </c:pt>
                <c:pt idx="2489">
                  <c:v>2.9200667045845861</c:v>
                </c:pt>
                <c:pt idx="2490">
                  <c:v>2.9250966326566146</c:v>
                </c:pt>
                <c:pt idx="2491">
                  <c:v>2.9301265607286431</c:v>
                </c:pt>
                <c:pt idx="2492">
                  <c:v>2.9351564888006707</c:v>
                </c:pt>
                <c:pt idx="2493">
                  <c:v>2.9401864168727001</c:v>
                </c:pt>
                <c:pt idx="2494">
                  <c:v>2.9452163449447282</c:v>
                </c:pt>
                <c:pt idx="2495">
                  <c:v>2.9502462730167567</c:v>
                </c:pt>
                <c:pt idx="2496">
                  <c:v>2.9553406873461197</c:v>
                </c:pt>
                <c:pt idx="2497">
                  <c:v>2.9604351016754822</c:v>
                </c:pt>
                <c:pt idx="2498">
                  <c:v>2.9655295160048443</c:v>
                </c:pt>
                <c:pt idx="2499">
                  <c:v>2.970623930334205</c:v>
                </c:pt>
                <c:pt idx="2500">
                  <c:v>2.9757828309209025</c:v>
                </c:pt>
                <c:pt idx="2501">
                  <c:v>2.9809417315075994</c:v>
                </c:pt>
                <c:pt idx="2502">
                  <c:v>2.9861006320942947</c:v>
                </c:pt>
                <c:pt idx="2503">
                  <c:v>2.9912595326809903</c:v>
                </c:pt>
                <c:pt idx="2504">
                  <c:v>2.9964184332676842</c:v>
                </c:pt>
                <c:pt idx="2505">
                  <c:v>3.0016418201117161</c:v>
                </c:pt>
                <c:pt idx="2506">
                  <c:v>3.0068652069557449</c:v>
                </c:pt>
                <c:pt idx="2507">
                  <c:v>3.0120885937997737</c:v>
                </c:pt>
                <c:pt idx="2508">
                  <c:v>3.0173119806438047</c:v>
                </c:pt>
                <c:pt idx="2509">
                  <c:v>3.0225353674878352</c:v>
                </c:pt>
                <c:pt idx="2510">
                  <c:v>3.0278232405891989</c:v>
                </c:pt>
                <c:pt idx="2511">
                  <c:v>3.0331111136905613</c:v>
                </c:pt>
                <c:pt idx="2512">
                  <c:v>3.0383989867919245</c:v>
                </c:pt>
                <c:pt idx="2513">
                  <c:v>3.0436868598932878</c:v>
                </c:pt>
                <c:pt idx="2514">
                  <c:v>3.0490392192519851</c:v>
                </c:pt>
                <c:pt idx="2515">
                  <c:v>3.0543915786106837</c:v>
                </c:pt>
                <c:pt idx="2516">
                  <c:v>3.0597439379693787</c:v>
                </c:pt>
                <c:pt idx="2517">
                  <c:v>3.0651607835854109</c:v>
                </c:pt>
                <c:pt idx="2518">
                  <c:v>3.0705776292014408</c:v>
                </c:pt>
                <c:pt idx="2519">
                  <c:v>3.0759944748174726</c:v>
                </c:pt>
                <c:pt idx="2520">
                  <c:v>3.0814758066908361</c:v>
                </c:pt>
                <c:pt idx="2521">
                  <c:v>3.0869571385641996</c:v>
                </c:pt>
                <c:pt idx="2522">
                  <c:v>3.092438470437564</c:v>
                </c:pt>
                <c:pt idx="2523">
                  <c:v>3.0979198023109302</c:v>
                </c:pt>
                <c:pt idx="2524">
                  <c:v>3.1034011341842938</c:v>
                </c:pt>
                <c:pt idx="2525">
                  <c:v>3.1089469523149931</c:v>
                </c:pt>
                <c:pt idx="2526">
                  <c:v>3.1144927704456902</c:v>
                </c:pt>
                <c:pt idx="2527">
                  <c:v>3.1200385885763895</c:v>
                </c:pt>
                <c:pt idx="2528">
                  <c:v>3.1255844067070875</c:v>
                </c:pt>
                <c:pt idx="2529">
                  <c:v>3.1311947110951195</c:v>
                </c:pt>
                <c:pt idx="2530">
                  <c:v>3.1368050154831484</c:v>
                </c:pt>
                <c:pt idx="2531">
                  <c:v>3.1424153198711813</c:v>
                </c:pt>
                <c:pt idx="2532">
                  <c:v>3.1480901105165482</c:v>
                </c:pt>
                <c:pt idx="2533">
                  <c:v>3.1537649011619155</c:v>
                </c:pt>
                <c:pt idx="2534">
                  <c:v>3.1594396918072789</c:v>
                </c:pt>
                <c:pt idx="2535">
                  <c:v>3.1651144824526454</c:v>
                </c:pt>
                <c:pt idx="2536">
                  <c:v>3.1707892730980105</c:v>
                </c:pt>
                <c:pt idx="2537">
                  <c:v>3.1764640637433748</c:v>
                </c:pt>
                <c:pt idx="2538">
                  <c:v>3.1821388543887408</c:v>
                </c:pt>
                <c:pt idx="2539">
                  <c:v>3.1878136450341072</c:v>
                </c:pt>
                <c:pt idx="2540">
                  <c:v>3.1935529219368064</c:v>
                </c:pt>
                <c:pt idx="2541">
                  <c:v>3.1992921988395047</c:v>
                </c:pt>
                <c:pt idx="2542">
                  <c:v>3.2050314757422051</c:v>
                </c:pt>
                <c:pt idx="2543">
                  <c:v>3.2107707526449056</c:v>
                </c:pt>
                <c:pt idx="2544">
                  <c:v>3.2165745158049375</c:v>
                </c:pt>
                <c:pt idx="2545">
                  <c:v>3.2223782789649706</c:v>
                </c:pt>
                <c:pt idx="2546">
                  <c:v>3.2281820421250047</c:v>
                </c:pt>
                <c:pt idx="2547">
                  <c:v>3.2340502915423706</c:v>
                </c:pt>
                <c:pt idx="2548">
                  <c:v>3.2399185409597369</c:v>
                </c:pt>
                <c:pt idx="2549">
                  <c:v>3.2457867903771036</c:v>
                </c:pt>
                <c:pt idx="2550">
                  <c:v>3.2516550397944677</c:v>
                </c:pt>
                <c:pt idx="2551">
                  <c:v>3.2575232892118371</c:v>
                </c:pt>
                <c:pt idx="2552">
                  <c:v>3.2633915386292043</c:v>
                </c:pt>
                <c:pt idx="2553">
                  <c:v>3.2692597880465706</c:v>
                </c:pt>
                <c:pt idx="2554">
                  <c:v>3.2751925237212687</c:v>
                </c:pt>
                <c:pt idx="2555">
                  <c:v>3.2811897456533057</c:v>
                </c:pt>
                <c:pt idx="2556">
                  <c:v>3.28718696758534</c:v>
                </c:pt>
                <c:pt idx="2557">
                  <c:v>3.2931841895173735</c:v>
                </c:pt>
                <c:pt idx="2558">
                  <c:v>3.2992458977067387</c:v>
                </c:pt>
                <c:pt idx="2559">
                  <c:v>3.3053076058961075</c:v>
                </c:pt>
                <c:pt idx="2560">
                  <c:v>3.3113693140854741</c:v>
                </c:pt>
                <c:pt idx="2561">
                  <c:v>3.3174310222748429</c:v>
                </c:pt>
                <c:pt idx="2562">
                  <c:v>3.3234927304642108</c:v>
                </c:pt>
                <c:pt idx="2563">
                  <c:v>3.3296189249109109</c:v>
                </c:pt>
                <c:pt idx="2564">
                  <c:v>3.3357451193576129</c:v>
                </c:pt>
                <c:pt idx="2565">
                  <c:v>3.3419358000616488</c:v>
                </c:pt>
                <c:pt idx="2566">
                  <c:v>3.3481264807656839</c:v>
                </c:pt>
                <c:pt idx="2567">
                  <c:v>3.3543171614697194</c:v>
                </c:pt>
                <c:pt idx="2568">
                  <c:v>3.3605078421737553</c:v>
                </c:pt>
                <c:pt idx="2569">
                  <c:v>3.3666985228777886</c:v>
                </c:pt>
                <c:pt idx="2570">
                  <c:v>3.3728892035818232</c:v>
                </c:pt>
                <c:pt idx="2571">
                  <c:v>3.3791443705431927</c:v>
                </c:pt>
                <c:pt idx="2572">
                  <c:v>3.3853995375045622</c:v>
                </c:pt>
                <c:pt idx="2573">
                  <c:v>3.3916547044659309</c:v>
                </c:pt>
                <c:pt idx="2574">
                  <c:v>3.3979098714272999</c:v>
                </c:pt>
                <c:pt idx="2575">
                  <c:v>3.4042295246460026</c:v>
                </c:pt>
                <c:pt idx="2576">
                  <c:v>3.4105491778647039</c:v>
                </c:pt>
                <c:pt idx="2577">
                  <c:v>3.4168688310834057</c:v>
                </c:pt>
                <c:pt idx="2578">
                  <c:v>3.4231884843021101</c:v>
                </c:pt>
                <c:pt idx="2579">
                  <c:v>3.4295081375208127</c:v>
                </c:pt>
                <c:pt idx="2580">
                  <c:v>3.4358277907395154</c:v>
                </c:pt>
                <c:pt idx="2581">
                  <c:v>3.4422119302155507</c:v>
                </c:pt>
                <c:pt idx="2582">
                  <c:v>3.4485960696915892</c:v>
                </c:pt>
                <c:pt idx="2583">
                  <c:v>3.4550446954249572</c:v>
                </c:pt>
                <c:pt idx="2584">
                  <c:v>3.4614933211583279</c:v>
                </c:pt>
                <c:pt idx="2585">
                  <c:v>3.467941946891699</c:v>
                </c:pt>
                <c:pt idx="2586">
                  <c:v>3.4744550588824015</c:v>
                </c:pt>
                <c:pt idx="2587">
                  <c:v>3.4809681708731048</c:v>
                </c:pt>
                <c:pt idx="2588">
                  <c:v>3.4874812828638091</c:v>
                </c:pt>
                <c:pt idx="2589">
                  <c:v>3.4939943948545134</c:v>
                </c:pt>
                <c:pt idx="2590">
                  <c:v>3.5005719931025499</c:v>
                </c:pt>
                <c:pt idx="2591">
                  <c:v>3.5071495913505872</c:v>
                </c:pt>
                <c:pt idx="2592">
                  <c:v>3.5137271895986237</c:v>
                </c:pt>
                <c:pt idx="2593">
                  <c:v>3.5203692741039969</c:v>
                </c:pt>
                <c:pt idx="2594">
                  <c:v>3.5270758448667006</c:v>
                </c:pt>
                <c:pt idx="2595">
                  <c:v>3.5337824156294042</c:v>
                </c:pt>
                <c:pt idx="2596">
                  <c:v>3.5404889863921105</c:v>
                </c:pt>
                <c:pt idx="2597">
                  <c:v>3.5472600434121482</c:v>
                </c:pt>
                <c:pt idx="2598">
                  <c:v>3.5540311004321872</c:v>
                </c:pt>
                <c:pt idx="2599">
                  <c:v>3.5608021574522253</c:v>
                </c:pt>
                <c:pt idx="2600">
                  <c:v>3.5675732144722647</c:v>
                </c:pt>
                <c:pt idx="2601">
                  <c:v>3.5744087577496355</c:v>
                </c:pt>
                <c:pt idx="2602">
                  <c:v>3.5812443010270081</c:v>
                </c:pt>
                <c:pt idx="2603">
                  <c:v>3.5880798443043802</c:v>
                </c:pt>
                <c:pt idx="2604">
                  <c:v>3.5949153875817532</c:v>
                </c:pt>
                <c:pt idx="2605">
                  <c:v>3.6017509308591236</c:v>
                </c:pt>
                <c:pt idx="2606">
                  <c:v>3.6085864741364975</c:v>
                </c:pt>
                <c:pt idx="2607">
                  <c:v>3.6154865036712023</c:v>
                </c:pt>
                <c:pt idx="2608">
                  <c:v>3.6224510194632416</c:v>
                </c:pt>
                <c:pt idx="2609">
                  <c:v>3.6294155352552808</c:v>
                </c:pt>
                <c:pt idx="2610">
                  <c:v>3.6363800510473223</c:v>
                </c:pt>
                <c:pt idx="2611">
                  <c:v>3.643344566839362</c:v>
                </c:pt>
                <c:pt idx="2612">
                  <c:v>3.6503090826314013</c:v>
                </c:pt>
                <c:pt idx="2613">
                  <c:v>3.6573380846807741</c:v>
                </c:pt>
                <c:pt idx="2614">
                  <c:v>3.6643670867301479</c:v>
                </c:pt>
                <c:pt idx="2615">
                  <c:v>3.6713960887795212</c:v>
                </c:pt>
                <c:pt idx="2616">
                  <c:v>3.6784250908288927</c:v>
                </c:pt>
                <c:pt idx="2617">
                  <c:v>3.6854540928782669</c:v>
                </c:pt>
                <c:pt idx="2618">
                  <c:v>3.6924830949276397</c:v>
                </c:pt>
                <c:pt idx="2619">
                  <c:v>3.699576583234347</c:v>
                </c:pt>
                <c:pt idx="2620">
                  <c:v>3.7066700715410548</c:v>
                </c:pt>
                <c:pt idx="2621">
                  <c:v>3.7137635598477612</c:v>
                </c:pt>
                <c:pt idx="2622">
                  <c:v>3.7208570481544685</c:v>
                </c:pt>
                <c:pt idx="2623">
                  <c:v>3.7279505364611758</c:v>
                </c:pt>
                <c:pt idx="2624">
                  <c:v>3.7351085110252153</c:v>
                </c:pt>
                <c:pt idx="2625">
                  <c:v>3.7423309718465907</c:v>
                </c:pt>
                <c:pt idx="2626">
                  <c:v>3.7496179189252987</c:v>
                </c:pt>
                <c:pt idx="2627">
                  <c:v>3.7569048660040059</c:v>
                </c:pt>
                <c:pt idx="2628">
                  <c:v>3.7641918130827157</c:v>
                </c:pt>
                <c:pt idx="2629">
                  <c:v>3.7714787601614232</c:v>
                </c:pt>
                <c:pt idx="2630">
                  <c:v>3.7787657072401313</c:v>
                </c:pt>
                <c:pt idx="2631">
                  <c:v>3.7860526543188371</c:v>
                </c:pt>
                <c:pt idx="2632">
                  <c:v>3.7933396013975478</c:v>
                </c:pt>
                <c:pt idx="2633">
                  <c:v>3.8006910347335872</c:v>
                </c:pt>
                <c:pt idx="2634">
                  <c:v>3.8081069543269632</c:v>
                </c:pt>
                <c:pt idx="2635">
                  <c:v>3.8155228739203384</c:v>
                </c:pt>
                <c:pt idx="2636">
                  <c:v>3.8229387935137136</c:v>
                </c:pt>
                <c:pt idx="2637">
                  <c:v>3.8304191993644223</c:v>
                </c:pt>
                <c:pt idx="2638">
                  <c:v>3.8379640914724673</c:v>
                </c:pt>
                <c:pt idx="2639">
                  <c:v>3.8455089835805079</c:v>
                </c:pt>
                <c:pt idx="2640">
                  <c:v>3.8530538756885524</c:v>
                </c:pt>
                <c:pt idx="2641">
                  <c:v>3.8605987677965961</c:v>
                </c:pt>
                <c:pt idx="2642">
                  <c:v>3.8682081461619715</c:v>
                </c:pt>
                <c:pt idx="2643">
                  <c:v>3.8759464970420145</c:v>
                </c:pt>
                <c:pt idx="2644">
                  <c:v>3.8836848479220611</c:v>
                </c:pt>
                <c:pt idx="2645">
                  <c:v>3.8914231988021033</c:v>
                </c:pt>
                <c:pt idx="2646">
                  <c:v>3.8991615496821472</c:v>
                </c:pt>
                <c:pt idx="2647">
                  <c:v>3.9069643868195247</c:v>
                </c:pt>
                <c:pt idx="2648">
                  <c:v>3.9147672239569031</c:v>
                </c:pt>
                <c:pt idx="2649">
                  <c:v>3.9225700610942797</c:v>
                </c:pt>
                <c:pt idx="2650">
                  <c:v>3.9303728982316581</c:v>
                </c:pt>
                <c:pt idx="2651">
                  <c:v>3.9382402216263688</c:v>
                </c:pt>
                <c:pt idx="2652">
                  <c:v>3.9461075450210812</c:v>
                </c:pt>
                <c:pt idx="2653">
                  <c:v>3.954039354673125</c:v>
                </c:pt>
                <c:pt idx="2654">
                  <c:v>3.9619711643251705</c:v>
                </c:pt>
                <c:pt idx="2655">
                  <c:v>3.9699029739772147</c:v>
                </c:pt>
                <c:pt idx="2656">
                  <c:v>3.9778347836292607</c:v>
                </c:pt>
                <c:pt idx="2657">
                  <c:v>3.9857665932813058</c:v>
                </c:pt>
                <c:pt idx="2658">
                  <c:v>3.9937628891906836</c:v>
                </c:pt>
                <c:pt idx="2659">
                  <c:v>4.0017591851000693</c:v>
                </c:pt>
                <c:pt idx="2660">
                  <c:v>4.0097554810094422</c:v>
                </c:pt>
                <c:pt idx="2661">
                  <c:v>4.0178162631761518</c:v>
                </c:pt>
                <c:pt idx="2662">
                  <c:v>4.0258770453428685</c:v>
                </c:pt>
                <c:pt idx="2663">
                  <c:v>4.0340023137669112</c:v>
                </c:pt>
                <c:pt idx="2664">
                  <c:v>4.0421275821909575</c:v>
                </c:pt>
                <c:pt idx="2665">
                  <c:v>4.0502528506150055</c:v>
                </c:pt>
                <c:pt idx="2666">
                  <c:v>4.0585070915537189</c:v>
                </c:pt>
                <c:pt idx="2667">
                  <c:v>4.0667613324924332</c:v>
                </c:pt>
                <c:pt idx="2668">
                  <c:v>4.075080059688478</c:v>
                </c:pt>
                <c:pt idx="2669">
                  <c:v>4.0833987868845307</c:v>
                </c:pt>
                <c:pt idx="2670">
                  <c:v>4.0917175140805764</c:v>
                </c:pt>
                <c:pt idx="2671">
                  <c:v>4.1001007275339534</c:v>
                </c:pt>
                <c:pt idx="2672">
                  <c:v>4.1085484272446715</c:v>
                </c:pt>
                <c:pt idx="2673">
                  <c:v>4.1169961269553816</c:v>
                </c:pt>
                <c:pt idx="2674">
                  <c:v>4.1254438266660953</c:v>
                </c:pt>
                <c:pt idx="2675">
                  <c:v>4.1339560126341484</c:v>
                </c:pt>
                <c:pt idx="2676">
                  <c:v>4.1424681986021978</c:v>
                </c:pt>
                <c:pt idx="2677">
                  <c:v>4.15110935708491</c:v>
                </c:pt>
                <c:pt idx="2678">
                  <c:v>4.1598150018249607</c:v>
                </c:pt>
                <c:pt idx="2679">
                  <c:v>4.168520646565006</c:v>
                </c:pt>
                <c:pt idx="2680">
                  <c:v>4.1773552638197256</c:v>
                </c:pt>
                <c:pt idx="2681">
                  <c:v>4.1861898810744442</c:v>
                </c:pt>
                <c:pt idx="2682">
                  <c:v>4.1950244983291611</c:v>
                </c:pt>
                <c:pt idx="2683">
                  <c:v>4.2038591155838816</c:v>
                </c:pt>
                <c:pt idx="2684">
                  <c:v>4.2126937328385967</c:v>
                </c:pt>
                <c:pt idx="2685">
                  <c:v>4.221657322607979</c:v>
                </c:pt>
                <c:pt idx="2686">
                  <c:v>4.2306209123773648</c:v>
                </c:pt>
                <c:pt idx="2687">
                  <c:v>4.2397134746614169</c:v>
                </c:pt>
                <c:pt idx="2688">
                  <c:v>4.2488060369454645</c:v>
                </c:pt>
                <c:pt idx="2689">
                  <c:v>4.2578985992295175</c:v>
                </c:pt>
                <c:pt idx="2690">
                  <c:v>4.2671201340282368</c:v>
                </c:pt>
                <c:pt idx="2691">
                  <c:v>4.2763416688269569</c:v>
                </c:pt>
                <c:pt idx="2692">
                  <c:v>4.285627689883011</c:v>
                </c:pt>
                <c:pt idx="2693">
                  <c:v>4.2949137109390616</c:v>
                </c:pt>
                <c:pt idx="2694">
                  <c:v>4.3041997319951149</c:v>
                </c:pt>
                <c:pt idx="2695">
                  <c:v>4.3135502393084977</c:v>
                </c:pt>
                <c:pt idx="2696">
                  <c:v>4.3229007466218858</c:v>
                </c:pt>
                <c:pt idx="2697">
                  <c:v>4.332251253935274</c:v>
                </c:pt>
                <c:pt idx="2698">
                  <c:v>4.3416017612486622</c:v>
                </c:pt>
                <c:pt idx="2699">
                  <c:v>4.3510167548193808</c:v>
                </c:pt>
                <c:pt idx="2700">
                  <c:v>4.3604962346474316</c:v>
                </c:pt>
                <c:pt idx="2701">
                  <c:v>4.3699757144754861</c:v>
                </c:pt>
                <c:pt idx="2702">
                  <c:v>4.3795196805608771</c:v>
                </c:pt>
                <c:pt idx="2703">
                  <c:v>4.3890636466462629</c:v>
                </c:pt>
                <c:pt idx="2704">
                  <c:v>4.3986720989889854</c:v>
                </c:pt>
                <c:pt idx="2705">
                  <c:v>4.408280551331706</c:v>
                </c:pt>
                <c:pt idx="2706">
                  <c:v>4.4178890036744294</c:v>
                </c:pt>
                <c:pt idx="2707">
                  <c:v>4.4275619422744805</c:v>
                </c:pt>
                <c:pt idx="2708">
                  <c:v>4.4372348808745388</c:v>
                </c:pt>
                <c:pt idx="2709">
                  <c:v>4.4469723057319293</c:v>
                </c:pt>
                <c:pt idx="2710">
                  <c:v>4.4567097305893162</c:v>
                </c:pt>
                <c:pt idx="2711">
                  <c:v>4.4664471554467022</c:v>
                </c:pt>
                <c:pt idx="2712">
                  <c:v>4.4762490665614285</c:v>
                </c:pt>
                <c:pt idx="2713">
                  <c:v>4.4860509776761477</c:v>
                </c:pt>
                <c:pt idx="2714">
                  <c:v>4.4959173750482018</c:v>
                </c:pt>
                <c:pt idx="2715">
                  <c:v>4.5058482586775908</c:v>
                </c:pt>
                <c:pt idx="2716">
                  <c:v>4.5157791423069815</c:v>
                </c:pt>
                <c:pt idx="2717">
                  <c:v>4.5258389984510385</c:v>
                </c:pt>
                <c:pt idx="2718">
                  <c:v>4.5358988545950965</c:v>
                </c:pt>
                <c:pt idx="2719">
                  <c:v>4.5459587107391544</c:v>
                </c:pt>
                <c:pt idx="2720">
                  <c:v>4.5560830531405454</c:v>
                </c:pt>
                <c:pt idx="2721">
                  <c:v>4.5663363680566018</c:v>
                </c:pt>
                <c:pt idx="2722">
                  <c:v>4.5767186554873307</c:v>
                </c:pt>
                <c:pt idx="2723">
                  <c:v>4.5871654291753865</c:v>
                </c:pt>
                <c:pt idx="2724">
                  <c:v>4.5976122028634476</c:v>
                </c:pt>
                <c:pt idx="2725">
                  <c:v>4.608123462808841</c:v>
                </c:pt>
                <c:pt idx="2726">
                  <c:v>4.6186347227542344</c:v>
                </c:pt>
                <c:pt idx="2727">
                  <c:v>4.6291459826996286</c:v>
                </c:pt>
                <c:pt idx="2728">
                  <c:v>4.6396572426450202</c:v>
                </c:pt>
                <c:pt idx="2729">
                  <c:v>4.6502329888477467</c:v>
                </c:pt>
                <c:pt idx="2730">
                  <c:v>4.6608732213078055</c:v>
                </c:pt>
                <c:pt idx="2731">
                  <c:v>4.6715134537678695</c:v>
                </c:pt>
                <c:pt idx="2732">
                  <c:v>4.6821536862279265</c:v>
                </c:pt>
                <c:pt idx="2733">
                  <c:v>4.6927939186879861</c:v>
                </c:pt>
                <c:pt idx="2734">
                  <c:v>4.7034341511480475</c:v>
                </c:pt>
                <c:pt idx="2735">
                  <c:v>4.7141388698654376</c:v>
                </c:pt>
                <c:pt idx="2736">
                  <c:v>4.724972561097502</c:v>
                </c:pt>
                <c:pt idx="2737">
                  <c:v>4.7359352248442335</c:v>
                </c:pt>
                <c:pt idx="2738">
                  <c:v>4.7468978885909623</c:v>
                </c:pt>
                <c:pt idx="2739">
                  <c:v>4.7579250385950234</c:v>
                </c:pt>
                <c:pt idx="2740">
                  <c:v>4.768952188599088</c:v>
                </c:pt>
                <c:pt idx="2741">
                  <c:v>4.7799793386031526</c:v>
                </c:pt>
                <c:pt idx="2742">
                  <c:v>4.7911354611218799</c:v>
                </c:pt>
                <c:pt idx="2743">
                  <c:v>4.8022915836406117</c:v>
                </c:pt>
                <c:pt idx="2744">
                  <c:v>4.8134477061593408</c:v>
                </c:pt>
                <c:pt idx="2745">
                  <c:v>4.8246683149354022</c:v>
                </c:pt>
                <c:pt idx="2746">
                  <c:v>4.835953409968802</c:v>
                </c:pt>
                <c:pt idx="2747">
                  <c:v>4.8473674775168663</c:v>
                </c:pt>
                <c:pt idx="2748">
                  <c:v>4.8587815450649305</c:v>
                </c:pt>
                <c:pt idx="2749">
                  <c:v>4.8702600988703333</c:v>
                </c:pt>
                <c:pt idx="2750">
                  <c:v>4.881867625190397</c:v>
                </c:pt>
                <c:pt idx="2751">
                  <c:v>4.8934751515104615</c:v>
                </c:pt>
                <c:pt idx="2752">
                  <c:v>4.9051471640878628</c:v>
                </c:pt>
                <c:pt idx="2753">
                  <c:v>4.9168191766652605</c:v>
                </c:pt>
                <c:pt idx="2754">
                  <c:v>4.9284911892426644</c:v>
                </c:pt>
                <c:pt idx="2755">
                  <c:v>4.940292174334731</c:v>
                </c:pt>
                <c:pt idx="2756">
                  <c:v>4.9520931594267941</c:v>
                </c:pt>
                <c:pt idx="2757">
                  <c:v>4.9638941445188633</c:v>
                </c:pt>
                <c:pt idx="2758">
                  <c:v>4.975759615868264</c:v>
                </c:pt>
                <c:pt idx="2759">
                  <c:v>4.9876250872176664</c:v>
                </c:pt>
                <c:pt idx="2760">
                  <c:v>4.9994905585670635</c:v>
                </c:pt>
                <c:pt idx="2761">
                  <c:v>5.0114205161737964</c:v>
                </c:pt>
                <c:pt idx="2762">
                  <c:v>5.0234149600378641</c:v>
                </c:pt>
                <c:pt idx="2763">
                  <c:v>5.0354738901592695</c:v>
                </c:pt>
                <c:pt idx="2764">
                  <c:v>5.0475973065380018</c:v>
                </c:pt>
                <c:pt idx="2765">
                  <c:v>5.0598496954314092</c:v>
                </c:pt>
                <c:pt idx="2766">
                  <c:v>5.0721665705821435</c:v>
                </c:pt>
                <c:pt idx="2767">
                  <c:v>5.0845479319902118</c:v>
                </c:pt>
                <c:pt idx="2768">
                  <c:v>5.09705826591295</c:v>
                </c:pt>
                <c:pt idx="2769">
                  <c:v>5.109568599835689</c:v>
                </c:pt>
                <c:pt idx="2770">
                  <c:v>5.1221434200157576</c:v>
                </c:pt>
                <c:pt idx="2771">
                  <c:v>5.1347182401958298</c:v>
                </c:pt>
                <c:pt idx="2772">
                  <c:v>5.1473575466332351</c:v>
                </c:pt>
                <c:pt idx="2773">
                  <c:v>5.1599968530706404</c:v>
                </c:pt>
                <c:pt idx="2774">
                  <c:v>5.1727006457653806</c:v>
                </c:pt>
                <c:pt idx="2775">
                  <c:v>5.1854044384601181</c:v>
                </c:pt>
                <c:pt idx="2776">
                  <c:v>5.1981727174121906</c:v>
                </c:pt>
                <c:pt idx="2777">
                  <c:v>5.2109409963642666</c:v>
                </c:pt>
                <c:pt idx="2778">
                  <c:v>5.2237092753163372</c:v>
                </c:pt>
                <c:pt idx="2779">
                  <c:v>5.2365420405257437</c:v>
                </c:pt>
                <c:pt idx="2780">
                  <c:v>5.2493748057351501</c:v>
                </c:pt>
                <c:pt idx="2781">
                  <c:v>5.2622075709445566</c:v>
                </c:pt>
                <c:pt idx="2782">
                  <c:v>5.2751048224112944</c:v>
                </c:pt>
                <c:pt idx="2783">
                  <c:v>5.2880665601353698</c:v>
                </c:pt>
                <c:pt idx="2784">
                  <c:v>5.3010282978594425</c:v>
                </c:pt>
                <c:pt idx="2785">
                  <c:v>5.313990035583517</c:v>
                </c:pt>
                <c:pt idx="2786">
                  <c:v>5.3270162595649202</c:v>
                </c:pt>
                <c:pt idx="2787">
                  <c:v>5.3400424835463332</c:v>
                </c:pt>
                <c:pt idx="2788">
                  <c:v>5.3531976800424061</c:v>
                </c:pt>
                <c:pt idx="2789">
                  <c:v>5.3664173627958132</c:v>
                </c:pt>
                <c:pt idx="2790">
                  <c:v>5.379701531806556</c:v>
                </c:pt>
                <c:pt idx="2791">
                  <c:v>5.3930501870746346</c:v>
                </c:pt>
                <c:pt idx="2792">
                  <c:v>5.4065278148573777</c:v>
                </c:pt>
                <c:pt idx="2793">
                  <c:v>5.420005442640119</c:v>
                </c:pt>
                <c:pt idx="2794">
                  <c:v>5.4334830704228638</c:v>
                </c:pt>
                <c:pt idx="2795">
                  <c:v>5.4470251844629409</c:v>
                </c:pt>
                <c:pt idx="2796">
                  <c:v>5.4605672985030163</c:v>
                </c:pt>
                <c:pt idx="2797">
                  <c:v>5.4743028713150919</c:v>
                </c:pt>
                <c:pt idx="2798">
                  <c:v>5.4881029303845077</c:v>
                </c:pt>
                <c:pt idx="2799">
                  <c:v>5.5019029894539173</c:v>
                </c:pt>
                <c:pt idx="2800">
                  <c:v>5.5157675347806645</c:v>
                </c:pt>
                <c:pt idx="2801">
                  <c:v>5.529761052622078</c:v>
                </c:pt>
                <c:pt idx="2802">
                  <c:v>5.5438190567208228</c:v>
                </c:pt>
                <c:pt idx="2803">
                  <c:v>5.5578770608195676</c:v>
                </c:pt>
                <c:pt idx="2804">
                  <c:v>5.571935064918315</c:v>
                </c:pt>
                <c:pt idx="2805">
                  <c:v>5.5860575552743974</c:v>
                </c:pt>
                <c:pt idx="2806">
                  <c:v>5.6002445318878085</c:v>
                </c:pt>
                <c:pt idx="2807">
                  <c:v>5.6144315085012195</c:v>
                </c:pt>
                <c:pt idx="2808">
                  <c:v>5.6288764301439702</c:v>
                </c:pt>
                <c:pt idx="2809">
                  <c:v>5.6433858380440514</c:v>
                </c:pt>
                <c:pt idx="2810">
                  <c:v>5.6580242184588014</c:v>
                </c:pt>
                <c:pt idx="2811">
                  <c:v>5.67272708513089</c:v>
                </c:pt>
                <c:pt idx="2812">
                  <c:v>5.6874944380603045</c:v>
                </c:pt>
                <c:pt idx="2813">
                  <c:v>5.7022617909897262</c:v>
                </c:pt>
                <c:pt idx="2814">
                  <c:v>5.717158116433807</c:v>
                </c:pt>
                <c:pt idx="2815">
                  <c:v>5.7320544418778905</c:v>
                </c:pt>
                <c:pt idx="2816">
                  <c:v>5.7470797398366438</c:v>
                </c:pt>
                <c:pt idx="2817">
                  <c:v>5.7621050377953917</c:v>
                </c:pt>
                <c:pt idx="2818">
                  <c:v>5.777194822011479</c:v>
                </c:pt>
                <c:pt idx="2819">
                  <c:v>5.7922846062275655</c:v>
                </c:pt>
                <c:pt idx="2820">
                  <c:v>5.8075033629583181</c:v>
                </c:pt>
                <c:pt idx="2821">
                  <c:v>5.8227866059464048</c:v>
                </c:pt>
                <c:pt idx="2822">
                  <c:v>5.8380698489344915</c:v>
                </c:pt>
                <c:pt idx="2823">
                  <c:v>5.8534175781799096</c:v>
                </c:pt>
                <c:pt idx="2824">
                  <c:v>5.8688942799399983</c:v>
                </c:pt>
                <c:pt idx="2825">
                  <c:v>5.8843709817000898</c:v>
                </c:pt>
                <c:pt idx="2826">
                  <c:v>5.8998476834601803</c:v>
                </c:pt>
                <c:pt idx="2827">
                  <c:v>5.9153888714775977</c:v>
                </c:pt>
                <c:pt idx="2828">
                  <c:v>5.9309945457523554</c:v>
                </c:pt>
                <c:pt idx="2829">
                  <c:v>5.9466647062844453</c:v>
                </c:pt>
                <c:pt idx="2830">
                  <c:v>5.962334866816529</c:v>
                </c:pt>
                <c:pt idx="2831">
                  <c:v>5.9780050273486234</c:v>
                </c:pt>
                <c:pt idx="2832">
                  <c:v>5.9938041603953778</c:v>
                </c:pt>
                <c:pt idx="2833">
                  <c:v>6.0096032934421402</c:v>
                </c:pt>
                <c:pt idx="2834">
                  <c:v>6.0254024264888892</c:v>
                </c:pt>
                <c:pt idx="2835">
                  <c:v>6.0413305320503143</c:v>
                </c:pt>
                <c:pt idx="2836">
                  <c:v>6.0573231238690743</c:v>
                </c:pt>
                <c:pt idx="2837">
                  <c:v>6.0734446882024971</c:v>
                </c:pt>
                <c:pt idx="2838">
                  <c:v>6.0895662525359215</c:v>
                </c:pt>
                <c:pt idx="2839">
                  <c:v>6.10575230312668</c:v>
                </c:pt>
                <c:pt idx="2840">
                  <c:v>6.1219383537174368</c:v>
                </c:pt>
                <c:pt idx="2841">
                  <c:v>6.1381888905655302</c:v>
                </c:pt>
                <c:pt idx="2842">
                  <c:v>6.1544394274136236</c:v>
                </c:pt>
                <c:pt idx="2843">
                  <c:v>6.1708189367763806</c:v>
                </c:pt>
                <c:pt idx="2844">
                  <c:v>6.187262932396477</c:v>
                </c:pt>
                <c:pt idx="2845">
                  <c:v>6.2037069280165706</c:v>
                </c:pt>
                <c:pt idx="2846">
                  <c:v>6.2202154098939975</c:v>
                </c:pt>
                <c:pt idx="2847">
                  <c:v>6.2370463230580935</c:v>
                </c:pt>
                <c:pt idx="2848">
                  <c:v>6.2539417224795244</c:v>
                </c:pt>
                <c:pt idx="2849">
                  <c:v>6.2708371219009518</c:v>
                </c:pt>
                <c:pt idx="2850">
                  <c:v>6.2877970075797149</c:v>
                </c:pt>
                <c:pt idx="2851">
                  <c:v>6.3047568932584754</c:v>
                </c:pt>
                <c:pt idx="2852">
                  <c:v>6.321910237709238</c:v>
                </c:pt>
                <c:pt idx="2853">
                  <c:v>6.3390635821600085</c:v>
                </c:pt>
                <c:pt idx="2854">
                  <c:v>6.3562169266107675</c:v>
                </c:pt>
                <c:pt idx="2855">
                  <c:v>6.3734347573188677</c:v>
                </c:pt>
                <c:pt idx="2856">
                  <c:v>6.3906525880269651</c:v>
                </c:pt>
                <c:pt idx="2857">
                  <c:v>6.4079349049923975</c:v>
                </c:pt>
                <c:pt idx="2858">
                  <c:v>6.4252172219578281</c:v>
                </c:pt>
                <c:pt idx="2859">
                  <c:v>6.4425640251805953</c:v>
                </c:pt>
                <c:pt idx="2860">
                  <c:v>6.4599753146606931</c:v>
                </c:pt>
                <c:pt idx="2861">
                  <c:v>6.4774510903981293</c:v>
                </c:pt>
                <c:pt idx="2862">
                  <c:v>6.4949913523928915</c:v>
                </c:pt>
                <c:pt idx="2863">
                  <c:v>6.5125316143876564</c:v>
                </c:pt>
                <c:pt idx="2864">
                  <c:v>6.5301363626397553</c:v>
                </c:pt>
                <c:pt idx="2865">
                  <c:v>6.5479345696638553</c:v>
                </c:pt>
                <c:pt idx="2866">
                  <c:v>6.5658617492026288</c:v>
                </c:pt>
                <c:pt idx="2867">
                  <c:v>6.5837889287413969</c:v>
                </c:pt>
                <c:pt idx="2868">
                  <c:v>6.601845080794833</c:v>
                </c:pt>
                <c:pt idx="2869">
                  <c:v>6.6199012328482665</c:v>
                </c:pt>
                <c:pt idx="2870">
                  <c:v>6.6379573849017035</c:v>
                </c:pt>
                <c:pt idx="2871">
                  <c:v>6.6560780232124737</c:v>
                </c:pt>
                <c:pt idx="2872">
                  <c:v>6.6743276340379083</c:v>
                </c:pt>
                <c:pt idx="2873">
                  <c:v>6.6925772448633465</c:v>
                </c:pt>
                <c:pt idx="2874">
                  <c:v>6.710826855688782</c:v>
                </c:pt>
                <c:pt idx="2875">
                  <c:v>6.7292054390288891</c:v>
                </c:pt>
                <c:pt idx="2876">
                  <c:v>6.7475840223689891</c:v>
                </c:pt>
                <c:pt idx="2877">
                  <c:v>6.7660270919664312</c:v>
                </c:pt>
                <c:pt idx="2878">
                  <c:v>6.7844701615638705</c:v>
                </c:pt>
                <c:pt idx="2879">
                  <c:v>6.8030422036759743</c:v>
                </c:pt>
                <c:pt idx="2880">
                  <c:v>6.8216142457880782</c:v>
                </c:pt>
                <c:pt idx="2881">
                  <c:v>6.8402507741575196</c:v>
                </c:pt>
                <c:pt idx="2882">
                  <c:v>6.8588873025269557</c:v>
                </c:pt>
                <c:pt idx="2883">
                  <c:v>6.8775238308963962</c:v>
                </c:pt>
                <c:pt idx="2884">
                  <c:v>6.8963538180378388</c:v>
                </c:pt>
                <c:pt idx="2885">
                  <c:v>6.9152482914366145</c:v>
                </c:pt>
                <c:pt idx="2886">
                  <c:v>6.9342072510927197</c:v>
                </c:pt>
                <c:pt idx="2887">
                  <c:v>6.9531662107488295</c:v>
                </c:pt>
                <c:pt idx="2888">
                  <c:v>6.9721251704049365</c:v>
                </c:pt>
                <c:pt idx="2889">
                  <c:v>6.9912131025757125</c:v>
                </c:pt>
                <c:pt idx="2890">
                  <c:v>7.010365521003818</c:v>
                </c:pt>
                <c:pt idx="2891">
                  <c:v>7.0296469119465952</c:v>
                </c:pt>
                <c:pt idx="2892">
                  <c:v>7.0490572754040404</c:v>
                </c:pt>
                <c:pt idx="2893">
                  <c:v>7.0684676388614802</c:v>
                </c:pt>
                <c:pt idx="2894">
                  <c:v>7.0879424885762603</c:v>
                </c:pt>
                <c:pt idx="2895">
                  <c:v>7.107610797063038</c:v>
                </c:pt>
                <c:pt idx="2896">
                  <c:v>7.1274080780644793</c:v>
                </c:pt>
                <c:pt idx="2897">
                  <c:v>7.1472053590659277</c:v>
                </c:pt>
                <c:pt idx="2898">
                  <c:v>7.1670026400673734</c:v>
                </c:pt>
                <c:pt idx="2899">
                  <c:v>7.1868644073261549</c:v>
                </c:pt>
                <c:pt idx="2900">
                  <c:v>7.2067261745849382</c:v>
                </c:pt>
                <c:pt idx="2901">
                  <c:v>7.2265879418437118</c:v>
                </c:pt>
                <c:pt idx="2902">
                  <c:v>7.2465786816171631</c:v>
                </c:pt>
                <c:pt idx="2903">
                  <c:v>7.2667628801626112</c:v>
                </c:pt>
                <c:pt idx="2904">
                  <c:v>7.287140537480056</c:v>
                </c:pt>
                <c:pt idx="2905">
                  <c:v>7.3079051123415075</c:v>
                </c:pt>
                <c:pt idx="2906">
                  <c:v>7.3286696872029617</c:v>
                </c:pt>
                <c:pt idx="2907">
                  <c:v>7.3494342620644089</c:v>
                </c:pt>
                <c:pt idx="2908">
                  <c:v>7.3702633231831998</c:v>
                </c:pt>
                <c:pt idx="2909">
                  <c:v>7.3913503293313161</c:v>
                </c:pt>
                <c:pt idx="2910">
                  <c:v>7.4124373354794351</c:v>
                </c:pt>
                <c:pt idx="2911">
                  <c:v>7.4335888278848889</c:v>
                </c:pt>
                <c:pt idx="2912">
                  <c:v>7.4547403202903428</c:v>
                </c:pt>
                <c:pt idx="2913">
                  <c:v>7.4759562989531325</c:v>
                </c:pt>
                <c:pt idx="2914">
                  <c:v>7.4973012501305849</c:v>
                </c:pt>
                <c:pt idx="2915">
                  <c:v>7.5186462013080391</c:v>
                </c:pt>
                <c:pt idx="2916">
                  <c:v>7.5400556387428281</c:v>
                </c:pt>
                <c:pt idx="2917">
                  <c:v>7.5614650761776145</c:v>
                </c:pt>
                <c:pt idx="2918">
                  <c:v>7.5830034861270725</c:v>
                </c:pt>
                <c:pt idx="2919">
                  <c:v>7.6046063823338619</c:v>
                </c:pt>
                <c:pt idx="2920">
                  <c:v>7.6262737647979835</c:v>
                </c:pt>
                <c:pt idx="2921">
                  <c:v>7.6479411472621068</c:v>
                </c:pt>
                <c:pt idx="2922">
                  <c:v>7.6697375022408965</c:v>
                </c:pt>
                <c:pt idx="2923">
                  <c:v>7.6915338572196852</c:v>
                </c:pt>
                <c:pt idx="2924">
                  <c:v>7.7133946984558115</c:v>
                </c:pt>
                <c:pt idx="2925">
                  <c:v>7.7353200259492718</c:v>
                </c:pt>
                <c:pt idx="2926">
                  <c:v>7.7573743259573948</c:v>
                </c:pt>
                <c:pt idx="2927">
                  <c:v>7.7794286259655232</c:v>
                </c:pt>
                <c:pt idx="2928">
                  <c:v>7.8016763847456492</c:v>
                </c:pt>
                <c:pt idx="2929">
                  <c:v>7.8240531160404378</c:v>
                </c:pt>
                <c:pt idx="2930">
                  <c:v>7.8464298473352345</c:v>
                </c:pt>
                <c:pt idx="2931">
                  <c:v>7.8688710648873617</c:v>
                </c:pt>
                <c:pt idx="2932">
                  <c:v>7.8913122824394888</c:v>
                </c:pt>
                <c:pt idx="2933">
                  <c:v>7.913946958763618</c:v>
                </c:pt>
                <c:pt idx="2934">
                  <c:v>7.9365816350877454</c:v>
                </c:pt>
                <c:pt idx="2935">
                  <c:v>7.9594097701838793</c:v>
                </c:pt>
                <c:pt idx="2936">
                  <c:v>7.9823668777946732</c:v>
                </c:pt>
                <c:pt idx="2937">
                  <c:v>8.005388471662803</c:v>
                </c:pt>
                <c:pt idx="2938">
                  <c:v>8.028474551788273</c:v>
                </c:pt>
                <c:pt idx="2939">
                  <c:v>8.0515606319137323</c:v>
                </c:pt>
                <c:pt idx="2940">
                  <c:v>8.0746467120392005</c:v>
                </c:pt>
                <c:pt idx="2941">
                  <c:v>8.0978617646793225</c:v>
                </c:pt>
                <c:pt idx="2942">
                  <c:v>8.1210768173194623</c:v>
                </c:pt>
                <c:pt idx="2943">
                  <c:v>8.1444208424742612</c:v>
                </c:pt>
                <c:pt idx="2944">
                  <c:v>8.1678293538863969</c:v>
                </c:pt>
                <c:pt idx="2945">
                  <c:v>8.1913023515558567</c:v>
                </c:pt>
                <c:pt idx="2946">
                  <c:v>8.2149043217399935</c:v>
                </c:pt>
                <c:pt idx="2947">
                  <c:v>8.238506291924125</c:v>
                </c:pt>
                <c:pt idx="2948">
                  <c:v>8.2621727483655949</c:v>
                </c:pt>
                <c:pt idx="2949">
                  <c:v>8.2858392048070684</c:v>
                </c:pt>
                <c:pt idx="2950">
                  <c:v>8.3095701475058661</c:v>
                </c:pt>
                <c:pt idx="2951">
                  <c:v>8.3334945489766739</c:v>
                </c:pt>
                <c:pt idx="2952">
                  <c:v>8.3576124092194704</c:v>
                </c:pt>
                <c:pt idx="2953">
                  <c:v>8.3817947557196142</c:v>
                </c:pt>
                <c:pt idx="2954">
                  <c:v>8.406170560991745</c:v>
                </c:pt>
                <c:pt idx="2955">
                  <c:v>8.4306108525212231</c:v>
                </c:pt>
                <c:pt idx="2956">
                  <c:v>8.4551156303080273</c:v>
                </c:pt>
                <c:pt idx="2957">
                  <c:v>8.4796848943521681</c:v>
                </c:pt>
                <c:pt idx="2958">
                  <c:v>8.5042541583963036</c:v>
                </c:pt>
                <c:pt idx="2959">
                  <c:v>8.528887908697774</c:v>
                </c:pt>
                <c:pt idx="2960">
                  <c:v>8.5536506315139214</c:v>
                </c:pt>
                <c:pt idx="2961">
                  <c:v>8.578413354330058</c:v>
                </c:pt>
                <c:pt idx="2962">
                  <c:v>8.6032405634035332</c:v>
                </c:pt>
                <c:pt idx="2963">
                  <c:v>8.6281967449916692</c:v>
                </c:pt>
                <c:pt idx="2964">
                  <c:v>8.6532174128371491</c:v>
                </c:pt>
                <c:pt idx="2965">
                  <c:v>8.6783670531972934</c:v>
                </c:pt>
                <c:pt idx="2966">
                  <c:v>8.7036456660721004</c:v>
                </c:pt>
                <c:pt idx="2967">
                  <c:v>8.7290532514615773</c:v>
                </c:pt>
                <c:pt idx="2968">
                  <c:v>8.7546542956230642</c:v>
                </c:pt>
                <c:pt idx="2969">
                  <c:v>8.7802553397845386</c:v>
                </c:pt>
                <c:pt idx="2970">
                  <c:v>8.8059853564606883</c:v>
                </c:pt>
                <c:pt idx="2971">
                  <c:v>8.8318443456514988</c:v>
                </c:pt>
                <c:pt idx="2972">
                  <c:v>8.8577033348423182</c:v>
                </c:pt>
                <c:pt idx="2973">
                  <c:v>8.8838847553197979</c:v>
                </c:pt>
                <c:pt idx="2974">
                  <c:v>8.9100661757972777</c:v>
                </c:pt>
                <c:pt idx="2975">
                  <c:v>8.936312082532087</c:v>
                </c:pt>
                <c:pt idx="2976">
                  <c:v>8.9629449068109164</c:v>
                </c:pt>
                <c:pt idx="2977">
                  <c:v>8.9895777310897298</c:v>
                </c:pt>
                <c:pt idx="2978">
                  <c:v>9.0162750416258763</c:v>
                </c:pt>
                <c:pt idx="2979">
                  <c:v>9.0433592697060341</c:v>
                </c:pt>
                <c:pt idx="2980">
                  <c:v>9.0704434977861865</c:v>
                </c:pt>
                <c:pt idx="2981">
                  <c:v>9.0976566983810123</c:v>
                </c:pt>
                <c:pt idx="2982">
                  <c:v>9.1248698989758257</c:v>
                </c:pt>
                <c:pt idx="2983">
                  <c:v>9.1521475858279882</c:v>
                </c:pt>
                <c:pt idx="2984">
                  <c:v>9.1794252726801417</c:v>
                </c:pt>
                <c:pt idx="2985">
                  <c:v>9.2067029595322971</c:v>
                </c:pt>
                <c:pt idx="2986">
                  <c:v>9.2340451326417785</c:v>
                </c:pt>
                <c:pt idx="2987">
                  <c:v>9.2613873057512688</c:v>
                </c:pt>
                <c:pt idx="2988">
                  <c:v>9.2887939651180904</c:v>
                </c:pt>
                <c:pt idx="2989">
                  <c:v>9.3162651107422505</c:v>
                </c:pt>
                <c:pt idx="2990">
                  <c:v>9.3438007426237402</c:v>
                </c:pt>
                <c:pt idx="2991">
                  <c:v>9.3714008607625647</c:v>
                </c:pt>
                <c:pt idx="2992">
                  <c:v>9.3990654651587189</c:v>
                </c:pt>
                <c:pt idx="2993">
                  <c:v>9.426730069554873</c:v>
                </c:pt>
                <c:pt idx="2994">
                  <c:v>9.4543946739510343</c:v>
                </c:pt>
                <c:pt idx="2995">
                  <c:v>9.4825106821485274</c:v>
                </c:pt>
                <c:pt idx="2996">
                  <c:v>9.5110136078900194</c:v>
                </c:pt>
                <c:pt idx="2997">
                  <c:v>9.5395810198888551</c:v>
                </c:pt>
                <c:pt idx="2998">
                  <c:v>9.5682129181450168</c:v>
                </c:pt>
                <c:pt idx="2999">
                  <c:v>9.5971672476878442</c:v>
                </c:pt>
                <c:pt idx="3000">
                  <c:v>9.6261860634880154</c:v>
                </c:pt>
                <c:pt idx="3001">
                  <c:v>9.6552048792881795</c:v>
                </c:pt>
                <c:pt idx="3002">
                  <c:v>9.6842881813456696</c:v>
                </c:pt>
                <c:pt idx="3003">
                  <c:v>9.7133714834031615</c:v>
                </c:pt>
                <c:pt idx="3004">
                  <c:v>9.7425837579753392</c:v>
                </c:pt>
                <c:pt idx="3005">
                  <c:v>9.7717960325475044</c:v>
                </c:pt>
                <c:pt idx="3006">
                  <c:v>9.8013307384063424</c:v>
                </c:pt>
                <c:pt idx="3007">
                  <c:v>9.8309299305225029</c:v>
                </c:pt>
                <c:pt idx="3008">
                  <c:v>9.860529122638674</c:v>
                </c:pt>
                <c:pt idx="3009">
                  <c:v>9.8901283147548433</c:v>
                </c:pt>
                <c:pt idx="3010">
                  <c:v>9.9198564793856825</c:v>
                </c:pt>
                <c:pt idx="3011">
                  <c:v>9.9496491302738477</c:v>
                </c:pt>
                <c:pt idx="3012">
                  <c:v>9.9795707536766844</c:v>
                </c:pt>
                <c:pt idx="3013">
                  <c:v>10.009685835851522</c:v>
                </c:pt>
                <c:pt idx="3014">
                  <c:v>10.039929890541027</c:v>
                </c:pt>
                <c:pt idx="3015">
                  <c:v>10.070173945230529</c:v>
                </c:pt>
                <c:pt idx="3016">
                  <c:v>10.100546972434708</c:v>
                </c:pt>
                <c:pt idx="3017">
                  <c:v>10.130919999638873</c:v>
                </c:pt>
                <c:pt idx="3018">
                  <c:v>10.161357513100382</c:v>
                </c:pt>
                <c:pt idx="3019">
                  <c:v>10.191988485333885</c:v>
                </c:pt>
                <c:pt idx="3020">
                  <c:v>10.222619457567401</c:v>
                </c:pt>
                <c:pt idx="3021">
                  <c:v>10.253379402315566</c:v>
                </c:pt>
                <c:pt idx="3022">
                  <c:v>10.284203833321078</c:v>
                </c:pt>
                <c:pt idx="3023">
                  <c:v>10.315092750583927</c:v>
                </c:pt>
                <c:pt idx="3024">
                  <c:v>10.346110640361433</c:v>
                </c:pt>
                <c:pt idx="3025">
                  <c:v>10.377128530138945</c:v>
                </c:pt>
                <c:pt idx="3026">
                  <c:v>10.408339878688455</c:v>
                </c:pt>
                <c:pt idx="3027">
                  <c:v>10.439615713495296</c:v>
                </c:pt>
                <c:pt idx="3028">
                  <c:v>10.470891548302145</c:v>
                </c:pt>
                <c:pt idx="3029">
                  <c:v>10.502296355623658</c:v>
                </c:pt>
                <c:pt idx="3030">
                  <c:v>10.533701162945162</c:v>
                </c:pt>
                <c:pt idx="3031">
                  <c:v>10.565299429038681</c:v>
                </c:pt>
                <c:pt idx="3032">
                  <c:v>10.597026667646858</c:v>
                </c:pt>
                <c:pt idx="3033">
                  <c:v>10.628818392512366</c:v>
                </c:pt>
                <c:pt idx="3034">
                  <c:v>10.66067460363522</c:v>
                </c:pt>
                <c:pt idx="3035">
                  <c:v>10.692530814758072</c:v>
                </c:pt>
                <c:pt idx="3036">
                  <c:v>10.72445151213825</c:v>
                </c:pt>
                <c:pt idx="3037">
                  <c:v>10.75643669577577</c:v>
                </c:pt>
                <c:pt idx="3038">
                  <c:v>10.788744310699951</c:v>
                </c:pt>
                <c:pt idx="3039">
                  <c:v>10.821180898138801</c:v>
                </c:pt>
                <c:pt idx="3040">
                  <c:v>10.853681971834986</c:v>
                </c:pt>
                <c:pt idx="3041">
                  <c:v>10.886247531788504</c:v>
                </c:pt>
                <c:pt idx="3042">
                  <c:v>10.918877577999353</c:v>
                </c:pt>
                <c:pt idx="3043">
                  <c:v>10.951572110467541</c:v>
                </c:pt>
                <c:pt idx="3044">
                  <c:v>10.984589074222399</c:v>
                </c:pt>
                <c:pt idx="3045">
                  <c:v>11.017670524234578</c:v>
                </c:pt>
                <c:pt idx="3046">
                  <c:v>11.05088094676144</c:v>
                </c:pt>
                <c:pt idx="3047">
                  <c:v>11.084155855545626</c:v>
                </c:pt>
                <c:pt idx="3048">
                  <c:v>11.117688709359149</c:v>
                </c:pt>
                <c:pt idx="3049">
                  <c:v>11.151415021944674</c:v>
                </c:pt>
                <c:pt idx="3050">
                  <c:v>11.185205820787532</c:v>
                </c:pt>
                <c:pt idx="3051">
                  <c:v>11.219061105887722</c:v>
                </c:pt>
                <c:pt idx="3052">
                  <c:v>11.252916390987922</c:v>
                </c:pt>
                <c:pt idx="3053">
                  <c:v>11.286900648602773</c:v>
                </c:pt>
                <c:pt idx="3054">
                  <c:v>11.32094939247497</c:v>
                </c:pt>
                <c:pt idx="3055">
                  <c:v>11.355191595119168</c:v>
                </c:pt>
                <c:pt idx="3056">
                  <c:v>11.389820715307364</c:v>
                </c:pt>
                <c:pt idx="3057">
                  <c:v>11.424836753039559</c:v>
                </c:pt>
                <c:pt idx="3058">
                  <c:v>11.460046249543767</c:v>
                </c:pt>
                <c:pt idx="3059">
                  <c:v>11.495707149849302</c:v>
                </c:pt>
                <c:pt idx="3060">
                  <c:v>11.531432536412169</c:v>
                </c:pt>
                <c:pt idx="3061">
                  <c:v>11.567286895489708</c:v>
                </c:pt>
                <c:pt idx="3062">
                  <c:v>11.603205740824567</c:v>
                </c:pt>
                <c:pt idx="3063">
                  <c:v>11.639189072416778</c:v>
                </c:pt>
                <c:pt idx="3064">
                  <c:v>11.675172404008984</c:v>
                </c:pt>
                <c:pt idx="3065">
                  <c:v>11.711542653145187</c:v>
                </c:pt>
                <c:pt idx="3066">
                  <c:v>11.747977388538722</c:v>
                </c:pt>
                <c:pt idx="3067">
                  <c:v>11.784476610189605</c:v>
                </c:pt>
                <c:pt idx="3068">
                  <c:v>11.820975831840475</c:v>
                </c:pt>
                <c:pt idx="3069">
                  <c:v>11.857475053491354</c:v>
                </c:pt>
                <c:pt idx="3070">
                  <c:v>11.894103247656892</c:v>
                </c:pt>
                <c:pt idx="3071">
                  <c:v>11.930795928079769</c:v>
                </c:pt>
                <c:pt idx="3072">
                  <c:v>11.967553094759976</c:v>
                </c:pt>
                <c:pt idx="3073">
                  <c:v>12.004761665241517</c:v>
                </c:pt>
                <c:pt idx="3074">
                  <c:v>12.041970235723065</c:v>
                </c:pt>
                <c:pt idx="3075">
                  <c:v>12.079823668777946</c:v>
                </c:pt>
                <c:pt idx="3076">
                  <c:v>12.118257478148831</c:v>
                </c:pt>
                <c:pt idx="3077">
                  <c:v>12.15675577377705</c:v>
                </c:pt>
                <c:pt idx="3078">
                  <c:v>12.195254069405273</c:v>
                </c:pt>
                <c:pt idx="3079">
                  <c:v>12.233752365033483</c:v>
                </c:pt>
                <c:pt idx="3080">
                  <c:v>12.272250660661705</c:v>
                </c:pt>
                <c:pt idx="3081">
                  <c:v>12.311006901319264</c:v>
                </c:pt>
                <c:pt idx="3082">
                  <c:v>12.349956600748818</c:v>
                </c:pt>
                <c:pt idx="3083">
                  <c:v>12.38890630017837</c:v>
                </c:pt>
                <c:pt idx="3084">
                  <c:v>12.427984972122594</c:v>
                </c:pt>
                <c:pt idx="3085">
                  <c:v>12.467192616581485</c:v>
                </c:pt>
                <c:pt idx="3086">
                  <c:v>12.506529233555039</c:v>
                </c:pt>
                <c:pt idx="3087">
                  <c:v>12.546510713101929</c:v>
                </c:pt>
                <c:pt idx="3088">
                  <c:v>12.586492192648826</c:v>
                </c:pt>
                <c:pt idx="3089">
                  <c:v>12.626538158453052</c:v>
                </c:pt>
                <c:pt idx="3090">
                  <c:v>12.666584124257284</c:v>
                </c:pt>
                <c:pt idx="3091">
                  <c:v>12.706694576318846</c:v>
                </c:pt>
                <c:pt idx="3092">
                  <c:v>12.747062973409735</c:v>
                </c:pt>
                <c:pt idx="3093">
                  <c:v>12.787560343015301</c:v>
                </c:pt>
                <c:pt idx="3094">
                  <c:v>12.828186685135531</c:v>
                </c:pt>
                <c:pt idx="3095">
                  <c:v>12.868941999770428</c:v>
                </c:pt>
                <c:pt idx="3096">
                  <c:v>12.909761800662665</c:v>
                </c:pt>
                <c:pt idx="3097">
                  <c:v>12.950646087812231</c:v>
                </c:pt>
                <c:pt idx="3098">
                  <c:v>12.991594861219124</c:v>
                </c:pt>
                <c:pt idx="3099">
                  <c:v>13.032608120883355</c:v>
                </c:pt>
                <c:pt idx="3100">
                  <c:v>13.073685866804928</c:v>
                </c:pt>
                <c:pt idx="3101">
                  <c:v>13.114892585241158</c:v>
                </c:pt>
                <c:pt idx="3102">
                  <c:v>13.156163789934723</c:v>
                </c:pt>
                <c:pt idx="3103">
                  <c:v>13.197563967142962</c:v>
                </c:pt>
                <c:pt idx="3104">
                  <c:v>13.239093116865867</c:v>
                </c:pt>
                <c:pt idx="3105">
                  <c:v>13.280751239103436</c:v>
                </c:pt>
                <c:pt idx="3106">
                  <c:v>13.322667306370343</c:v>
                </c:pt>
                <c:pt idx="3107">
                  <c:v>13.36464785989458</c:v>
                </c:pt>
                <c:pt idx="3108">
                  <c:v>13.406757385933485</c:v>
                </c:pt>
                <c:pt idx="3109">
                  <c:v>13.449769719575064</c:v>
                </c:pt>
                <c:pt idx="3110">
                  <c:v>13.492911025731305</c:v>
                </c:pt>
                <c:pt idx="3111">
                  <c:v>13.53618130440222</c:v>
                </c:pt>
                <c:pt idx="3112">
                  <c:v>13.579902986874467</c:v>
                </c:pt>
                <c:pt idx="3113">
                  <c:v>13.624011586890713</c:v>
                </c:pt>
                <c:pt idx="3114">
                  <c:v>13.668249159421636</c:v>
                </c:pt>
                <c:pt idx="3115">
                  <c:v>13.712809163239223</c:v>
                </c:pt>
                <c:pt idx="3116">
                  <c:v>13.757369167056806</c:v>
                </c:pt>
                <c:pt idx="3117">
                  <c:v>13.802058143389065</c:v>
                </c:pt>
                <c:pt idx="3118">
                  <c:v>13.846747119721323</c:v>
                </c:pt>
                <c:pt idx="3119">
                  <c:v>13.891629554825572</c:v>
                </c:pt>
                <c:pt idx="3120">
                  <c:v>13.937156852503167</c:v>
                </c:pt>
                <c:pt idx="3121">
                  <c:v>13.982813122695418</c:v>
                </c:pt>
                <c:pt idx="3122">
                  <c:v>14.028662851659682</c:v>
                </c:pt>
                <c:pt idx="3123">
                  <c:v>14.074577066881277</c:v>
                </c:pt>
                <c:pt idx="3124">
                  <c:v>14.121007172161541</c:v>
                </c:pt>
                <c:pt idx="3125">
                  <c:v>14.167566249956472</c:v>
                </c:pt>
                <c:pt idx="3126">
                  <c:v>14.214189814008741</c:v>
                </c:pt>
                <c:pt idx="3127">
                  <c:v>14.261200295605004</c:v>
                </c:pt>
                <c:pt idx="3128">
                  <c:v>14.308210777201271</c:v>
                </c:pt>
                <c:pt idx="3129">
                  <c:v>14.355285745054871</c:v>
                </c:pt>
                <c:pt idx="3130">
                  <c:v>14.402425199165808</c:v>
                </c:pt>
                <c:pt idx="3131">
                  <c:v>14.449564653276743</c:v>
                </c:pt>
                <c:pt idx="3132">
                  <c:v>14.497413456218348</c:v>
                </c:pt>
                <c:pt idx="3133">
                  <c:v>14.545649176703957</c:v>
                </c:pt>
                <c:pt idx="3134">
                  <c:v>14.594400787248233</c:v>
                </c:pt>
                <c:pt idx="3135">
                  <c:v>14.64321688404984</c:v>
                </c:pt>
                <c:pt idx="3136">
                  <c:v>14.692161953366117</c:v>
                </c:pt>
                <c:pt idx="3137">
                  <c:v>14.741429453969065</c:v>
                </c:pt>
                <c:pt idx="3138">
                  <c:v>14.791728734689348</c:v>
                </c:pt>
                <c:pt idx="3139">
                  <c:v>14.843511199328313</c:v>
                </c:pt>
                <c:pt idx="3140">
                  <c:v>14.895874040283276</c:v>
                </c:pt>
                <c:pt idx="3141">
                  <c:v>14.948301367495564</c:v>
                </c:pt>
                <c:pt idx="3142">
                  <c:v>15.00092215347987</c:v>
                </c:pt>
                <c:pt idx="3143">
                  <c:v>15.053542939464176</c:v>
                </c:pt>
                <c:pt idx="3144">
                  <c:v>15.106615129249807</c:v>
                </c:pt>
                <c:pt idx="3145">
                  <c:v>15.159880777807446</c:v>
                </c:pt>
                <c:pt idx="3146">
                  <c:v>15.213339885137078</c:v>
                </c:pt>
                <c:pt idx="3147">
                  <c:v>15.267056937496054</c:v>
                </c:pt>
                <c:pt idx="3148">
                  <c:v>15.321225393656354</c:v>
                </c:pt>
                <c:pt idx="3149">
                  <c:v>15.375458336074004</c:v>
                </c:pt>
                <c:pt idx="3150">
                  <c:v>15.431045489895649</c:v>
                </c:pt>
                <c:pt idx="3151">
                  <c:v>15.486826102489303</c:v>
                </c:pt>
                <c:pt idx="3152">
                  <c:v>15.542864660112283</c:v>
                </c:pt>
                <c:pt idx="3153">
                  <c:v>15.598967703992599</c:v>
                </c:pt>
                <c:pt idx="3154">
                  <c:v>15.655199720387589</c:v>
                </c:pt>
                <c:pt idx="3155">
                  <c:v>15.711818654326571</c:v>
                </c:pt>
                <c:pt idx="3156">
                  <c:v>15.76843758826557</c:v>
                </c:pt>
                <c:pt idx="3157">
                  <c:v>15.825121008461887</c:v>
                </c:pt>
                <c:pt idx="3158">
                  <c:v>15.881933401172871</c:v>
                </c:pt>
                <c:pt idx="3159">
                  <c:v>15.938874766398529</c:v>
                </c:pt>
                <c:pt idx="3160">
                  <c:v>15.996074076653525</c:v>
                </c:pt>
                <c:pt idx="3161">
                  <c:v>16.053466845680518</c:v>
                </c:pt>
                <c:pt idx="3162">
                  <c:v>16.111182045994184</c:v>
                </c:pt>
                <c:pt idx="3163">
                  <c:v>16.169735567653177</c:v>
                </c:pt>
                <c:pt idx="3164">
                  <c:v>16.229127410657515</c:v>
                </c:pt>
                <c:pt idx="3165">
                  <c:v>16.28935757500718</c:v>
                </c:pt>
                <c:pt idx="3166">
                  <c:v>16.35113540953288</c:v>
                </c:pt>
                <c:pt idx="3167">
                  <c:v>16.412977730315887</c:v>
                </c:pt>
                <c:pt idx="3168">
                  <c:v>16.475658372444244</c:v>
                </c:pt>
                <c:pt idx="3169">
                  <c:v>16.539177335917934</c:v>
                </c:pt>
                <c:pt idx="3170">
                  <c:v>16.602954244420971</c:v>
                </c:pt>
                <c:pt idx="3171">
                  <c:v>16.666795639181323</c:v>
                </c:pt>
                <c:pt idx="3172">
                  <c:v>16.7310239514857</c:v>
                </c:pt>
                <c:pt idx="3173">
                  <c:v>16.795445722562057</c:v>
                </c:pt>
                <c:pt idx="3174">
                  <c:v>16.861286191299779</c:v>
                </c:pt>
                <c:pt idx="3175">
                  <c:v>16.927320118809487</c:v>
                </c:pt>
                <c:pt idx="3176">
                  <c:v>16.993869936377848</c:v>
                </c:pt>
                <c:pt idx="3177">
                  <c:v>17.06074218523289</c:v>
                </c:pt>
                <c:pt idx="3178">
                  <c:v>17.127872379117292</c:v>
                </c:pt>
                <c:pt idx="3179">
                  <c:v>17.195196031773662</c:v>
                </c:pt>
                <c:pt idx="3180">
                  <c:v>17.262842115716719</c:v>
                </c:pt>
                <c:pt idx="3181">
                  <c:v>17.33139100726245</c:v>
                </c:pt>
                <c:pt idx="3182">
                  <c:v>17.400068871322823</c:v>
                </c:pt>
                <c:pt idx="3183">
                  <c:v>17.468940194155216</c:v>
                </c:pt>
                <c:pt idx="3184">
                  <c:v>17.538133948274286</c:v>
                </c:pt>
                <c:pt idx="3185">
                  <c:v>17.608681913797344</c:v>
                </c:pt>
                <c:pt idx="3186">
                  <c:v>17.679487824349753</c:v>
                </c:pt>
                <c:pt idx="3187">
                  <c:v>17.750358221159491</c:v>
                </c:pt>
                <c:pt idx="3188">
                  <c:v>17.821615535513221</c:v>
                </c:pt>
                <c:pt idx="3189">
                  <c:v>17.893001822381628</c:v>
                </c:pt>
                <c:pt idx="3190">
                  <c:v>17.964581568022034</c:v>
                </c:pt>
                <c:pt idx="3191">
                  <c:v>18.036225799919784</c:v>
                </c:pt>
                <c:pt idx="3192">
                  <c:v>18.10870835316285</c:v>
                </c:pt>
                <c:pt idx="3193">
                  <c:v>18.181706796464606</c:v>
                </c:pt>
                <c:pt idx="3194">
                  <c:v>18.255285616082357</c:v>
                </c:pt>
                <c:pt idx="3195">
                  <c:v>18.329186866986777</c:v>
                </c:pt>
                <c:pt idx="3196">
                  <c:v>18.403152604148527</c:v>
                </c:pt>
                <c:pt idx="3197">
                  <c:v>18.477569745111619</c:v>
                </c:pt>
                <c:pt idx="3198">
                  <c:v>18.552115858589371</c:v>
                </c:pt>
                <c:pt idx="3199">
                  <c:v>18.627306834640471</c:v>
                </c:pt>
                <c:pt idx="3200">
                  <c:v>18.703078187007574</c:v>
                </c:pt>
                <c:pt idx="3201">
                  <c:v>18.779365429433334</c:v>
                </c:pt>
                <c:pt idx="3202">
                  <c:v>18.85636202068978</c:v>
                </c:pt>
                <c:pt idx="3203">
                  <c:v>18.933810015747543</c:v>
                </c:pt>
                <c:pt idx="3204">
                  <c:v>19.011773900863986</c:v>
                </c:pt>
                <c:pt idx="3205">
                  <c:v>19.090318162296441</c:v>
                </c:pt>
                <c:pt idx="3206">
                  <c:v>19.170216635132878</c:v>
                </c:pt>
                <c:pt idx="3207">
                  <c:v>19.250244080484009</c:v>
                </c:pt>
                <c:pt idx="3208">
                  <c:v>19.330593957121788</c:v>
                </c:pt>
                <c:pt idx="3209">
                  <c:v>19.411330751303588</c:v>
                </c:pt>
                <c:pt idx="3210">
                  <c:v>19.49284138057337</c:v>
                </c:pt>
                <c:pt idx="3211">
                  <c:v>19.575190331188523</c:v>
                </c:pt>
                <c:pt idx="3212">
                  <c:v>19.657539281803647</c:v>
                </c:pt>
                <c:pt idx="3213">
                  <c:v>19.741500388852128</c:v>
                </c:pt>
                <c:pt idx="3214">
                  <c:v>19.825590468415278</c:v>
                </c:pt>
                <c:pt idx="3215">
                  <c:v>19.91013195177975</c:v>
                </c:pt>
                <c:pt idx="3216">
                  <c:v>19.995060352688231</c:v>
                </c:pt>
                <c:pt idx="3217">
                  <c:v>20.080956047456731</c:v>
                </c:pt>
                <c:pt idx="3218">
                  <c:v>20.167690063570554</c:v>
                </c:pt>
                <c:pt idx="3219">
                  <c:v>20.256165208632392</c:v>
                </c:pt>
                <c:pt idx="3220">
                  <c:v>20.346316996384893</c:v>
                </c:pt>
                <c:pt idx="3221">
                  <c:v>20.436533270394733</c:v>
                </c:pt>
                <c:pt idx="3222">
                  <c:v>20.527200948205927</c:v>
                </c:pt>
                <c:pt idx="3223">
                  <c:v>20.618577974847778</c:v>
                </c:pt>
                <c:pt idx="3224">
                  <c:v>20.710019487746962</c:v>
                </c:pt>
                <c:pt idx="3225">
                  <c:v>20.80249278076348</c:v>
                </c:pt>
                <c:pt idx="3226">
                  <c:v>20.894966073780015</c:v>
                </c:pt>
                <c:pt idx="3227">
                  <c:v>20.987761798083209</c:v>
                </c:pt>
                <c:pt idx="3228">
                  <c:v>21.080750981158406</c:v>
                </c:pt>
                <c:pt idx="3229">
                  <c:v>21.175094375637606</c:v>
                </c:pt>
                <c:pt idx="3230">
                  <c:v>21.269695715146142</c:v>
                </c:pt>
                <c:pt idx="3231">
                  <c:v>21.366038183602694</c:v>
                </c:pt>
                <c:pt idx="3232">
                  <c:v>21.463025514632577</c:v>
                </c:pt>
                <c:pt idx="3233">
                  <c:v>21.560657708235791</c:v>
                </c:pt>
                <c:pt idx="3234">
                  <c:v>21.65945065447103</c:v>
                </c:pt>
                <c:pt idx="3235">
                  <c:v>21.759017435794259</c:v>
                </c:pt>
                <c:pt idx="3236">
                  <c:v>21.85942253846282</c:v>
                </c:pt>
                <c:pt idx="3237">
                  <c:v>21.959892127388734</c:v>
                </c:pt>
                <c:pt idx="3238">
                  <c:v>22.060361716314635</c:v>
                </c:pt>
                <c:pt idx="3239">
                  <c:v>22.161798599100546</c:v>
                </c:pt>
                <c:pt idx="3240">
                  <c:v>22.26329996814378</c:v>
                </c:pt>
                <c:pt idx="3241">
                  <c:v>22.36557517227503</c:v>
                </c:pt>
                <c:pt idx="3242">
                  <c:v>22.46836626646494</c:v>
                </c:pt>
                <c:pt idx="3243">
                  <c:v>22.572447085801539</c:v>
                </c:pt>
                <c:pt idx="3244">
                  <c:v>22.67697930893948</c:v>
                </c:pt>
                <c:pt idx="3245">
                  <c:v>22.78370406482674</c:v>
                </c:pt>
                <c:pt idx="3246">
                  <c:v>22.892621353463351</c:v>
                </c:pt>
                <c:pt idx="3247">
                  <c:v>23.001990045901319</c:v>
                </c:pt>
                <c:pt idx="3248">
                  <c:v>23.113486784831284</c:v>
                </c:pt>
                <c:pt idx="3249">
                  <c:v>23.224983523761242</c:v>
                </c:pt>
                <c:pt idx="3250">
                  <c:v>23.33809241912456</c:v>
                </c:pt>
                <c:pt idx="3251">
                  <c:v>23.451265800745194</c:v>
                </c:pt>
                <c:pt idx="3252">
                  <c:v>23.565084044939177</c:v>
                </c:pt>
                <c:pt idx="3253">
                  <c:v>23.679482665449168</c:v>
                </c:pt>
                <c:pt idx="3254">
                  <c:v>23.79446166227515</c:v>
                </c:pt>
                <c:pt idx="3255">
                  <c:v>23.909827576645128</c:v>
                </c:pt>
                <c:pt idx="3256">
                  <c:v>24.026870133705806</c:v>
                </c:pt>
                <c:pt idx="3257">
                  <c:v>24.144364094567809</c:v>
                </c:pt>
                <c:pt idx="3258">
                  <c:v>24.263276753091141</c:v>
                </c:pt>
                <c:pt idx="3259">
                  <c:v>24.382318384129146</c:v>
                </c:pt>
                <c:pt idx="3260">
                  <c:v>24.501424501424502</c:v>
                </c:pt>
                <c:pt idx="3261">
                  <c:v>24.622852123983858</c:v>
                </c:pt>
                <c:pt idx="3262">
                  <c:v>24.744666664087216</c:v>
                </c:pt>
                <c:pt idx="3263">
                  <c:v>24.867319525535901</c:v>
                </c:pt>
                <c:pt idx="3264">
                  <c:v>24.990165845756611</c:v>
                </c:pt>
                <c:pt idx="3265">
                  <c:v>25.117397231476001</c:v>
                </c:pt>
                <c:pt idx="3266">
                  <c:v>25.246692177430063</c:v>
                </c:pt>
                <c:pt idx="3267">
                  <c:v>25.37805068361882</c:v>
                </c:pt>
                <c:pt idx="3268">
                  <c:v>25.509667134836896</c:v>
                </c:pt>
                <c:pt idx="3269">
                  <c:v>25.641412558569627</c:v>
                </c:pt>
                <c:pt idx="3270">
                  <c:v>25.773480413589063</c:v>
                </c:pt>
                <c:pt idx="3271">
                  <c:v>25.90677350749781</c:v>
                </c:pt>
                <c:pt idx="3272">
                  <c:v>26.0405180052079</c:v>
                </c:pt>
                <c:pt idx="3273">
                  <c:v>26.177809247071352</c:v>
                </c:pt>
                <c:pt idx="3274">
                  <c:v>26.315680865250808</c:v>
                </c:pt>
                <c:pt idx="3275">
                  <c:v>26.454261832260929</c:v>
                </c:pt>
                <c:pt idx="3276">
                  <c:v>26.593745606873714</c:v>
                </c:pt>
                <c:pt idx="3277">
                  <c:v>26.733874244059848</c:v>
                </c:pt>
                <c:pt idx="3278">
                  <c:v>26.874131853760641</c:v>
                </c:pt>
                <c:pt idx="3279">
                  <c:v>27.01471189474811</c:v>
                </c:pt>
                <c:pt idx="3280">
                  <c:v>27.155743339536894</c:v>
                </c:pt>
                <c:pt idx="3281">
                  <c:v>27.296774784325706</c:v>
                </c:pt>
                <c:pt idx="3282">
                  <c:v>27.439353899290527</c:v>
                </c:pt>
                <c:pt idx="3283">
                  <c:v>27.582964794372671</c:v>
                </c:pt>
                <c:pt idx="3284">
                  <c:v>27.727671955829493</c:v>
                </c:pt>
                <c:pt idx="3285">
                  <c:v>27.872701548572973</c:v>
                </c:pt>
                <c:pt idx="3286">
                  <c:v>28.01811805886048</c:v>
                </c:pt>
                <c:pt idx="3287">
                  <c:v>28.165856074411984</c:v>
                </c:pt>
                <c:pt idx="3288">
                  <c:v>28.315980081484838</c:v>
                </c:pt>
                <c:pt idx="3289">
                  <c:v>28.469199428909697</c:v>
                </c:pt>
                <c:pt idx="3290">
                  <c:v>28.62848048452393</c:v>
                </c:pt>
                <c:pt idx="3291">
                  <c:v>28.787826026395514</c:v>
                </c:pt>
                <c:pt idx="3292">
                  <c:v>28.949751018560427</c:v>
                </c:pt>
                <c:pt idx="3293">
                  <c:v>29.113610598445366</c:v>
                </c:pt>
                <c:pt idx="3294">
                  <c:v>29.278437472190284</c:v>
                </c:pt>
                <c:pt idx="3295">
                  <c:v>29.445521364941904</c:v>
                </c:pt>
                <c:pt idx="3296">
                  <c:v>29.614023955354881</c:v>
                </c:pt>
                <c:pt idx="3297">
                  <c:v>29.783622812142486</c:v>
                </c:pt>
                <c:pt idx="3298">
                  <c:v>29.953350641444803</c:v>
                </c:pt>
                <c:pt idx="3299">
                  <c:v>30.123723333320424</c:v>
                </c:pt>
                <c:pt idx="3300">
                  <c:v>30.294353970225409</c:v>
                </c:pt>
                <c:pt idx="3301">
                  <c:v>30.4696276176584</c:v>
                </c:pt>
                <c:pt idx="3302">
                  <c:v>30.64819006421542</c:v>
                </c:pt>
                <c:pt idx="3303">
                  <c:v>30.827268400831098</c:v>
                </c:pt>
                <c:pt idx="3304">
                  <c:v>31.012086014349485</c:v>
                </c:pt>
                <c:pt idx="3305">
                  <c:v>31.198386811786531</c:v>
                </c:pt>
                <c:pt idx="3306">
                  <c:v>31.385203499282266</c:v>
                </c:pt>
                <c:pt idx="3307">
                  <c:v>31.57208467303532</c:v>
                </c:pt>
                <c:pt idx="3308">
                  <c:v>31.765156527492433</c:v>
                </c:pt>
                <c:pt idx="3309">
                  <c:v>31.95848632697885</c:v>
                </c:pt>
                <c:pt idx="3310">
                  <c:v>32.152138557751961</c:v>
                </c:pt>
                <c:pt idx="3311">
                  <c:v>32.352045955486403</c:v>
                </c:pt>
                <c:pt idx="3312">
                  <c:v>32.553758968426237</c:v>
                </c:pt>
                <c:pt idx="3313">
                  <c:v>32.761017799496749</c:v>
                </c:pt>
                <c:pt idx="3314">
                  <c:v>32.97072710834594</c:v>
                </c:pt>
                <c:pt idx="3315">
                  <c:v>33.183209326260474</c:v>
                </c:pt>
                <c:pt idx="3316">
                  <c:v>33.399496233357709</c:v>
                </c:pt>
                <c:pt idx="3317">
                  <c:v>33.616105571741592</c:v>
                </c:pt>
                <c:pt idx="3318">
                  <c:v>33.83297285515485</c:v>
                </c:pt>
                <c:pt idx="3319">
                  <c:v>34.052677533890744</c:v>
                </c:pt>
                <c:pt idx="3320">
                  <c:v>34.276702791868033</c:v>
                </c:pt>
                <c:pt idx="3321">
                  <c:v>34.512142117393346</c:v>
                </c:pt>
                <c:pt idx="3322">
                  <c:v>34.75267585724805</c:v>
                </c:pt>
                <c:pt idx="3323">
                  <c:v>34.99437034973478</c:v>
                </c:pt>
                <c:pt idx="3324">
                  <c:v>35.238515320000197</c:v>
                </c:pt>
                <c:pt idx="3325">
                  <c:v>35.484465905470884</c:v>
                </c:pt>
                <c:pt idx="3326">
                  <c:v>35.731706216088305</c:v>
                </c:pt>
                <c:pt idx="3327">
                  <c:v>35.982815702145729</c:v>
                </c:pt>
                <c:pt idx="3328">
                  <c:v>36.235537344636498</c:v>
                </c:pt>
                <c:pt idx="3329">
                  <c:v>36.491354327479286</c:v>
                </c:pt>
                <c:pt idx="3330">
                  <c:v>36.748138604182074</c:v>
                </c:pt>
                <c:pt idx="3331">
                  <c:v>37.005567743458187</c:v>
                </c:pt>
                <c:pt idx="3332">
                  <c:v>37.273701601451712</c:v>
                </c:pt>
                <c:pt idx="3333">
                  <c:v>37.545769121142577</c:v>
                </c:pt>
                <c:pt idx="3334">
                  <c:v>37.818030099605458</c:v>
                </c:pt>
                <c:pt idx="3335">
                  <c:v>38.090677995612324</c:v>
                </c:pt>
                <c:pt idx="3336">
                  <c:v>38.364099726707224</c:v>
                </c:pt>
                <c:pt idx="3337">
                  <c:v>38.645711212483512</c:v>
                </c:pt>
                <c:pt idx="3338">
                  <c:v>38.930804956155811</c:v>
                </c:pt>
                <c:pt idx="3339">
                  <c:v>39.215963186085411</c:v>
                </c:pt>
                <c:pt idx="3340">
                  <c:v>39.505377508999061</c:v>
                </c:pt>
                <c:pt idx="3341">
                  <c:v>39.805818981916765</c:v>
                </c:pt>
                <c:pt idx="3342">
                  <c:v>40.109355795186488</c:v>
                </c:pt>
                <c:pt idx="3343">
                  <c:v>40.413601957286851</c:v>
                </c:pt>
                <c:pt idx="3344">
                  <c:v>40.723393937518004</c:v>
                </c:pt>
                <c:pt idx="3345">
                  <c:v>41.038473790850432</c:v>
                </c:pt>
                <c:pt idx="3346">
                  <c:v>41.358196654710902</c:v>
                </c:pt>
                <c:pt idx="3347">
                  <c:v>41.684239171790082</c:v>
                </c:pt>
                <c:pt idx="3348">
                  <c:v>42.019825654954658</c:v>
                </c:pt>
                <c:pt idx="3349">
                  <c:v>42.368567334615321</c:v>
                </c:pt>
                <c:pt idx="3350">
                  <c:v>42.721049217201326</c:v>
                </c:pt>
                <c:pt idx="3351">
                  <c:v>43.073982503588645</c:v>
                </c:pt>
                <c:pt idx="3352">
                  <c:v>43.430398047872018</c:v>
                </c:pt>
                <c:pt idx="3353">
                  <c:v>43.789457528706045</c:v>
                </c:pt>
                <c:pt idx="3354">
                  <c:v>44.152773102524137</c:v>
                </c:pt>
                <c:pt idx="3355">
                  <c:v>44.5222148707889</c:v>
                </c:pt>
                <c:pt idx="3356">
                  <c:v>44.892494960398984</c:v>
                </c:pt>
                <c:pt idx="3357">
                  <c:v>45.269997510830464</c:v>
                </c:pt>
                <c:pt idx="3358">
                  <c:v>45.655302898399341</c:v>
                </c:pt>
                <c:pt idx="3359">
                  <c:v>46.044541947665522</c:v>
                </c:pt>
                <c:pt idx="3360">
                  <c:v>46.434232400733066</c:v>
                </c:pt>
                <c:pt idx="3361">
                  <c:v>46.830951855849996</c:v>
                </c:pt>
                <c:pt idx="3362">
                  <c:v>47.2297348712016</c:v>
                </c:pt>
                <c:pt idx="3363">
                  <c:v>47.628775831582544</c:v>
                </c:pt>
                <c:pt idx="3364">
                  <c:v>48.032266343719485</c:v>
                </c:pt>
                <c:pt idx="3365">
                  <c:v>48.442463426619142</c:v>
                </c:pt>
                <c:pt idx="3366">
                  <c:v>48.858141841392154</c:v>
                </c:pt>
                <c:pt idx="3367">
                  <c:v>49.273949228679896</c:v>
                </c:pt>
                <c:pt idx="3368">
                  <c:v>49.69149774491558</c:v>
                </c:pt>
                <c:pt idx="3369">
                  <c:v>50.117880878405998</c:v>
                </c:pt>
                <c:pt idx="3370">
                  <c:v>50.552518252835156</c:v>
                </c:pt>
                <c:pt idx="3371">
                  <c:v>51.01559406674842</c:v>
                </c:pt>
                <c:pt idx="3372">
                  <c:v>51.483828781248405</c:v>
                </c:pt>
                <c:pt idx="3373">
                  <c:v>51.978825292541913</c:v>
                </c:pt>
                <c:pt idx="3374">
                  <c:v>52.474982556467367</c:v>
                </c:pt>
                <c:pt idx="3375">
                  <c:v>52.976814611038222</c:v>
                </c:pt>
                <c:pt idx="3376">
                  <c:v>53.49038316444382</c:v>
                </c:pt>
                <c:pt idx="3377">
                  <c:v>54.017493831889475</c:v>
                </c:pt>
                <c:pt idx="3378">
                  <c:v>54.579813995839352</c:v>
                </c:pt>
                <c:pt idx="3379">
                  <c:v>55.142972481134542</c:v>
                </c:pt>
                <c:pt idx="3380">
                  <c:v>55.711418839531113</c:v>
                </c:pt>
                <c:pt idx="3381">
                  <c:v>56.280896978045014</c:v>
                </c:pt>
                <c:pt idx="3382">
                  <c:v>56.855340558373584</c:v>
                </c:pt>
                <c:pt idx="3383">
                  <c:v>57.433911259171552</c:v>
                </c:pt>
                <c:pt idx="3384">
                  <c:v>58.038211976645655</c:v>
                </c:pt>
                <c:pt idx="3385">
                  <c:v>58.682623146181328</c:v>
                </c:pt>
                <c:pt idx="3386">
                  <c:v>59.352957791165124</c:v>
                </c:pt>
                <c:pt idx="3387">
                  <c:v>60.031482190830296</c:v>
                </c:pt>
                <c:pt idx="3388">
                  <c:v>60.723548704535595</c:v>
                </c:pt>
                <c:pt idx="3389">
                  <c:v>61.419161962394185</c:v>
                </c:pt>
                <c:pt idx="3390">
                  <c:v>62.154950158571722</c:v>
                </c:pt>
                <c:pt idx="3391">
                  <c:v>62.902087936039962</c:v>
                </c:pt>
                <c:pt idx="3392">
                  <c:v>63.655932284270918</c:v>
                </c:pt>
                <c:pt idx="3393">
                  <c:v>64.442406678712729</c:v>
                </c:pt>
                <c:pt idx="3394">
                  <c:v>65.251515749478656</c:v>
                </c:pt>
                <c:pt idx="3395">
                  <c:v>66.118533479330225</c:v>
                </c:pt>
                <c:pt idx="3396">
                  <c:v>67.014827970011325</c:v>
                </c:pt>
                <c:pt idx="3397">
                  <c:v>67.935240320935222</c:v>
                </c:pt>
                <c:pt idx="3398">
                  <c:v>68.922847352000758</c:v>
                </c:pt>
                <c:pt idx="3399">
                  <c:v>69.981453752390834</c:v>
                </c:pt>
                <c:pt idx="3400">
                  <c:v>71.043542410676849</c:v>
                </c:pt>
                <c:pt idx="3401">
                  <c:v>72.14599946605378</c:v>
                </c:pt>
                <c:pt idx="3402">
                  <c:v>73.416443221785045</c:v>
                </c:pt>
                <c:pt idx="3403">
                  <c:v>74.705007615826958</c:v>
                </c:pt>
                <c:pt idx="3404">
                  <c:v>76.098297691778924</c:v>
                </c:pt>
                <c:pt idx="3405">
                  <c:v>77.506161661888271</c:v>
                </c:pt>
                <c:pt idx="3406">
                  <c:v>79.153721050506874</c:v>
                </c:pt>
                <c:pt idx="3407">
                  <c:v>80.853256362536555</c:v>
                </c:pt>
                <c:pt idx="3408">
                  <c:v>82.774817858566124</c:v>
                </c:pt>
                <c:pt idx="3409">
                  <c:v>85.082458577252567</c:v>
                </c:pt>
                <c:pt idx="3410">
                  <c:v>87.431177041860607</c:v>
                </c:pt>
                <c:pt idx="3411">
                  <c:v>90.220272157800409</c:v>
                </c:pt>
                <c:pt idx="3412">
                  <c:v>94.168572235570835</c:v>
                </c:pt>
                <c:pt idx="3413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038784"/>
        <c:axId val="66045056"/>
      </c:scatterChart>
      <c:valAx>
        <c:axId val="66038784"/>
        <c:scaling>
          <c:logBase val="10"/>
          <c:orientation val="minMax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CA" sz="1400"/>
                  <a:t>Particle Area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6045056"/>
        <c:crosses val="autoZero"/>
        <c:crossBetween val="midCat"/>
      </c:valAx>
      <c:valAx>
        <c:axId val="6604505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CA" sz="1400" dirty="0"/>
                  <a:t>Cumulative Area </a:t>
                </a:r>
                <a:r>
                  <a:rPr lang="en-CA" sz="1400" dirty="0" smtClean="0"/>
                  <a:t>Percentage</a:t>
                </a:r>
                <a:endParaRPr lang="en-CA" sz="1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6038784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CA" sz="2400"/>
              <a:t>Clinker Size Distributions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Isolated Sample</c:v>
          </c:tx>
          <c:marker>
            <c:symbol val="none"/>
          </c:marker>
          <c:xVal>
            <c:numRef>
              <c:f>cumulative_sum_tables!$A$2:$A$4920</c:f>
              <c:numCache>
                <c:formatCode>General</c:formatCode>
                <c:ptCount val="4919"/>
                <c:pt idx="0">
                  <c:v>1.5</c:v>
                </c:pt>
                <c:pt idx="1">
                  <c:v>2</c:v>
                </c:pt>
                <c:pt idx="2">
                  <c:v>2</c:v>
                </c:pt>
                <c:pt idx="3">
                  <c:v>2.5</c:v>
                </c:pt>
                <c:pt idx="4">
                  <c:v>2.5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3.5</c:v>
                </c:pt>
                <c:pt idx="10">
                  <c:v>3.5</c:v>
                </c:pt>
                <c:pt idx="11">
                  <c:v>3.5</c:v>
                </c:pt>
                <c:pt idx="12">
                  <c:v>3.5</c:v>
                </c:pt>
                <c:pt idx="13">
                  <c:v>4.5</c:v>
                </c:pt>
                <c:pt idx="14">
                  <c:v>4.5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5.5</c:v>
                </c:pt>
                <c:pt idx="19">
                  <c:v>5.5</c:v>
                </c:pt>
                <c:pt idx="20">
                  <c:v>5.5</c:v>
                </c:pt>
                <c:pt idx="21">
                  <c:v>5.5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6.5</c:v>
                </c:pt>
                <c:pt idx="30">
                  <c:v>6.5</c:v>
                </c:pt>
                <c:pt idx="31">
                  <c:v>6.5</c:v>
                </c:pt>
                <c:pt idx="32">
                  <c:v>6.5</c:v>
                </c:pt>
                <c:pt idx="33">
                  <c:v>6.5</c:v>
                </c:pt>
                <c:pt idx="34">
                  <c:v>7</c:v>
                </c:pt>
                <c:pt idx="35">
                  <c:v>7</c:v>
                </c:pt>
                <c:pt idx="36">
                  <c:v>7</c:v>
                </c:pt>
                <c:pt idx="37">
                  <c:v>7</c:v>
                </c:pt>
                <c:pt idx="38">
                  <c:v>7</c:v>
                </c:pt>
                <c:pt idx="39">
                  <c:v>7</c:v>
                </c:pt>
                <c:pt idx="40">
                  <c:v>7</c:v>
                </c:pt>
                <c:pt idx="41">
                  <c:v>7.5</c:v>
                </c:pt>
                <c:pt idx="42">
                  <c:v>7.5</c:v>
                </c:pt>
                <c:pt idx="43">
                  <c:v>7.5</c:v>
                </c:pt>
                <c:pt idx="44">
                  <c:v>7.5</c:v>
                </c:pt>
                <c:pt idx="45">
                  <c:v>7.5</c:v>
                </c:pt>
                <c:pt idx="46">
                  <c:v>7.5</c:v>
                </c:pt>
                <c:pt idx="47">
                  <c:v>7.5</c:v>
                </c:pt>
                <c:pt idx="48">
                  <c:v>8</c:v>
                </c:pt>
                <c:pt idx="49">
                  <c:v>8</c:v>
                </c:pt>
                <c:pt idx="50">
                  <c:v>8</c:v>
                </c:pt>
                <c:pt idx="51">
                  <c:v>8</c:v>
                </c:pt>
                <c:pt idx="52">
                  <c:v>8</c:v>
                </c:pt>
                <c:pt idx="53">
                  <c:v>8</c:v>
                </c:pt>
                <c:pt idx="54">
                  <c:v>8</c:v>
                </c:pt>
                <c:pt idx="55">
                  <c:v>8</c:v>
                </c:pt>
                <c:pt idx="56">
                  <c:v>8</c:v>
                </c:pt>
                <c:pt idx="57">
                  <c:v>8</c:v>
                </c:pt>
                <c:pt idx="58">
                  <c:v>8</c:v>
                </c:pt>
                <c:pt idx="59">
                  <c:v>8</c:v>
                </c:pt>
                <c:pt idx="60">
                  <c:v>8.5</c:v>
                </c:pt>
                <c:pt idx="61">
                  <c:v>8.5</c:v>
                </c:pt>
                <c:pt idx="62">
                  <c:v>8.5</c:v>
                </c:pt>
                <c:pt idx="63">
                  <c:v>8.5</c:v>
                </c:pt>
                <c:pt idx="64">
                  <c:v>8.5</c:v>
                </c:pt>
                <c:pt idx="65">
                  <c:v>8.5</c:v>
                </c:pt>
                <c:pt idx="66">
                  <c:v>8.5</c:v>
                </c:pt>
                <c:pt idx="67">
                  <c:v>8.5</c:v>
                </c:pt>
                <c:pt idx="68">
                  <c:v>8.5</c:v>
                </c:pt>
                <c:pt idx="69">
                  <c:v>8.5</c:v>
                </c:pt>
                <c:pt idx="70">
                  <c:v>9</c:v>
                </c:pt>
                <c:pt idx="71">
                  <c:v>9</c:v>
                </c:pt>
                <c:pt idx="72">
                  <c:v>9</c:v>
                </c:pt>
                <c:pt idx="73">
                  <c:v>9</c:v>
                </c:pt>
                <c:pt idx="74">
                  <c:v>9</c:v>
                </c:pt>
                <c:pt idx="75">
                  <c:v>9</c:v>
                </c:pt>
                <c:pt idx="76">
                  <c:v>9</c:v>
                </c:pt>
                <c:pt idx="77">
                  <c:v>9</c:v>
                </c:pt>
                <c:pt idx="78">
                  <c:v>9</c:v>
                </c:pt>
                <c:pt idx="79">
                  <c:v>9.5</c:v>
                </c:pt>
                <c:pt idx="80">
                  <c:v>9.5</c:v>
                </c:pt>
                <c:pt idx="81">
                  <c:v>9.5</c:v>
                </c:pt>
                <c:pt idx="82">
                  <c:v>9.5</c:v>
                </c:pt>
                <c:pt idx="83">
                  <c:v>9.5</c:v>
                </c:pt>
                <c:pt idx="84">
                  <c:v>9.5</c:v>
                </c:pt>
                <c:pt idx="85">
                  <c:v>9.5</c:v>
                </c:pt>
                <c:pt idx="86">
                  <c:v>9.5</c:v>
                </c:pt>
                <c:pt idx="87">
                  <c:v>9.5</c:v>
                </c:pt>
                <c:pt idx="88">
                  <c:v>9.5</c:v>
                </c:pt>
                <c:pt idx="89">
                  <c:v>9.5</c:v>
                </c:pt>
                <c:pt idx="90">
                  <c:v>9.5</c:v>
                </c:pt>
                <c:pt idx="91">
                  <c:v>10</c:v>
                </c:pt>
                <c:pt idx="92">
                  <c:v>10</c:v>
                </c:pt>
                <c:pt idx="93">
                  <c:v>10</c:v>
                </c:pt>
                <c:pt idx="94">
                  <c:v>10</c:v>
                </c:pt>
                <c:pt idx="95">
                  <c:v>10</c:v>
                </c:pt>
                <c:pt idx="96">
                  <c:v>10</c:v>
                </c:pt>
                <c:pt idx="97">
                  <c:v>10</c:v>
                </c:pt>
                <c:pt idx="98">
                  <c:v>10</c:v>
                </c:pt>
                <c:pt idx="99">
                  <c:v>10</c:v>
                </c:pt>
                <c:pt idx="100">
                  <c:v>10</c:v>
                </c:pt>
                <c:pt idx="101">
                  <c:v>10</c:v>
                </c:pt>
                <c:pt idx="102">
                  <c:v>10</c:v>
                </c:pt>
                <c:pt idx="103">
                  <c:v>10</c:v>
                </c:pt>
                <c:pt idx="104">
                  <c:v>10</c:v>
                </c:pt>
                <c:pt idx="105">
                  <c:v>10.5</c:v>
                </c:pt>
                <c:pt idx="106">
                  <c:v>10.5</c:v>
                </c:pt>
                <c:pt idx="107">
                  <c:v>10.5</c:v>
                </c:pt>
                <c:pt idx="108">
                  <c:v>10.5</c:v>
                </c:pt>
                <c:pt idx="109">
                  <c:v>10.5</c:v>
                </c:pt>
                <c:pt idx="110">
                  <c:v>10.5</c:v>
                </c:pt>
                <c:pt idx="111">
                  <c:v>10.5</c:v>
                </c:pt>
                <c:pt idx="112">
                  <c:v>10.5</c:v>
                </c:pt>
                <c:pt idx="113">
                  <c:v>10.5</c:v>
                </c:pt>
                <c:pt idx="114">
                  <c:v>10.5</c:v>
                </c:pt>
                <c:pt idx="115">
                  <c:v>10.5</c:v>
                </c:pt>
                <c:pt idx="116">
                  <c:v>10.5</c:v>
                </c:pt>
                <c:pt idx="117">
                  <c:v>10.5</c:v>
                </c:pt>
                <c:pt idx="118">
                  <c:v>10.5</c:v>
                </c:pt>
                <c:pt idx="119">
                  <c:v>10.5</c:v>
                </c:pt>
                <c:pt idx="120">
                  <c:v>10.5</c:v>
                </c:pt>
                <c:pt idx="121">
                  <c:v>11</c:v>
                </c:pt>
                <c:pt idx="122">
                  <c:v>11</c:v>
                </c:pt>
                <c:pt idx="123">
                  <c:v>11</c:v>
                </c:pt>
                <c:pt idx="124">
                  <c:v>11</c:v>
                </c:pt>
                <c:pt idx="125">
                  <c:v>11</c:v>
                </c:pt>
                <c:pt idx="126">
                  <c:v>11</c:v>
                </c:pt>
                <c:pt idx="127">
                  <c:v>11</c:v>
                </c:pt>
                <c:pt idx="128">
                  <c:v>11</c:v>
                </c:pt>
                <c:pt idx="129">
                  <c:v>11</c:v>
                </c:pt>
                <c:pt idx="130">
                  <c:v>11</c:v>
                </c:pt>
                <c:pt idx="131">
                  <c:v>11</c:v>
                </c:pt>
                <c:pt idx="132">
                  <c:v>11</c:v>
                </c:pt>
                <c:pt idx="133">
                  <c:v>11</c:v>
                </c:pt>
                <c:pt idx="134">
                  <c:v>11</c:v>
                </c:pt>
                <c:pt idx="135">
                  <c:v>11</c:v>
                </c:pt>
                <c:pt idx="136">
                  <c:v>11</c:v>
                </c:pt>
                <c:pt idx="137">
                  <c:v>11</c:v>
                </c:pt>
                <c:pt idx="138">
                  <c:v>11</c:v>
                </c:pt>
                <c:pt idx="139">
                  <c:v>11.5</c:v>
                </c:pt>
                <c:pt idx="140">
                  <c:v>11.5</c:v>
                </c:pt>
                <c:pt idx="141">
                  <c:v>11.5</c:v>
                </c:pt>
                <c:pt idx="142">
                  <c:v>11.5</c:v>
                </c:pt>
                <c:pt idx="143">
                  <c:v>11.5</c:v>
                </c:pt>
                <c:pt idx="144">
                  <c:v>11.5</c:v>
                </c:pt>
                <c:pt idx="145">
                  <c:v>11.5</c:v>
                </c:pt>
                <c:pt idx="146">
                  <c:v>11.5</c:v>
                </c:pt>
                <c:pt idx="147">
                  <c:v>11.5</c:v>
                </c:pt>
                <c:pt idx="148">
                  <c:v>11.5</c:v>
                </c:pt>
                <c:pt idx="149">
                  <c:v>11.5</c:v>
                </c:pt>
                <c:pt idx="150">
                  <c:v>11.5</c:v>
                </c:pt>
                <c:pt idx="151">
                  <c:v>11.5</c:v>
                </c:pt>
                <c:pt idx="152">
                  <c:v>11.5</c:v>
                </c:pt>
                <c:pt idx="153">
                  <c:v>11.5</c:v>
                </c:pt>
                <c:pt idx="154">
                  <c:v>11.5</c:v>
                </c:pt>
                <c:pt idx="155">
                  <c:v>12</c:v>
                </c:pt>
                <c:pt idx="156">
                  <c:v>12</c:v>
                </c:pt>
                <c:pt idx="157">
                  <c:v>12</c:v>
                </c:pt>
                <c:pt idx="158">
                  <c:v>12</c:v>
                </c:pt>
                <c:pt idx="159">
                  <c:v>12</c:v>
                </c:pt>
                <c:pt idx="160">
                  <c:v>12</c:v>
                </c:pt>
                <c:pt idx="161">
                  <c:v>12</c:v>
                </c:pt>
                <c:pt idx="162">
                  <c:v>12</c:v>
                </c:pt>
                <c:pt idx="163">
                  <c:v>12</c:v>
                </c:pt>
                <c:pt idx="164">
                  <c:v>12</c:v>
                </c:pt>
                <c:pt idx="165">
                  <c:v>12</c:v>
                </c:pt>
                <c:pt idx="166">
                  <c:v>12</c:v>
                </c:pt>
                <c:pt idx="167">
                  <c:v>12</c:v>
                </c:pt>
                <c:pt idx="168">
                  <c:v>12.5</c:v>
                </c:pt>
                <c:pt idx="169">
                  <c:v>12.5</c:v>
                </c:pt>
                <c:pt idx="170">
                  <c:v>12.5</c:v>
                </c:pt>
                <c:pt idx="171">
                  <c:v>12.5</c:v>
                </c:pt>
                <c:pt idx="172">
                  <c:v>12.5</c:v>
                </c:pt>
                <c:pt idx="173">
                  <c:v>12.5</c:v>
                </c:pt>
                <c:pt idx="174">
                  <c:v>12.5</c:v>
                </c:pt>
                <c:pt idx="175">
                  <c:v>12.5</c:v>
                </c:pt>
                <c:pt idx="176">
                  <c:v>13</c:v>
                </c:pt>
                <c:pt idx="177">
                  <c:v>13</c:v>
                </c:pt>
                <c:pt idx="178">
                  <c:v>13</c:v>
                </c:pt>
                <c:pt idx="179">
                  <c:v>13</c:v>
                </c:pt>
                <c:pt idx="180">
                  <c:v>13</c:v>
                </c:pt>
                <c:pt idx="181">
                  <c:v>13</c:v>
                </c:pt>
                <c:pt idx="182">
                  <c:v>13</c:v>
                </c:pt>
                <c:pt idx="183">
                  <c:v>13</c:v>
                </c:pt>
                <c:pt idx="184">
                  <c:v>13</c:v>
                </c:pt>
                <c:pt idx="185">
                  <c:v>13</c:v>
                </c:pt>
                <c:pt idx="186">
                  <c:v>13</c:v>
                </c:pt>
                <c:pt idx="187">
                  <c:v>13.5</c:v>
                </c:pt>
                <c:pt idx="188">
                  <c:v>13.5</c:v>
                </c:pt>
                <c:pt idx="189">
                  <c:v>13.5</c:v>
                </c:pt>
                <c:pt idx="190">
                  <c:v>13.5</c:v>
                </c:pt>
                <c:pt idx="191">
                  <c:v>13.5</c:v>
                </c:pt>
                <c:pt idx="192">
                  <c:v>13.5</c:v>
                </c:pt>
                <c:pt idx="193">
                  <c:v>13.5</c:v>
                </c:pt>
                <c:pt idx="194">
                  <c:v>13.5</c:v>
                </c:pt>
                <c:pt idx="195">
                  <c:v>13.5</c:v>
                </c:pt>
                <c:pt idx="196">
                  <c:v>13.5</c:v>
                </c:pt>
                <c:pt idx="197">
                  <c:v>13.5</c:v>
                </c:pt>
                <c:pt idx="198">
                  <c:v>13.5</c:v>
                </c:pt>
                <c:pt idx="199">
                  <c:v>13.5</c:v>
                </c:pt>
                <c:pt idx="200">
                  <c:v>14</c:v>
                </c:pt>
                <c:pt idx="201">
                  <c:v>14</c:v>
                </c:pt>
                <c:pt idx="202">
                  <c:v>14</c:v>
                </c:pt>
                <c:pt idx="203">
                  <c:v>14</c:v>
                </c:pt>
                <c:pt idx="204">
                  <c:v>14</c:v>
                </c:pt>
                <c:pt idx="205">
                  <c:v>14</c:v>
                </c:pt>
                <c:pt idx="206">
                  <c:v>14</c:v>
                </c:pt>
                <c:pt idx="207">
                  <c:v>14</c:v>
                </c:pt>
                <c:pt idx="208">
                  <c:v>14</c:v>
                </c:pt>
                <c:pt idx="209">
                  <c:v>14</c:v>
                </c:pt>
                <c:pt idx="210">
                  <c:v>14</c:v>
                </c:pt>
                <c:pt idx="211">
                  <c:v>14</c:v>
                </c:pt>
                <c:pt idx="212">
                  <c:v>14</c:v>
                </c:pt>
                <c:pt idx="213">
                  <c:v>14</c:v>
                </c:pt>
                <c:pt idx="214">
                  <c:v>14</c:v>
                </c:pt>
                <c:pt idx="215">
                  <c:v>14</c:v>
                </c:pt>
                <c:pt idx="216">
                  <c:v>14</c:v>
                </c:pt>
                <c:pt idx="217">
                  <c:v>14</c:v>
                </c:pt>
                <c:pt idx="218">
                  <c:v>14</c:v>
                </c:pt>
                <c:pt idx="219">
                  <c:v>14</c:v>
                </c:pt>
                <c:pt idx="220">
                  <c:v>14.5</c:v>
                </c:pt>
                <c:pt idx="221">
                  <c:v>14.5</c:v>
                </c:pt>
                <c:pt idx="222">
                  <c:v>14.5</c:v>
                </c:pt>
                <c:pt idx="223">
                  <c:v>14.5</c:v>
                </c:pt>
                <c:pt idx="224">
                  <c:v>14.5</c:v>
                </c:pt>
                <c:pt idx="225">
                  <c:v>14.5</c:v>
                </c:pt>
                <c:pt idx="226">
                  <c:v>14.5</c:v>
                </c:pt>
                <c:pt idx="227">
                  <c:v>14.5</c:v>
                </c:pt>
                <c:pt idx="228">
                  <c:v>14.5</c:v>
                </c:pt>
                <c:pt idx="229">
                  <c:v>14.5</c:v>
                </c:pt>
                <c:pt idx="230">
                  <c:v>14.5</c:v>
                </c:pt>
                <c:pt idx="231">
                  <c:v>14.5</c:v>
                </c:pt>
                <c:pt idx="232">
                  <c:v>14.5</c:v>
                </c:pt>
                <c:pt idx="233">
                  <c:v>14.5</c:v>
                </c:pt>
                <c:pt idx="234">
                  <c:v>14.5</c:v>
                </c:pt>
                <c:pt idx="235">
                  <c:v>14.5</c:v>
                </c:pt>
                <c:pt idx="236">
                  <c:v>14.5</c:v>
                </c:pt>
                <c:pt idx="237">
                  <c:v>15</c:v>
                </c:pt>
                <c:pt idx="238">
                  <c:v>15</c:v>
                </c:pt>
                <c:pt idx="239">
                  <c:v>15</c:v>
                </c:pt>
                <c:pt idx="240">
                  <c:v>15</c:v>
                </c:pt>
                <c:pt idx="241">
                  <c:v>15</c:v>
                </c:pt>
                <c:pt idx="242">
                  <c:v>15</c:v>
                </c:pt>
                <c:pt idx="243">
                  <c:v>15</c:v>
                </c:pt>
                <c:pt idx="244">
                  <c:v>15</c:v>
                </c:pt>
                <c:pt idx="245">
                  <c:v>15</c:v>
                </c:pt>
                <c:pt idx="246">
                  <c:v>15</c:v>
                </c:pt>
                <c:pt idx="247">
                  <c:v>15</c:v>
                </c:pt>
                <c:pt idx="248">
                  <c:v>15</c:v>
                </c:pt>
                <c:pt idx="249">
                  <c:v>15</c:v>
                </c:pt>
                <c:pt idx="250">
                  <c:v>15</c:v>
                </c:pt>
                <c:pt idx="251">
                  <c:v>15</c:v>
                </c:pt>
                <c:pt idx="252">
                  <c:v>15</c:v>
                </c:pt>
                <c:pt idx="253">
                  <c:v>15.5</c:v>
                </c:pt>
                <c:pt idx="254">
                  <c:v>15.5</c:v>
                </c:pt>
                <c:pt idx="255">
                  <c:v>15.5</c:v>
                </c:pt>
                <c:pt idx="256">
                  <c:v>15.5</c:v>
                </c:pt>
                <c:pt idx="257">
                  <c:v>15.5</c:v>
                </c:pt>
                <c:pt idx="258">
                  <c:v>15.5</c:v>
                </c:pt>
                <c:pt idx="259">
                  <c:v>15.5</c:v>
                </c:pt>
                <c:pt idx="260">
                  <c:v>15.5</c:v>
                </c:pt>
                <c:pt idx="261">
                  <c:v>15.5</c:v>
                </c:pt>
                <c:pt idx="262">
                  <c:v>15.5</c:v>
                </c:pt>
                <c:pt idx="263">
                  <c:v>15.5</c:v>
                </c:pt>
                <c:pt idx="264">
                  <c:v>15.5</c:v>
                </c:pt>
                <c:pt idx="265">
                  <c:v>15.5</c:v>
                </c:pt>
                <c:pt idx="266">
                  <c:v>15.5</c:v>
                </c:pt>
                <c:pt idx="267">
                  <c:v>15.5</c:v>
                </c:pt>
                <c:pt idx="268">
                  <c:v>15.5</c:v>
                </c:pt>
                <c:pt idx="269">
                  <c:v>15.5</c:v>
                </c:pt>
                <c:pt idx="270">
                  <c:v>15.5</c:v>
                </c:pt>
                <c:pt idx="271">
                  <c:v>15.5</c:v>
                </c:pt>
                <c:pt idx="272">
                  <c:v>15.5</c:v>
                </c:pt>
                <c:pt idx="273">
                  <c:v>15.5</c:v>
                </c:pt>
                <c:pt idx="274">
                  <c:v>15.5</c:v>
                </c:pt>
                <c:pt idx="275">
                  <c:v>15.5</c:v>
                </c:pt>
                <c:pt idx="276">
                  <c:v>15.5</c:v>
                </c:pt>
                <c:pt idx="277">
                  <c:v>16</c:v>
                </c:pt>
                <c:pt idx="278">
                  <c:v>16</c:v>
                </c:pt>
                <c:pt idx="279">
                  <c:v>16</c:v>
                </c:pt>
                <c:pt idx="280">
                  <c:v>16</c:v>
                </c:pt>
                <c:pt idx="281">
                  <c:v>16</c:v>
                </c:pt>
                <c:pt idx="282">
                  <c:v>16</c:v>
                </c:pt>
                <c:pt idx="283">
                  <c:v>16</c:v>
                </c:pt>
                <c:pt idx="284">
                  <c:v>16</c:v>
                </c:pt>
                <c:pt idx="285">
                  <c:v>16</c:v>
                </c:pt>
                <c:pt idx="286">
                  <c:v>16</c:v>
                </c:pt>
                <c:pt idx="287">
                  <c:v>16</c:v>
                </c:pt>
                <c:pt idx="288">
                  <c:v>16</c:v>
                </c:pt>
                <c:pt idx="289">
                  <c:v>16</c:v>
                </c:pt>
                <c:pt idx="290">
                  <c:v>16</c:v>
                </c:pt>
                <c:pt idx="291">
                  <c:v>16</c:v>
                </c:pt>
                <c:pt idx="292">
                  <c:v>16</c:v>
                </c:pt>
                <c:pt idx="293">
                  <c:v>16</c:v>
                </c:pt>
                <c:pt idx="294">
                  <c:v>16</c:v>
                </c:pt>
                <c:pt idx="295">
                  <c:v>16</c:v>
                </c:pt>
                <c:pt idx="296">
                  <c:v>16</c:v>
                </c:pt>
                <c:pt idx="297">
                  <c:v>16</c:v>
                </c:pt>
                <c:pt idx="298">
                  <c:v>16</c:v>
                </c:pt>
                <c:pt idx="299">
                  <c:v>16</c:v>
                </c:pt>
                <c:pt idx="300">
                  <c:v>16</c:v>
                </c:pt>
                <c:pt idx="301">
                  <c:v>16</c:v>
                </c:pt>
                <c:pt idx="302">
                  <c:v>16.5</c:v>
                </c:pt>
                <c:pt idx="303">
                  <c:v>16.5</c:v>
                </c:pt>
                <c:pt idx="304">
                  <c:v>16.5</c:v>
                </c:pt>
                <c:pt idx="305">
                  <c:v>16.5</c:v>
                </c:pt>
                <c:pt idx="306">
                  <c:v>16.5</c:v>
                </c:pt>
                <c:pt idx="307">
                  <c:v>16.5</c:v>
                </c:pt>
                <c:pt idx="308">
                  <c:v>16.5</c:v>
                </c:pt>
                <c:pt idx="309">
                  <c:v>16.5</c:v>
                </c:pt>
                <c:pt idx="310">
                  <c:v>16.5</c:v>
                </c:pt>
                <c:pt idx="311">
                  <c:v>16.5</c:v>
                </c:pt>
                <c:pt idx="312">
                  <c:v>16.5</c:v>
                </c:pt>
                <c:pt idx="313">
                  <c:v>16.5</c:v>
                </c:pt>
                <c:pt idx="314">
                  <c:v>16.5</c:v>
                </c:pt>
                <c:pt idx="315">
                  <c:v>16.5</c:v>
                </c:pt>
                <c:pt idx="316">
                  <c:v>16.5</c:v>
                </c:pt>
                <c:pt idx="317">
                  <c:v>16.5</c:v>
                </c:pt>
                <c:pt idx="318">
                  <c:v>16.5</c:v>
                </c:pt>
                <c:pt idx="319">
                  <c:v>16.5</c:v>
                </c:pt>
                <c:pt idx="320">
                  <c:v>16.5</c:v>
                </c:pt>
                <c:pt idx="321">
                  <c:v>17</c:v>
                </c:pt>
                <c:pt idx="322">
                  <c:v>17</c:v>
                </c:pt>
                <c:pt idx="323">
                  <c:v>17</c:v>
                </c:pt>
                <c:pt idx="324">
                  <c:v>17</c:v>
                </c:pt>
                <c:pt idx="325">
                  <c:v>17</c:v>
                </c:pt>
                <c:pt idx="326">
                  <c:v>17</c:v>
                </c:pt>
                <c:pt idx="327">
                  <c:v>17</c:v>
                </c:pt>
                <c:pt idx="328">
                  <c:v>17</c:v>
                </c:pt>
                <c:pt idx="329">
                  <c:v>17</c:v>
                </c:pt>
                <c:pt idx="330">
                  <c:v>17</c:v>
                </c:pt>
                <c:pt idx="331">
                  <c:v>17</c:v>
                </c:pt>
                <c:pt idx="332">
                  <c:v>17</c:v>
                </c:pt>
                <c:pt idx="333">
                  <c:v>17</c:v>
                </c:pt>
                <c:pt idx="334">
                  <c:v>17</c:v>
                </c:pt>
                <c:pt idx="335">
                  <c:v>17</c:v>
                </c:pt>
                <c:pt idx="336">
                  <c:v>17</c:v>
                </c:pt>
                <c:pt idx="337">
                  <c:v>17</c:v>
                </c:pt>
                <c:pt idx="338">
                  <c:v>17</c:v>
                </c:pt>
                <c:pt idx="339">
                  <c:v>17</c:v>
                </c:pt>
                <c:pt idx="340">
                  <c:v>17</c:v>
                </c:pt>
                <c:pt idx="341">
                  <c:v>17</c:v>
                </c:pt>
                <c:pt idx="342">
                  <c:v>17</c:v>
                </c:pt>
                <c:pt idx="343">
                  <c:v>17.5</c:v>
                </c:pt>
                <c:pt idx="344">
                  <c:v>17.5</c:v>
                </c:pt>
                <c:pt idx="345">
                  <c:v>17.5</c:v>
                </c:pt>
                <c:pt idx="346">
                  <c:v>17.5</c:v>
                </c:pt>
                <c:pt idx="347">
                  <c:v>17.5</c:v>
                </c:pt>
                <c:pt idx="348">
                  <c:v>17.5</c:v>
                </c:pt>
                <c:pt idx="349">
                  <c:v>17.5</c:v>
                </c:pt>
                <c:pt idx="350">
                  <c:v>17.5</c:v>
                </c:pt>
                <c:pt idx="351">
                  <c:v>17.5</c:v>
                </c:pt>
                <c:pt idx="352">
                  <c:v>17.5</c:v>
                </c:pt>
                <c:pt idx="353">
                  <c:v>17.5</c:v>
                </c:pt>
                <c:pt idx="354">
                  <c:v>17.5</c:v>
                </c:pt>
                <c:pt idx="355">
                  <c:v>17.5</c:v>
                </c:pt>
                <c:pt idx="356">
                  <c:v>17.5</c:v>
                </c:pt>
                <c:pt idx="357">
                  <c:v>17.5</c:v>
                </c:pt>
                <c:pt idx="358">
                  <c:v>17.5</c:v>
                </c:pt>
                <c:pt idx="359">
                  <c:v>17.5</c:v>
                </c:pt>
                <c:pt idx="360">
                  <c:v>17.5</c:v>
                </c:pt>
                <c:pt idx="361">
                  <c:v>17.5</c:v>
                </c:pt>
                <c:pt idx="362">
                  <c:v>17.5</c:v>
                </c:pt>
                <c:pt idx="363">
                  <c:v>18</c:v>
                </c:pt>
                <c:pt idx="364">
                  <c:v>18</c:v>
                </c:pt>
                <c:pt idx="365">
                  <c:v>18</c:v>
                </c:pt>
                <c:pt idx="366">
                  <c:v>18</c:v>
                </c:pt>
                <c:pt idx="367">
                  <c:v>18</c:v>
                </c:pt>
                <c:pt idx="368">
                  <c:v>18</c:v>
                </c:pt>
                <c:pt idx="369">
                  <c:v>18</c:v>
                </c:pt>
                <c:pt idx="370">
                  <c:v>18</c:v>
                </c:pt>
                <c:pt idx="371">
                  <c:v>18</c:v>
                </c:pt>
                <c:pt idx="372">
                  <c:v>18</c:v>
                </c:pt>
                <c:pt idx="373">
                  <c:v>18</c:v>
                </c:pt>
                <c:pt idx="374">
                  <c:v>18</c:v>
                </c:pt>
                <c:pt idx="375">
                  <c:v>18</c:v>
                </c:pt>
                <c:pt idx="376">
                  <c:v>18</c:v>
                </c:pt>
                <c:pt idx="377">
                  <c:v>18</c:v>
                </c:pt>
                <c:pt idx="378">
                  <c:v>18</c:v>
                </c:pt>
                <c:pt idx="379">
                  <c:v>18.5</c:v>
                </c:pt>
                <c:pt idx="380">
                  <c:v>18.5</c:v>
                </c:pt>
                <c:pt idx="381">
                  <c:v>18.5</c:v>
                </c:pt>
                <c:pt idx="382">
                  <c:v>18.5</c:v>
                </c:pt>
                <c:pt idx="383">
                  <c:v>18.5</c:v>
                </c:pt>
                <c:pt idx="384">
                  <c:v>18.5</c:v>
                </c:pt>
                <c:pt idx="385">
                  <c:v>18.5</c:v>
                </c:pt>
                <c:pt idx="386">
                  <c:v>18.5</c:v>
                </c:pt>
                <c:pt idx="387">
                  <c:v>18.5</c:v>
                </c:pt>
                <c:pt idx="388">
                  <c:v>18.5</c:v>
                </c:pt>
                <c:pt idx="389">
                  <c:v>18.5</c:v>
                </c:pt>
                <c:pt idx="390">
                  <c:v>18.5</c:v>
                </c:pt>
                <c:pt idx="391">
                  <c:v>18.5</c:v>
                </c:pt>
                <c:pt idx="392">
                  <c:v>18.5</c:v>
                </c:pt>
                <c:pt idx="393">
                  <c:v>18.5</c:v>
                </c:pt>
                <c:pt idx="394">
                  <c:v>18.5</c:v>
                </c:pt>
                <c:pt idx="395">
                  <c:v>18.5</c:v>
                </c:pt>
                <c:pt idx="396">
                  <c:v>18.5</c:v>
                </c:pt>
                <c:pt idx="397">
                  <c:v>18.5</c:v>
                </c:pt>
                <c:pt idx="398">
                  <c:v>19</c:v>
                </c:pt>
                <c:pt idx="399">
                  <c:v>19</c:v>
                </c:pt>
                <c:pt idx="400">
                  <c:v>19</c:v>
                </c:pt>
                <c:pt idx="401">
                  <c:v>19</c:v>
                </c:pt>
                <c:pt idx="402">
                  <c:v>19</c:v>
                </c:pt>
                <c:pt idx="403">
                  <c:v>19</c:v>
                </c:pt>
                <c:pt idx="404">
                  <c:v>19</c:v>
                </c:pt>
                <c:pt idx="405">
                  <c:v>19</c:v>
                </c:pt>
                <c:pt idx="406">
                  <c:v>19</c:v>
                </c:pt>
                <c:pt idx="407">
                  <c:v>19</c:v>
                </c:pt>
                <c:pt idx="408">
                  <c:v>19</c:v>
                </c:pt>
                <c:pt idx="409">
                  <c:v>19</c:v>
                </c:pt>
                <c:pt idx="410">
                  <c:v>19</c:v>
                </c:pt>
                <c:pt idx="411">
                  <c:v>19</c:v>
                </c:pt>
                <c:pt idx="412">
                  <c:v>19</c:v>
                </c:pt>
                <c:pt idx="413">
                  <c:v>19</c:v>
                </c:pt>
                <c:pt idx="414">
                  <c:v>19</c:v>
                </c:pt>
                <c:pt idx="415">
                  <c:v>19.5</c:v>
                </c:pt>
                <c:pt idx="416">
                  <c:v>19.5</c:v>
                </c:pt>
                <c:pt idx="417">
                  <c:v>19.5</c:v>
                </c:pt>
                <c:pt idx="418">
                  <c:v>19.5</c:v>
                </c:pt>
                <c:pt idx="419">
                  <c:v>19.5</c:v>
                </c:pt>
                <c:pt idx="420">
                  <c:v>19.5</c:v>
                </c:pt>
                <c:pt idx="421">
                  <c:v>19.5</c:v>
                </c:pt>
                <c:pt idx="422">
                  <c:v>19.5</c:v>
                </c:pt>
                <c:pt idx="423">
                  <c:v>19.5</c:v>
                </c:pt>
                <c:pt idx="424">
                  <c:v>19.5</c:v>
                </c:pt>
                <c:pt idx="425">
                  <c:v>19.5</c:v>
                </c:pt>
                <c:pt idx="426">
                  <c:v>19.5</c:v>
                </c:pt>
                <c:pt idx="427">
                  <c:v>19.5</c:v>
                </c:pt>
                <c:pt idx="428">
                  <c:v>19.5</c:v>
                </c:pt>
                <c:pt idx="429">
                  <c:v>19.5</c:v>
                </c:pt>
                <c:pt idx="430">
                  <c:v>19.5</c:v>
                </c:pt>
                <c:pt idx="431">
                  <c:v>19.5</c:v>
                </c:pt>
                <c:pt idx="432">
                  <c:v>19.5</c:v>
                </c:pt>
                <c:pt idx="433">
                  <c:v>19.5</c:v>
                </c:pt>
                <c:pt idx="434">
                  <c:v>19.5</c:v>
                </c:pt>
                <c:pt idx="435">
                  <c:v>19.5</c:v>
                </c:pt>
                <c:pt idx="436">
                  <c:v>19.5</c:v>
                </c:pt>
                <c:pt idx="437">
                  <c:v>19.5</c:v>
                </c:pt>
                <c:pt idx="438">
                  <c:v>19.5</c:v>
                </c:pt>
                <c:pt idx="439">
                  <c:v>19.5</c:v>
                </c:pt>
                <c:pt idx="440">
                  <c:v>20</c:v>
                </c:pt>
                <c:pt idx="441">
                  <c:v>20</c:v>
                </c:pt>
                <c:pt idx="442">
                  <c:v>20</c:v>
                </c:pt>
                <c:pt idx="443">
                  <c:v>20</c:v>
                </c:pt>
                <c:pt idx="444">
                  <c:v>20</c:v>
                </c:pt>
                <c:pt idx="445">
                  <c:v>20</c:v>
                </c:pt>
                <c:pt idx="446">
                  <c:v>20</c:v>
                </c:pt>
                <c:pt idx="447">
                  <c:v>20</c:v>
                </c:pt>
                <c:pt idx="448">
                  <c:v>20</c:v>
                </c:pt>
                <c:pt idx="449">
                  <c:v>20</c:v>
                </c:pt>
                <c:pt idx="450">
                  <c:v>20</c:v>
                </c:pt>
                <c:pt idx="451">
                  <c:v>20</c:v>
                </c:pt>
                <c:pt idx="452">
                  <c:v>20</c:v>
                </c:pt>
                <c:pt idx="453">
                  <c:v>20</c:v>
                </c:pt>
                <c:pt idx="454">
                  <c:v>20</c:v>
                </c:pt>
                <c:pt idx="455">
                  <c:v>20</c:v>
                </c:pt>
                <c:pt idx="456">
                  <c:v>20</c:v>
                </c:pt>
                <c:pt idx="457">
                  <c:v>20</c:v>
                </c:pt>
                <c:pt idx="458">
                  <c:v>20</c:v>
                </c:pt>
                <c:pt idx="459">
                  <c:v>20</c:v>
                </c:pt>
                <c:pt idx="460">
                  <c:v>20</c:v>
                </c:pt>
                <c:pt idx="461">
                  <c:v>20</c:v>
                </c:pt>
                <c:pt idx="462">
                  <c:v>20</c:v>
                </c:pt>
                <c:pt idx="463">
                  <c:v>20.5</c:v>
                </c:pt>
                <c:pt idx="464">
                  <c:v>20.5</c:v>
                </c:pt>
                <c:pt idx="465">
                  <c:v>20.5</c:v>
                </c:pt>
                <c:pt idx="466">
                  <c:v>20.5</c:v>
                </c:pt>
                <c:pt idx="467">
                  <c:v>20.5</c:v>
                </c:pt>
                <c:pt idx="468">
                  <c:v>20.5</c:v>
                </c:pt>
                <c:pt idx="469">
                  <c:v>20.5</c:v>
                </c:pt>
                <c:pt idx="470">
                  <c:v>20.5</c:v>
                </c:pt>
                <c:pt idx="471">
                  <c:v>20.5</c:v>
                </c:pt>
                <c:pt idx="472">
                  <c:v>20.5</c:v>
                </c:pt>
                <c:pt idx="473">
                  <c:v>20.5</c:v>
                </c:pt>
                <c:pt idx="474">
                  <c:v>20.5</c:v>
                </c:pt>
                <c:pt idx="475">
                  <c:v>20.5</c:v>
                </c:pt>
                <c:pt idx="476">
                  <c:v>20.5</c:v>
                </c:pt>
                <c:pt idx="477">
                  <c:v>20.5</c:v>
                </c:pt>
                <c:pt idx="478">
                  <c:v>20.5</c:v>
                </c:pt>
                <c:pt idx="479">
                  <c:v>20.5</c:v>
                </c:pt>
                <c:pt idx="480">
                  <c:v>20.5</c:v>
                </c:pt>
                <c:pt idx="481">
                  <c:v>20.5</c:v>
                </c:pt>
                <c:pt idx="482">
                  <c:v>20.5</c:v>
                </c:pt>
                <c:pt idx="483">
                  <c:v>20.5</c:v>
                </c:pt>
                <c:pt idx="484">
                  <c:v>20.5</c:v>
                </c:pt>
                <c:pt idx="485">
                  <c:v>20.5</c:v>
                </c:pt>
                <c:pt idx="486">
                  <c:v>20.5</c:v>
                </c:pt>
                <c:pt idx="487">
                  <c:v>20.5</c:v>
                </c:pt>
                <c:pt idx="488">
                  <c:v>20.5</c:v>
                </c:pt>
                <c:pt idx="489">
                  <c:v>21</c:v>
                </c:pt>
                <c:pt idx="490">
                  <c:v>21</c:v>
                </c:pt>
                <c:pt idx="491">
                  <c:v>21</c:v>
                </c:pt>
                <c:pt idx="492">
                  <c:v>21</c:v>
                </c:pt>
                <c:pt idx="493">
                  <c:v>21</c:v>
                </c:pt>
                <c:pt idx="494">
                  <c:v>21</c:v>
                </c:pt>
                <c:pt idx="495">
                  <c:v>21</c:v>
                </c:pt>
                <c:pt idx="496">
                  <c:v>21</c:v>
                </c:pt>
                <c:pt idx="497">
                  <c:v>21</c:v>
                </c:pt>
                <c:pt idx="498">
                  <c:v>21</c:v>
                </c:pt>
                <c:pt idx="499">
                  <c:v>21</c:v>
                </c:pt>
                <c:pt idx="500">
                  <c:v>21</c:v>
                </c:pt>
                <c:pt idx="501">
                  <c:v>21</c:v>
                </c:pt>
                <c:pt idx="502">
                  <c:v>21</c:v>
                </c:pt>
                <c:pt idx="503">
                  <c:v>21</c:v>
                </c:pt>
                <c:pt idx="504">
                  <c:v>21</c:v>
                </c:pt>
                <c:pt idx="505">
                  <c:v>21</c:v>
                </c:pt>
                <c:pt idx="506">
                  <c:v>21</c:v>
                </c:pt>
                <c:pt idx="507">
                  <c:v>21</c:v>
                </c:pt>
                <c:pt idx="508">
                  <c:v>21</c:v>
                </c:pt>
                <c:pt idx="509">
                  <c:v>21</c:v>
                </c:pt>
                <c:pt idx="510">
                  <c:v>21.5</c:v>
                </c:pt>
                <c:pt idx="511">
                  <c:v>21.5</c:v>
                </c:pt>
                <c:pt idx="512">
                  <c:v>21.5</c:v>
                </c:pt>
                <c:pt idx="513">
                  <c:v>21.5</c:v>
                </c:pt>
                <c:pt idx="514">
                  <c:v>21.5</c:v>
                </c:pt>
                <c:pt idx="515">
                  <c:v>21.5</c:v>
                </c:pt>
                <c:pt idx="516">
                  <c:v>21.5</c:v>
                </c:pt>
                <c:pt idx="517">
                  <c:v>21.5</c:v>
                </c:pt>
                <c:pt idx="518">
                  <c:v>21.5</c:v>
                </c:pt>
                <c:pt idx="519">
                  <c:v>21.5</c:v>
                </c:pt>
                <c:pt idx="520">
                  <c:v>21.5</c:v>
                </c:pt>
                <c:pt idx="521">
                  <c:v>21.5</c:v>
                </c:pt>
                <c:pt idx="522">
                  <c:v>21.5</c:v>
                </c:pt>
                <c:pt idx="523">
                  <c:v>21.5</c:v>
                </c:pt>
                <c:pt idx="524">
                  <c:v>21.5</c:v>
                </c:pt>
                <c:pt idx="525">
                  <c:v>21.5</c:v>
                </c:pt>
                <c:pt idx="526">
                  <c:v>21.5</c:v>
                </c:pt>
                <c:pt idx="527">
                  <c:v>21.5</c:v>
                </c:pt>
                <c:pt idx="528">
                  <c:v>21.5</c:v>
                </c:pt>
                <c:pt idx="529">
                  <c:v>21.5</c:v>
                </c:pt>
                <c:pt idx="530">
                  <c:v>22</c:v>
                </c:pt>
                <c:pt idx="531">
                  <c:v>22</c:v>
                </c:pt>
                <c:pt idx="532">
                  <c:v>22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22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22.5</c:v>
                </c:pt>
                <c:pt idx="549">
                  <c:v>22.5</c:v>
                </c:pt>
                <c:pt idx="550">
                  <c:v>22.5</c:v>
                </c:pt>
                <c:pt idx="551">
                  <c:v>22.5</c:v>
                </c:pt>
                <c:pt idx="552">
                  <c:v>22.5</c:v>
                </c:pt>
                <c:pt idx="553">
                  <c:v>22.5</c:v>
                </c:pt>
                <c:pt idx="554">
                  <c:v>22.5</c:v>
                </c:pt>
                <c:pt idx="555">
                  <c:v>22.5</c:v>
                </c:pt>
                <c:pt idx="556">
                  <c:v>22.5</c:v>
                </c:pt>
                <c:pt idx="557">
                  <c:v>22.5</c:v>
                </c:pt>
                <c:pt idx="558">
                  <c:v>22.5</c:v>
                </c:pt>
                <c:pt idx="559">
                  <c:v>22.5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</c:v>
                </c:pt>
                <c:pt idx="564">
                  <c:v>23</c:v>
                </c:pt>
                <c:pt idx="565">
                  <c:v>23</c:v>
                </c:pt>
                <c:pt idx="566">
                  <c:v>23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23</c:v>
                </c:pt>
                <c:pt idx="571">
                  <c:v>23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23</c:v>
                </c:pt>
                <c:pt idx="580">
                  <c:v>23</c:v>
                </c:pt>
                <c:pt idx="581">
                  <c:v>23</c:v>
                </c:pt>
                <c:pt idx="582">
                  <c:v>23</c:v>
                </c:pt>
                <c:pt idx="583">
                  <c:v>23.5</c:v>
                </c:pt>
                <c:pt idx="584">
                  <c:v>23.5</c:v>
                </c:pt>
                <c:pt idx="585">
                  <c:v>23.5</c:v>
                </c:pt>
                <c:pt idx="586">
                  <c:v>23.5</c:v>
                </c:pt>
                <c:pt idx="587">
                  <c:v>23.5</c:v>
                </c:pt>
                <c:pt idx="588">
                  <c:v>23.5</c:v>
                </c:pt>
                <c:pt idx="589">
                  <c:v>23.5</c:v>
                </c:pt>
                <c:pt idx="590">
                  <c:v>23.5</c:v>
                </c:pt>
                <c:pt idx="591">
                  <c:v>23.5</c:v>
                </c:pt>
                <c:pt idx="592">
                  <c:v>23.5</c:v>
                </c:pt>
                <c:pt idx="593">
                  <c:v>23.5</c:v>
                </c:pt>
                <c:pt idx="594">
                  <c:v>23.5</c:v>
                </c:pt>
                <c:pt idx="595">
                  <c:v>23.5</c:v>
                </c:pt>
                <c:pt idx="596">
                  <c:v>23.5</c:v>
                </c:pt>
                <c:pt idx="597">
                  <c:v>23.5</c:v>
                </c:pt>
                <c:pt idx="598">
                  <c:v>23.5</c:v>
                </c:pt>
                <c:pt idx="599">
                  <c:v>23.5</c:v>
                </c:pt>
                <c:pt idx="600">
                  <c:v>23.5</c:v>
                </c:pt>
                <c:pt idx="601">
                  <c:v>23.5</c:v>
                </c:pt>
                <c:pt idx="602">
                  <c:v>23.5</c:v>
                </c:pt>
                <c:pt idx="603">
                  <c:v>23.5</c:v>
                </c:pt>
                <c:pt idx="604">
                  <c:v>24</c:v>
                </c:pt>
                <c:pt idx="605">
                  <c:v>24</c:v>
                </c:pt>
                <c:pt idx="606">
                  <c:v>24</c:v>
                </c:pt>
                <c:pt idx="607">
                  <c:v>24</c:v>
                </c:pt>
                <c:pt idx="608">
                  <c:v>24</c:v>
                </c:pt>
                <c:pt idx="609">
                  <c:v>24</c:v>
                </c:pt>
                <c:pt idx="610">
                  <c:v>24</c:v>
                </c:pt>
                <c:pt idx="611">
                  <c:v>24</c:v>
                </c:pt>
                <c:pt idx="612">
                  <c:v>24</c:v>
                </c:pt>
                <c:pt idx="613">
                  <c:v>24</c:v>
                </c:pt>
                <c:pt idx="614">
                  <c:v>24</c:v>
                </c:pt>
                <c:pt idx="615">
                  <c:v>24</c:v>
                </c:pt>
                <c:pt idx="616">
                  <c:v>24</c:v>
                </c:pt>
                <c:pt idx="617">
                  <c:v>24</c:v>
                </c:pt>
                <c:pt idx="618">
                  <c:v>24</c:v>
                </c:pt>
                <c:pt idx="619">
                  <c:v>24</c:v>
                </c:pt>
                <c:pt idx="620">
                  <c:v>24</c:v>
                </c:pt>
                <c:pt idx="621">
                  <c:v>24</c:v>
                </c:pt>
                <c:pt idx="622">
                  <c:v>24</c:v>
                </c:pt>
                <c:pt idx="623">
                  <c:v>24</c:v>
                </c:pt>
                <c:pt idx="624">
                  <c:v>24</c:v>
                </c:pt>
                <c:pt idx="625">
                  <c:v>24.5</c:v>
                </c:pt>
                <c:pt idx="626">
                  <c:v>24.5</c:v>
                </c:pt>
                <c:pt idx="627">
                  <c:v>24.5</c:v>
                </c:pt>
                <c:pt idx="628">
                  <c:v>24.5</c:v>
                </c:pt>
                <c:pt idx="629">
                  <c:v>24.5</c:v>
                </c:pt>
                <c:pt idx="630">
                  <c:v>24.5</c:v>
                </c:pt>
                <c:pt idx="631">
                  <c:v>24.5</c:v>
                </c:pt>
                <c:pt idx="632">
                  <c:v>24.5</c:v>
                </c:pt>
                <c:pt idx="633">
                  <c:v>24.5</c:v>
                </c:pt>
                <c:pt idx="634">
                  <c:v>24.5</c:v>
                </c:pt>
                <c:pt idx="635">
                  <c:v>24.5</c:v>
                </c:pt>
                <c:pt idx="636">
                  <c:v>24.5</c:v>
                </c:pt>
                <c:pt idx="637">
                  <c:v>24.5</c:v>
                </c:pt>
                <c:pt idx="638">
                  <c:v>24.5</c:v>
                </c:pt>
                <c:pt idx="639">
                  <c:v>24.5</c:v>
                </c:pt>
                <c:pt idx="640">
                  <c:v>24.5</c:v>
                </c:pt>
                <c:pt idx="641">
                  <c:v>24.5</c:v>
                </c:pt>
                <c:pt idx="642">
                  <c:v>24.5</c:v>
                </c:pt>
                <c:pt idx="643">
                  <c:v>24.5</c:v>
                </c:pt>
                <c:pt idx="644">
                  <c:v>24.5</c:v>
                </c:pt>
                <c:pt idx="645">
                  <c:v>24.5</c:v>
                </c:pt>
                <c:pt idx="646">
                  <c:v>24.5</c:v>
                </c:pt>
                <c:pt idx="647">
                  <c:v>24.5</c:v>
                </c:pt>
                <c:pt idx="648">
                  <c:v>24.5</c:v>
                </c:pt>
                <c:pt idx="649">
                  <c:v>25</c:v>
                </c:pt>
                <c:pt idx="650">
                  <c:v>25</c:v>
                </c:pt>
                <c:pt idx="651">
                  <c:v>25</c:v>
                </c:pt>
                <c:pt idx="652">
                  <c:v>25</c:v>
                </c:pt>
                <c:pt idx="653">
                  <c:v>25</c:v>
                </c:pt>
                <c:pt idx="654">
                  <c:v>25</c:v>
                </c:pt>
                <c:pt idx="655">
                  <c:v>25</c:v>
                </c:pt>
                <c:pt idx="656">
                  <c:v>25</c:v>
                </c:pt>
                <c:pt idx="657">
                  <c:v>25</c:v>
                </c:pt>
                <c:pt idx="658">
                  <c:v>25</c:v>
                </c:pt>
                <c:pt idx="659">
                  <c:v>25</c:v>
                </c:pt>
                <c:pt idx="660">
                  <c:v>25</c:v>
                </c:pt>
                <c:pt idx="661">
                  <c:v>25</c:v>
                </c:pt>
                <c:pt idx="662">
                  <c:v>25</c:v>
                </c:pt>
                <c:pt idx="663">
                  <c:v>25</c:v>
                </c:pt>
                <c:pt idx="664">
                  <c:v>25</c:v>
                </c:pt>
                <c:pt idx="665">
                  <c:v>25</c:v>
                </c:pt>
                <c:pt idx="666">
                  <c:v>25</c:v>
                </c:pt>
                <c:pt idx="667">
                  <c:v>25</c:v>
                </c:pt>
                <c:pt idx="668">
                  <c:v>25</c:v>
                </c:pt>
                <c:pt idx="669">
                  <c:v>25</c:v>
                </c:pt>
                <c:pt idx="670">
                  <c:v>25</c:v>
                </c:pt>
                <c:pt idx="671">
                  <c:v>25</c:v>
                </c:pt>
                <c:pt idx="672">
                  <c:v>25.5</c:v>
                </c:pt>
                <c:pt idx="673">
                  <c:v>25.5</c:v>
                </c:pt>
                <c:pt idx="674">
                  <c:v>25.5</c:v>
                </c:pt>
                <c:pt idx="675">
                  <c:v>25.5</c:v>
                </c:pt>
                <c:pt idx="676">
                  <c:v>25.5</c:v>
                </c:pt>
                <c:pt idx="677">
                  <c:v>25.5</c:v>
                </c:pt>
                <c:pt idx="678">
                  <c:v>25.5</c:v>
                </c:pt>
                <c:pt idx="679">
                  <c:v>25.5</c:v>
                </c:pt>
                <c:pt idx="680">
                  <c:v>25.5</c:v>
                </c:pt>
                <c:pt idx="681">
                  <c:v>25.5</c:v>
                </c:pt>
                <c:pt idx="682">
                  <c:v>25.5</c:v>
                </c:pt>
                <c:pt idx="683">
                  <c:v>25.5</c:v>
                </c:pt>
                <c:pt idx="684">
                  <c:v>25.5</c:v>
                </c:pt>
                <c:pt idx="685">
                  <c:v>25.5</c:v>
                </c:pt>
                <c:pt idx="686">
                  <c:v>25.5</c:v>
                </c:pt>
                <c:pt idx="687">
                  <c:v>25.5</c:v>
                </c:pt>
                <c:pt idx="688">
                  <c:v>25.5</c:v>
                </c:pt>
                <c:pt idx="689">
                  <c:v>25.5</c:v>
                </c:pt>
                <c:pt idx="690">
                  <c:v>25.5</c:v>
                </c:pt>
                <c:pt idx="691">
                  <c:v>25.5</c:v>
                </c:pt>
                <c:pt idx="692">
                  <c:v>26</c:v>
                </c:pt>
                <c:pt idx="693">
                  <c:v>26</c:v>
                </c:pt>
                <c:pt idx="694">
                  <c:v>26</c:v>
                </c:pt>
                <c:pt idx="695">
                  <c:v>26</c:v>
                </c:pt>
                <c:pt idx="696">
                  <c:v>26</c:v>
                </c:pt>
                <c:pt idx="697">
                  <c:v>26</c:v>
                </c:pt>
                <c:pt idx="698">
                  <c:v>26</c:v>
                </c:pt>
                <c:pt idx="699">
                  <c:v>26</c:v>
                </c:pt>
                <c:pt idx="700">
                  <c:v>26</c:v>
                </c:pt>
                <c:pt idx="701">
                  <c:v>26</c:v>
                </c:pt>
                <c:pt idx="702">
                  <c:v>26</c:v>
                </c:pt>
                <c:pt idx="703">
                  <c:v>26</c:v>
                </c:pt>
                <c:pt idx="704">
                  <c:v>26</c:v>
                </c:pt>
                <c:pt idx="705">
                  <c:v>26</c:v>
                </c:pt>
                <c:pt idx="706">
                  <c:v>26</c:v>
                </c:pt>
                <c:pt idx="707">
                  <c:v>26</c:v>
                </c:pt>
                <c:pt idx="708">
                  <c:v>26</c:v>
                </c:pt>
                <c:pt idx="709">
                  <c:v>26</c:v>
                </c:pt>
                <c:pt idx="710">
                  <c:v>26</c:v>
                </c:pt>
                <c:pt idx="711">
                  <c:v>26</c:v>
                </c:pt>
                <c:pt idx="712">
                  <c:v>26</c:v>
                </c:pt>
                <c:pt idx="713">
                  <c:v>26</c:v>
                </c:pt>
                <c:pt idx="714">
                  <c:v>26</c:v>
                </c:pt>
                <c:pt idx="715">
                  <c:v>26</c:v>
                </c:pt>
                <c:pt idx="716">
                  <c:v>26.5</c:v>
                </c:pt>
                <c:pt idx="717">
                  <c:v>26.5</c:v>
                </c:pt>
                <c:pt idx="718">
                  <c:v>26.5</c:v>
                </c:pt>
                <c:pt idx="719">
                  <c:v>26.5</c:v>
                </c:pt>
                <c:pt idx="720">
                  <c:v>26.5</c:v>
                </c:pt>
                <c:pt idx="721">
                  <c:v>26.5</c:v>
                </c:pt>
                <c:pt idx="722">
                  <c:v>26.5</c:v>
                </c:pt>
                <c:pt idx="723">
                  <c:v>26.5</c:v>
                </c:pt>
                <c:pt idx="724">
                  <c:v>26.5</c:v>
                </c:pt>
                <c:pt idx="725">
                  <c:v>26.5</c:v>
                </c:pt>
                <c:pt idx="726">
                  <c:v>26.5</c:v>
                </c:pt>
                <c:pt idx="727">
                  <c:v>26.5</c:v>
                </c:pt>
                <c:pt idx="728">
                  <c:v>26.5</c:v>
                </c:pt>
                <c:pt idx="729">
                  <c:v>26.5</c:v>
                </c:pt>
                <c:pt idx="730">
                  <c:v>26.5</c:v>
                </c:pt>
                <c:pt idx="731">
                  <c:v>26.5</c:v>
                </c:pt>
                <c:pt idx="732">
                  <c:v>26.5</c:v>
                </c:pt>
                <c:pt idx="733">
                  <c:v>26.5</c:v>
                </c:pt>
                <c:pt idx="734">
                  <c:v>26.5</c:v>
                </c:pt>
                <c:pt idx="735">
                  <c:v>27</c:v>
                </c:pt>
                <c:pt idx="736">
                  <c:v>27</c:v>
                </c:pt>
                <c:pt idx="737">
                  <c:v>27</c:v>
                </c:pt>
                <c:pt idx="738">
                  <c:v>27</c:v>
                </c:pt>
                <c:pt idx="739">
                  <c:v>27</c:v>
                </c:pt>
                <c:pt idx="740">
                  <c:v>27</c:v>
                </c:pt>
                <c:pt idx="741">
                  <c:v>27</c:v>
                </c:pt>
                <c:pt idx="742">
                  <c:v>27</c:v>
                </c:pt>
                <c:pt idx="743">
                  <c:v>27</c:v>
                </c:pt>
                <c:pt idx="744">
                  <c:v>27</c:v>
                </c:pt>
                <c:pt idx="745">
                  <c:v>27</c:v>
                </c:pt>
                <c:pt idx="746">
                  <c:v>27</c:v>
                </c:pt>
                <c:pt idx="747">
                  <c:v>27</c:v>
                </c:pt>
                <c:pt idx="748">
                  <c:v>27</c:v>
                </c:pt>
                <c:pt idx="749">
                  <c:v>27</c:v>
                </c:pt>
                <c:pt idx="750">
                  <c:v>27.5</c:v>
                </c:pt>
                <c:pt idx="751">
                  <c:v>27.5</c:v>
                </c:pt>
                <c:pt idx="752">
                  <c:v>27.5</c:v>
                </c:pt>
                <c:pt idx="753">
                  <c:v>27.5</c:v>
                </c:pt>
                <c:pt idx="754">
                  <c:v>27.5</c:v>
                </c:pt>
                <c:pt idx="755">
                  <c:v>27.5</c:v>
                </c:pt>
                <c:pt idx="756">
                  <c:v>27.5</c:v>
                </c:pt>
                <c:pt idx="757">
                  <c:v>27.5</c:v>
                </c:pt>
                <c:pt idx="758">
                  <c:v>27.5</c:v>
                </c:pt>
                <c:pt idx="759">
                  <c:v>27.5</c:v>
                </c:pt>
                <c:pt idx="760">
                  <c:v>27.5</c:v>
                </c:pt>
                <c:pt idx="761">
                  <c:v>27.5</c:v>
                </c:pt>
                <c:pt idx="762">
                  <c:v>27.5</c:v>
                </c:pt>
                <c:pt idx="763">
                  <c:v>27.5</c:v>
                </c:pt>
                <c:pt idx="764">
                  <c:v>27.5</c:v>
                </c:pt>
                <c:pt idx="765">
                  <c:v>27.5</c:v>
                </c:pt>
                <c:pt idx="766">
                  <c:v>27.5</c:v>
                </c:pt>
                <c:pt idx="767">
                  <c:v>27.5</c:v>
                </c:pt>
                <c:pt idx="768">
                  <c:v>27.5</c:v>
                </c:pt>
                <c:pt idx="769">
                  <c:v>27.5</c:v>
                </c:pt>
                <c:pt idx="770">
                  <c:v>27.5</c:v>
                </c:pt>
                <c:pt idx="771">
                  <c:v>27.5</c:v>
                </c:pt>
                <c:pt idx="772">
                  <c:v>28</c:v>
                </c:pt>
                <c:pt idx="773">
                  <c:v>28</c:v>
                </c:pt>
                <c:pt idx="774">
                  <c:v>28</c:v>
                </c:pt>
                <c:pt idx="775">
                  <c:v>28</c:v>
                </c:pt>
                <c:pt idx="776">
                  <c:v>28</c:v>
                </c:pt>
                <c:pt idx="777">
                  <c:v>28</c:v>
                </c:pt>
                <c:pt idx="778">
                  <c:v>28</c:v>
                </c:pt>
                <c:pt idx="779">
                  <c:v>28</c:v>
                </c:pt>
                <c:pt idx="780">
                  <c:v>28</c:v>
                </c:pt>
                <c:pt idx="781">
                  <c:v>28</c:v>
                </c:pt>
                <c:pt idx="782">
                  <c:v>28</c:v>
                </c:pt>
                <c:pt idx="783">
                  <c:v>28</c:v>
                </c:pt>
                <c:pt idx="784">
                  <c:v>28</c:v>
                </c:pt>
                <c:pt idx="785">
                  <c:v>28.5</c:v>
                </c:pt>
                <c:pt idx="786">
                  <c:v>28.5</c:v>
                </c:pt>
                <c:pt idx="787">
                  <c:v>28.5</c:v>
                </c:pt>
                <c:pt idx="788">
                  <c:v>28.5</c:v>
                </c:pt>
                <c:pt idx="789">
                  <c:v>28.5</c:v>
                </c:pt>
                <c:pt idx="790">
                  <c:v>28.5</c:v>
                </c:pt>
                <c:pt idx="791">
                  <c:v>28.5</c:v>
                </c:pt>
                <c:pt idx="792">
                  <c:v>28.5</c:v>
                </c:pt>
                <c:pt idx="793">
                  <c:v>28.5</c:v>
                </c:pt>
                <c:pt idx="794">
                  <c:v>28.5</c:v>
                </c:pt>
                <c:pt idx="795">
                  <c:v>28.5</c:v>
                </c:pt>
                <c:pt idx="796">
                  <c:v>28.5</c:v>
                </c:pt>
                <c:pt idx="797">
                  <c:v>28.5</c:v>
                </c:pt>
                <c:pt idx="798">
                  <c:v>28.5</c:v>
                </c:pt>
                <c:pt idx="799">
                  <c:v>28.5</c:v>
                </c:pt>
                <c:pt idx="800">
                  <c:v>28.5</c:v>
                </c:pt>
                <c:pt idx="801">
                  <c:v>28.5</c:v>
                </c:pt>
                <c:pt idx="802">
                  <c:v>29</c:v>
                </c:pt>
                <c:pt idx="803">
                  <c:v>29</c:v>
                </c:pt>
                <c:pt idx="804">
                  <c:v>29</c:v>
                </c:pt>
                <c:pt idx="805">
                  <c:v>29</c:v>
                </c:pt>
                <c:pt idx="806">
                  <c:v>29</c:v>
                </c:pt>
                <c:pt idx="807">
                  <c:v>29</c:v>
                </c:pt>
                <c:pt idx="808">
                  <c:v>29</c:v>
                </c:pt>
                <c:pt idx="809">
                  <c:v>29</c:v>
                </c:pt>
                <c:pt idx="810">
                  <c:v>29</c:v>
                </c:pt>
                <c:pt idx="811">
                  <c:v>29</c:v>
                </c:pt>
                <c:pt idx="812">
                  <c:v>29</c:v>
                </c:pt>
                <c:pt idx="813">
                  <c:v>29</c:v>
                </c:pt>
                <c:pt idx="814">
                  <c:v>29</c:v>
                </c:pt>
                <c:pt idx="815">
                  <c:v>29</c:v>
                </c:pt>
                <c:pt idx="816">
                  <c:v>29</c:v>
                </c:pt>
                <c:pt idx="817">
                  <c:v>29</c:v>
                </c:pt>
                <c:pt idx="818">
                  <c:v>29</c:v>
                </c:pt>
                <c:pt idx="819">
                  <c:v>29</c:v>
                </c:pt>
                <c:pt idx="820">
                  <c:v>29</c:v>
                </c:pt>
                <c:pt idx="821">
                  <c:v>29</c:v>
                </c:pt>
                <c:pt idx="822">
                  <c:v>29</c:v>
                </c:pt>
                <c:pt idx="823">
                  <c:v>29</c:v>
                </c:pt>
                <c:pt idx="824">
                  <c:v>29.5</c:v>
                </c:pt>
                <c:pt idx="825">
                  <c:v>29.5</c:v>
                </c:pt>
                <c:pt idx="826">
                  <c:v>29.5</c:v>
                </c:pt>
                <c:pt idx="827">
                  <c:v>29.5</c:v>
                </c:pt>
                <c:pt idx="828">
                  <c:v>29.5</c:v>
                </c:pt>
                <c:pt idx="829">
                  <c:v>29.5</c:v>
                </c:pt>
                <c:pt idx="830">
                  <c:v>29.5</c:v>
                </c:pt>
                <c:pt idx="831">
                  <c:v>29.5</c:v>
                </c:pt>
                <c:pt idx="832">
                  <c:v>29.5</c:v>
                </c:pt>
                <c:pt idx="833">
                  <c:v>29.5</c:v>
                </c:pt>
                <c:pt idx="834">
                  <c:v>29.5</c:v>
                </c:pt>
                <c:pt idx="835">
                  <c:v>29.5</c:v>
                </c:pt>
                <c:pt idx="836">
                  <c:v>29.5</c:v>
                </c:pt>
                <c:pt idx="837">
                  <c:v>29.5</c:v>
                </c:pt>
                <c:pt idx="838">
                  <c:v>29.5</c:v>
                </c:pt>
                <c:pt idx="839">
                  <c:v>29.5</c:v>
                </c:pt>
                <c:pt idx="840">
                  <c:v>29.5</c:v>
                </c:pt>
                <c:pt idx="841">
                  <c:v>29.5</c:v>
                </c:pt>
                <c:pt idx="842">
                  <c:v>30</c:v>
                </c:pt>
                <c:pt idx="843">
                  <c:v>30</c:v>
                </c:pt>
                <c:pt idx="844">
                  <c:v>30</c:v>
                </c:pt>
                <c:pt idx="845">
                  <c:v>30</c:v>
                </c:pt>
                <c:pt idx="846">
                  <c:v>30</c:v>
                </c:pt>
                <c:pt idx="847">
                  <c:v>30</c:v>
                </c:pt>
                <c:pt idx="848">
                  <c:v>30</c:v>
                </c:pt>
                <c:pt idx="849">
                  <c:v>30</c:v>
                </c:pt>
                <c:pt idx="850">
                  <c:v>30</c:v>
                </c:pt>
                <c:pt idx="851">
                  <c:v>30</c:v>
                </c:pt>
                <c:pt idx="852">
                  <c:v>30</c:v>
                </c:pt>
                <c:pt idx="853">
                  <c:v>30</c:v>
                </c:pt>
                <c:pt idx="854">
                  <c:v>30</c:v>
                </c:pt>
                <c:pt idx="855">
                  <c:v>30</c:v>
                </c:pt>
                <c:pt idx="856">
                  <c:v>30</c:v>
                </c:pt>
                <c:pt idx="857">
                  <c:v>30</c:v>
                </c:pt>
                <c:pt idx="858">
                  <c:v>30</c:v>
                </c:pt>
                <c:pt idx="859">
                  <c:v>30</c:v>
                </c:pt>
                <c:pt idx="860">
                  <c:v>30</c:v>
                </c:pt>
                <c:pt idx="861">
                  <c:v>30</c:v>
                </c:pt>
                <c:pt idx="862">
                  <c:v>30</c:v>
                </c:pt>
                <c:pt idx="863">
                  <c:v>30</c:v>
                </c:pt>
                <c:pt idx="864">
                  <c:v>30</c:v>
                </c:pt>
                <c:pt idx="865">
                  <c:v>30.5</c:v>
                </c:pt>
                <c:pt idx="866">
                  <c:v>30.5</c:v>
                </c:pt>
                <c:pt idx="867">
                  <c:v>30.5</c:v>
                </c:pt>
                <c:pt idx="868">
                  <c:v>30.5</c:v>
                </c:pt>
                <c:pt idx="869">
                  <c:v>30.5</c:v>
                </c:pt>
                <c:pt idx="870">
                  <c:v>30.5</c:v>
                </c:pt>
                <c:pt idx="871">
                  <c:v>30.5</c:v>
                </c:pt>
                <c:pt idx="872">
                  <c:v>30.5</c:v>
                </c:pt>
                <c:pt idx="873">
                  <c:v>30.5</c:v>
                </c:pt>
                <c:pt idx="874">
                  <c:v>31</c:v>
                </c:pt>
                <c:pt idx="875">
                  <c:v>31</c:v>
                </c:pt>
                <c:pt idx="876">
                  <c:v>31</c:v>
                </c:pt>
                <c:pt idx="877">
                  <c:v>31</c:v>
                </c:pt>
                <c:pt idx="878">
                  <c:v>31</c:v>
                </c:pt>
                <c:pt idx="879">
                  <c:v>31</c:v>
                </c:pt>
                <c:pt idx="880">
                  <c:v>31</c:v>
                </c:pt>
                <c:pt idx="881">
                  <c:v>31</c:v>
                </c:pt>
                <c:pt idx="882">
                  <c:v>31</c:v>
                </c:pt>
                <c:pt idx="883">
                  <c:v>31</c:v>
                </c:pt>
                <c:pt idx="884">
                  <c:v>31</c:v>
                </c:pt>
                <c:pt idx="885">
                  <c:v>31</c:v>
                </c:pt>
                <c:pt idx="886">
                  <c:v>31</c:v>
                </c:pt>
                <c:pt idx="887">
                  <c:v>31</c:v>
                </c:pt>
                <c:pt idx="888">
                  <c:v>31</c:v>
                </c:pt>
                <c:pt idx="889">
                  <c:v>31</c:v>
                </c:pt>
                <c:pt idx="890">
                  <c:v>31</c:v>
                </c:pt>
                <c:pt idx="891">
                  <c:v>31</c:v>
                </c:pt>
                <c:pt idx="892">
                  <c:v>31</c:v>
                </c:pt>
                <c:pt idx="893">
                  <c:v>31</c:v>
                </c:pt>
                <c:pt idx="894">
                  <c:v>31</c:v>
                </c:pt>
                <c:pt idx="895">
                  <c:v>31.5</c:v>
                </c:pt>
                <c:pt idx="896">
                  <c:v>31.5</c:v>
                </c:pt>
                <c:pt idx="897">
                  <c:v>31.5</c:v>
                </c:pt>
                <c:pt idx="898">
                  <c:v>31.5</c:v>
                </c:pt>
                <c:pt idx="899">
                  <c:v>31.5</c:v>
                </c:pt>
                <c:pt idx="900">
                  <c:v>31.5</c:v>
                </c:pt>
                <c:pt idx="901">
                  <c:v>31.5</c:v>
                </c:pt>
                <c:pt idx="902">
                  <c:v>31.5</c:v>
                </c:pt>
                <c:pt idx="903">
                  <c:v>31.5</c:v>
                </c:pt>
                <c:pt idx="904">
                  <c:v>31.5</c:v>
                </c:pt>
                <c:pt idx="905">
                  <c:v>31.5</c:v>
                </c:pt>
                <c:pt idx="906">
                  <c:v>31.5</c:v>
                </c:pt>
                <c:pt idx="907">
                  <c:v>31.5</c:v>
                </c:pt>
                <c:pt idx="908">
                  <c:v>31.5</c:v>
                </c:pt>
                <c:pt idx="909">
                  <c:v>31.5</c:v>
                </c:pt>
                <c:pt idx="910">
                  <c:v>31.5</c:v>
                </c:pt>
                <c:pt idx="911">
                  <c:v>32</c:v>
                </c:pt>
                <c:pt idx="912">
                  <c:v>32</c:v>
                </c:pt>
                <c:pt idx="913">
                  <c:v>32</c:v>
                </c:pt>
                <c:pt idx="914">
                  <c:v>32</c:v>
                </c:pt>
                <c:pt idx="915">
                  <c:v>32</c:v>
                </c:pt>
                <c:pt idx="916">
                  <c:v>32</c:v>
                </c:pt>
                <c:pt idx="917">
                  <c:v>32</c:v>
                </c:pt>
                <c:pt idx="918">
                  <c:v>32</c:v>
                </c:pt>
                <c:pt idx="919">
                  <c:v>32</c:v>
                </c:pt>
                <c:pt idx="920">
                  <c:v>32</c:v>
                </c:pt>
                <c:pt idx="921">
                  <c:v>32</c:v>
                </c:pt>
                <c:pt idx="922">
                  <c:v>32.5</c:v>
                </c:pt>
                <c:pt idx="923">
                  <c:v>32.5</c:v>
                </c:pt>
                <c:pt idx="924">
                  <c:v>32.5</c:v>
                </c:pt>
                <c:pt idx="925">
                  <c:v>32.5</c:v>
                </c:pt>
                <c:pt idx="926">
                  <c:v>32.5</c:v>
                </c:pt>
                <c:pt idx="927">
                  <c:v>32.5</c:v>
                </c:pt>
                <c:pt idx="928">
                  <c:v>32.5</c:v>
                </c:pt>
                <c:pt idx="929">
                  <c:v>32.5</c:v>
                </c:pt>
                <c:pt idx="930">
                  <c:v>32.5</c:v>
                </c:pt>
                <c:pt idx="931">
                  <c:v>32.5</c:v>
                </c:pt>
                <c:pt idx="932">
                  <c:v>32.5</c:v>
                </c:pt>
                <c:pt idx="933">
                  <c:v>32.5</c:v>
                </c:pt>
                <c:pt idx="934">
                  <c:v>32.5</c:v>
                </c:pt>
                <c:pt idx="935">
                  <c:v>32.5</c:v>
                </c:pt>
                <c:pt idx="936">
                  <c:v>32.5</c:v>
                </c:pt>
                <c:pt idx="937">
                  <c:v>33</c:v>
                </c:pt>
                <c:pt idx="938">
                  <c:v>33</c:v>
                </c:pt>
                <c:pt idx="939">
                  <c:v>33</c:v>
                </c:pt>
                <c:pt idx="940">
                  <c:v>33</c:v>
                </c:pt>
                <c:pt idx="941">
                  <c:v>33</c:v>
                </c:pt>
                <c:pt idx="942">
                  <c:v>33</c:v>
                </c:pt>
                <c:pt idx="943">
                  <c:v>33</c:v>
                </c:pt>
                <c:pt idx="944">
                  <c:v>33</c:v>
                </c:pt>
                <c:pt idx="945">
                  <c:v>33</c:v>
                </c:pt>
                <c:pt idx="946">
                  <c:v>33</c:v>
                </c:pt>
                <c:pt idx="947">
                  <c:v>33</c:v>
                </c:pt>
                <c:pt idx="948">
                  <c:v>33</c:v>
                </c:pt>
                <c:pt idx="949">
                  <c:v>33</c:v>
                </c:pt>
                <c:pt idx="950">
                  <c:v>33</c:v>
                </c:pt>
                <c:pt idx="951">
                  <c:v>33</c:v>
                </c:pt>
                <c:pt idx="952">
                  <c:v>33.5</c:v>
                </c:pt>
                <c:pt idx="953">
                  <c:v>33.5</c:v>
                </c:pt>
                <c:pt idx="954">
                  <c:v>33.5</c:v>
                </c:pt>
                <c:pt idx="955">
                  <c:v>33.5</c:v>
                </c:pt>
                <c:pt idx="956">
                  <c:v>33.5</c:v>
                </c:pt>
                <c:pt idx="957">
                  <c:v>33.5</c:v>
                </c:pt>
                <c:pt idx="958">
                  <c:v>33.5</c:v>
                </c:pt>
                <c:pt idx="959">
                  <c:v>33.5</c:v>
                </c:pt>
                <c:pt idx="960">
                  <c:v>33.5</c:v>
                </c:pt>
                <c:pt idx="961">
                  <c:v>33.5</c:v>
                </c:pt>
                <c:pt idx="962">
                  <c:v>33.5</c:v>
                </c:pt>
                <c:pt idx="963">
                  <c:v>33.5</c:v>
                </c:pt>
                <c:pt idx="964">
                  <c:v>34</c:v>
                </c:pt>
                <c:pt idx="965">
                  <c:v>34</c:v>
                </c:pt>
                <c:pt idx="966">
                  <c:v>34</c:v>
                </c:pt>
                <c:pt idx="967">
                  <c:v>34</c:v>
                </c:pt>
                <c:pt idx="968">
                  <c:v>34</c:v>
                </c:pt>
                <c:pt idx="969">
                  <c:v>34</c:v>
                </c:pt>
                <c:pt idx="970">
                  <c:v>34</c:v>
                </c:pt>
                <c:pt idx="971">
                  <c:v>34</c:v>
                </c:pt>
                <c:pt idx="972">
                  <c:v>34</c:v>
                </c:pt>
                <c:pt idx="973">
                  <c:v>34</c:v>
                </c:pt>
                <c:pt idx="974">
                  <c:v>34</c:v>
                </c:pt>
                <c:pt idx="975">
                  <c:v>34</c:v>
                </c:pt>
                <c:pt idx="976">
                  <c:v>34</c:v>
                </c:pt>
                <c:pt idx="977">
                  <c:v>34</c:v>
                </c:pt>
                <c:pt idx="978">
                  <c:v>34.5</c:v>
                </c:pt>
                <c:pt idx="979">
                  <c:v>34.5</c:v>
                </c:pt>
                <c:pt idx="980">
                  <c:v>34.5</c:v>
                </c:pt>
                <c:pt idx="981">
                  <c:v>34.5</c:v>
                </c:pt>
                <c:pt idx="982">
                  <c:v>34.5</c:v>
                </c:pt>
                <c:pt idx="983">
                  <c:v>34.5</c:v>
                </c:pt>
                <c:pt idx="984">
                  <c:v>34.5</c:v>
                </c:pt>
                <c:pt idx="985">
                  <c:v>34.5</c:v>
                </c:pt>
                <c:pt idx="986">
                  <c:v>34.5</c:v>
                </c:pt>
                <c:pt idx="987">
                  <c:v>34.5</c:v>
                </c:pt>
                <c:pt idx="988">
                  <c:v>34.5</c:v>
                </c:pt>
                <c:pt idx="989">
                  <c:v>34.5</c:v>
                </c:pt>
                <c:pt idx="990">
                  <c:v>34.5</c:v>
                </c:pt>
                <c:pt idx="991">
                  <c:v>34.5</c:v>
                </c:pt>
                <c:pt idx="992">
                  <c:v>35</c:v>
                </c:pt>
                <c:pt idx="993">
                  <c:v>35</c:v>
                </c:pt>
                <c:pt idx="994">
                  <c:v>35</c:v>
                </c:pt>
                <c:pt idx="995">
                  <c:v>35</c:v>
                </c:pt>
                <c:pt idx="996">
                  <c:v>35</c:v>
                </c:pt>
                <c:pt idx="997">
                  <c:v>35</c:v>
                </c:pt>
                <c:pt idx="998">
                  <c:v>35</c:v>
                </c:pt>
                <c:pt idx="999">
                  <c:v>35</c:v>
                </c:pt>
                <c:pt idx="1000">
                  <c:v>35</c:v>
                </c:pt>
                <c:pt idx="1001">
                  <c:v>35</c:v>
                </c:pt>
                <c:pt idx="1002">
                  <c:v>35</c:v>
                </c:pt>
                <c:pt idx="1003">
                  <c:v>35</c:v>
                </c:pt>
                <c:pt idx="1004">
                  <c:v>35</c:v>
                </c:pt>
                <c:pt idx="1005">
                  <c:v>35</c:v>
                </c:pt>
                <c:pt idx="1006">
                  <c:v>35.5</c:v>
                </c:pt>
                <c:pt idx="1007">
                  <c:v>35.5</c:v>
                </c:pt>
                <c:pt idx="1008">
                  <c:v>35.5</c:v>
                </c:pt>
                <c:pt idx="1009">
                  <c:v>35.5</c:v>
                </c:pt>
                <c:pt idx="1010">
                  <c:v>35.5</c:v>
                </c:pt>
                <c:pt idx="1011">
                  <c:v>35.5</c:v>
                </c:pt>
                <c:pt idx="1012">
                  <c:v>35.5</c:v>
                </c:pt>
                <c:pt idx="1013">
                  <c:v>35.5</c:v>
                </c:pt>
                <c:pt idx="1014">
                  <c:v>35.5</c:v>
                </c:pt>
                <c:pt idx="1015">
                  <c:v>35.5</c:v>
                </c:pt>
                <c:pt idx="1016">
                  <c:v>35.5</c:v>
                </c:pt>
                <c:pt idx="1017">
                  <c:v>35.5</c:v>
                </c:pt>
                <c:pt idx="1018">
                  <c:v>35.5</c:v>
                </c:pt>
                <c:pt idx="1019">
                  <c:v>35.5</c:v>
                </c:pt>
                <c:pt idx="1020">
                  <c:v>35.5</c:v>
                </c:pt>
                <c:pt idx="1021">
                  <c:v>35.5</c:v>
                </c:pt>
                <c:pt idx="1022">
                  <c:v>35.5</c:v>
                </c:pt>
                <c:pt idx="1023">
                  <c:v>35.5</c:v>
                </c:pt>
                <c:pt idx="1024">
                  <c:v>35.5</c:v>
                </c:pt>
                <c:pt idx="1025">
                  <c:v>35.5</c:v>
                </c:pt>
                <c:pt idx="1026">
                  <c:v>35.5</c:v>
                </c:pt>
                <c:pt idx="1027">
                  <c:v>35.5</c:v>
                </c:pt>
                <c:pt idx="1028">
                  <c:v>35.5</c:v>
                </c:pt>
                <c:pt idx="1029">
                  <c:v>35.5</c:v>
                </c:pt>
                <c:pt idx="1030">
                  <c:v>35.5</c:v>
                </c:pt>
                <c:pt idx="1031">
                  <c:v>36</c:v>
                </c:pt>
                <c:pt idx="1032">
                  <c:v>36</c:v>
                </c:pt>
                <c:pt idx="1033">
                  <c:v>36</c:v>
                </c:pt>
                <c:pt idx="1034">
                  <c:v>36</c:v>
                </c:pt>
                <c:pt idx="1035">
                  <c:v>36</c:v>
                </c:pt>
                <c:pt idx="1036">
                  <c:v>36</c:v>
                </c:pt>
                <c:pt idx="1037">
                  <c:v>36</c:v>
                </c:pt>
                <c:pt idx="1038">
                  <c:v>36</c:v>
                </c:pt>
                <c:pt idx="1039">
                  <c:v>36</c:v>
                </c:pt>
                <c:pt idx="1040">
                  <c:v>36</c:v>
                </c:pt>
                <c:pt idx="1041">
                  <c:v>36</c:v>
                </c:pt>
                <c:pt idx="1042">
                  <c:v>36</c:v>
                </c:pt>
                <c:pt idx="1043">
                  <c:v>36</c:v>
                </c:pt>
                <c:pt idx="1044">
                  <c:v>36</c:v>
                </c:pt>
                <c:pt idx="1045">
                  <c:v>36</c:v>
                </c:pt>
                <c:pt idx="1046">
                  <c:v>36</c:v>
                </c:pt>
                <c:pt idx="1047">
                  <c:v>36</c:v>
                </c:pt>
                <c:pt idx="1048">
                  <c:v>36</c:v>
                </c:pt>
                <c:pt idx="1049">
                  <c:v>36</c:v>
                </c:pt>
                <c:pt idx="1050">
                  <c:v>36</c:v>
                </c:pt>
                <c:pt idx="1051">
                  <c:v>36</c:v>
                </c:pt>
                <c:pt idx="1052">
                  <c:v>36.5</c:v>
                </c:pt>
                <c:pt idx="1053">
                  <c:v>36.5</c:v>
                </c:pt>
                <c:pt idx="1054">
                  <c:v>36.5</c:v>
                </c:pt>
                <c:pt idx="1055">
                  <c:v>36.5</c:v>
                </c:pt>
                <c:pt idx="1056">
                  <c:v>36.5</c:v>
                </c:pt>
                <c:pt idx="1057">
                  <c:v>36.5</c:v>
                </c:pt>
                <c:pt idx="1058">
                  <c:v>36.5</c:v>
                </c:pt>
                <c:pt idx="1059">
                  <c:v>36.5</c:v>
                </c:pt>
                <c:pt idx="1060">
                  <c:v>36.5</c:v>
                </c:pt>
                <c:pt idx="1061">
                  <c:v>36.5</c:v>
                </c:pt>
                <c:pt idx="1062">
                  <c:v>36.5</c:v>
                </c:pt>
                <c:pt idx="1063">
                  <c:v>36.5</c:v>
                </c:pt>
                <c:pt idx="1064">
                  <c:v>36.5</c:v>
                </c:pt>
                <c:pt idx="1065">
                  <c:v>36.5</c:v>
                </c:pt>
                <c:pt idx="1066">
                  <c:v>36.5</c:v>
                </c:pt>
                <c:pt idx="1067">
                  <c:v>36.5</c:v>
                </c:pt>
                <c:pt idx="1068">
                  <c:v>36.5</c:v>
                </c:pt>
                <c:pt idx="1069">
                  <c:v>36.5</c:v>
                </c:pt>
                <c:pt idx="1070">
                  <c:v>36.5</c:v>
                </c:pt>
                <c:pt idx="1071">
                  <c:v>36.5</c:v>
                </c:pt>
                <c:pt idx="1072">
                  <c:v>37</c:v>
                </c:pt>
                <c:pt idx="1073">
                  <c:v>37</c:v>
                </c:pt>
                <c:pt idx="1074">
                  <c:v>37</c:v>
                </c:pt>
                <c:pt idx="1075">
                  <c:v>37</c:v>
                </c:pt>
                <c:pt idx="1076">
                  <c:v>37</c:v>
                </c:pt>
                <c:pt idx="1077">
                  <c:v>37</c:v>
                </c:pt>
                <c:pt idx="1078">
                  <c:v>37</c:v>
                </c:pt>
                <c:pt idx="1079">
                  <c:v>37</c:v>
                </c:pt>
                <c:pt idx="1080">
                  <c:v>37</c:v>
                </c:pt>
                <c:pt idx="1081">
                  <c:v>37.5</c:v>
                </c:pt>
                <c:pt idx="1082">
                  <c:v>37.5</c:v>
                </c:pt>
                <c:pt idx="1083">
                  <c:v>37.5</c:v>
                </c:pt>
                <c:pt idx="1084">
                  <c:v>37.5</c:v>
                </c:pt>
                <c:pt idx="1085">
                  <c:v>37.5</c:v>
                </c:pt>
                <c:pt idx="1086">
                  <c:v>37.5</c:v>
                </c:pt>
                <c:pt idx="1087">
                  <c:v>37.5</c:v>
                </c:pt>
                <c:pt idx="1088">
                  <c:v>37.5</c:v>
                </c:pt>
                <c:pt idx="1089">
                  <c:v>37.5</c:v>
                </c:pt>
                <c:pt idx="1090">
                  <c:v>37.5</c:v>
                </c:pt>
                <c:pt idx="1091">
                  <c:v>37.5</c:v>
                </c:pt>
                <c:pt idx="1092">
                  <c:v>37.5</c:v>
                </c:pt>
                <c:pt idx="1093">
                  <c:v>37.5</c:v>
                </c:pt>
                <c:pt idx="1094">
                  <c:v>37.5</c:v>
                </c:pt>
                <c:pt idx="1095">
                  <c:v>37.5</c:v>
                </c:pt>
                <c:pt idx="1096">
                  <c:v>38</c:v>
                </c:pt>
                <c:pt idx="1097">
                  <c:v>38</c:v>
                </c:pt>
                <c:pt idx="1098">
                  <c:v>38</c:v>
                </c:pt>
                <c:pt idx="1099">
                  <c:v>38</c:v>
                </c:pt>
                <c:pt idx="1100">
                  <c:v>38</c:v>
                </c:pt>
                <c:pt idx="1101">
                  <c:v>38</c:v>
                </c:pt>
                <c:pt idx="1102">
                  <c:v>38</c:v>
                </c:pt>
                <c:pt idx="1103">
                  <c:v>38</c:v>
                </c:pt>
                <c:pt idx="1104">
                  <c:v>38</c:v>
                </c:pt>
                <c:pt idx="1105">
                  <c:v>38</c:v>
                </c:pt>
                <c:pt idx="1106">
                  <c:v>38</c:v>
                </c:pt>
                <c:pt idx="1107">
                  <c:v>38</c:v>
                </c:pt>
                <c:pt idx="1108">
                  <c:v>38</c:v>
                </c:pt>
                <c:pt idx="1109">
                  <c:v>38</c:v>
                </c:pt>
                <c:pt idx="1110">
                  <c:v>38</c:v>
                </c:pt>
                <c:pt idx="1111">
                  <c:v>38</c:v>
                </c:pt>
                <c:pt idx="1112">
                  <c:v>38</c:v>
                </c:pt>
                <c:pt idx="1113">
                  <c:v>38</c:v>
                </c:pt>
                <c:pt idx="1114">
                  <c:v>38</c:v>
                </c:pt>
                <c:pt idx="1115">
                  <c:v>38.5</c:v>
                </c:pt>
                <c:pt idx="1116">
                  <c:v>38.5</c:v>
                </c:pt>
                <c:pt idx="1117">
                  <c:v>38.5</c:v>
                </c:pt>
                <c:pt idx="1118">
                  <c:v>38.5</c:v>
                </c:pt>
                <c:pt idx="1119">
                  <c:v>38.5</c:v>
                </c:pt>
                <c:pt idx="1120">
                  <c:v>38.5</c:v>
                </c:pt>
                <c:pt idx="1121">
                  <c:v>38.5</c:v>
                </c:pt>
                <c:pt idx="1122">
                  <c:v>38.5</c:v>
                </c:pt>
                <c:pt idx="1123">
                  <c:v>38.5</c:v>
                </c:pt>
                <c:pt idx="1124">
                  <c:v>38.5</c:v>
                </c:pt>
                <c:pt idx="1125">
                  <c:v>38.5</c:v>
                </c:pt>
                <c:pt idx="1126">
                  <c:v>38.5</c:v>
                </c:pt>
                <c:pt idx="1127">
                  <c:v>38.5</c:v>
                </c:pt>
                <c:pt idx="1128">
                  <c:v>38.5</c:v>
                </c:pt>
                <c:pt idx="1129">
                  <c:v>38.5</c:v>
                </c:pt>
                <c:pt idx="1130">
                  <c:v>38.5</c:v>
                </c:pt>
                <c:pt idx="1131">
                  <c:v>38.5</c:v>
                </c:pt>
                <c:pt idx="1132">
                  <c:v>38.5</c:v>
                </c:pt>
                <c:pt idx="1133">
                  <c:v>38.5</c:v>
                </c:pt>
                <c:pt idx="1134">
                  <c:v>39</c:v>
                </c:pt>
                <c:pt idx="1135">
                  <c:v>39</c:v>
                </c:pt>
                <c:pt idx="1136">
                  <c:v>39</c:v>
                </c:pt>
                <c:pt idx="1137">
                  <c:v>39</c:v>
                </c:pt>
                <c:pt idx="1138">
                  <c:v>39</c:v>
                </c:pt>
                <c:pt idx="1139">
                  <c:v>39</c:v>
                </c:pt>
                <c:pt idx="1140">
                  <c:v>39</c:v>
                </c:pt>
                <c:pt idx="1141">
                  <c:v>39</c:v>
                </c:pt>
                <c:pt idx="1142">
                  <c:v>39</c:v>
                </c:pt>
                <c:pt idx="1143">
                  <c:v>39</c:v>
                </c:pt>
                <c:pt idx="1144">
                  <c:v>39</c:v>
                </c:pt>
                <c:pt idx="1145">
                  <c:v>39</c:v>
                </c:pt>
                <c:pt idx="1146">
                  <c:v>39</c:v>
                </c:pt>
                <c:pt idx="1147">
                  <c:v>39</c:v>
                </c:pt>
                <c:pt idx="1148">
                  <c:v>39</c:v>
                </c:pt>
                <c:pt idx="1149">
                  <c:v>39</c:v>
                </c:pt>
                <c:pt idx="1150">
                  <c:v>39</c:v>
                </c:pt>
                <c:pt idx="1151">
                  <c:v>39.5</c:v>
                </c:pt>
                <c:pt idx="1152">
                  <c:v>39.5</c:v>
                </c:pt>
                <c:pt idx="1153">
                  <c:v>39.5</c:v>
                </c:pt>
                <c:pt idx="1154">
                  <c:v>39.5</c:v>
                </c:pt>
                <c:pt idx="1155">
                  <c:v>39.5</c:v>
                </c:pt>
                <c:pt idx="1156">
                  <c:v>39.5</c:v>
                </c:pt>
                <c:pt idx="1157">
                  <c:v>39.5</c:v>
                </c:pt>
                <c:pt idx="1158">
                  <c:v>39.5</c:v>
                </c:pt>
                <c:pt idx="1159">
                  <c:v>39.5</c:v>
                </c:pt>
                <c:pt idx="1160">
                  <c:v>39.5</c:v>
                </c:pt>
                <c:pt idx="1161">
                  <c:v>39.5</c:v>
                </c:pt>
                <c:pt idx="1162">
                  <c:v>39.5</c:v>
                </c:pt>
                <c:pt idx="1163">
                  <c:v>39.5</c:v>
                </c:pt>
                <c:pt idx="1164">
                  <c:v>39.5</c:v>
                </c:pt>
                <c:pt idx="1165">
                  <c:v>39.5</c:v>
                </c:pt>
                <c:pt idx="1166">
                  <c:v>40</c:v>
                </c:pt>
                <c:pt idx="1167">
                  <c:v>40</c:v>
                </c:pt>
                <c:pt idx="1168">
                  <c:v>40</c:v>
                </c:pt>
                <c:pt idx="1169">
                  <c:v>40</c:v>
                </c:pt>
                <c:pt idx="1170">
                  <c:v>40</c:v>
                </c:pt>
                <c:pt idx="1171">
                  <c:v>40</c:v>
                </c:pt>
                <c:pt idx="1172">
                  <c:v>40</c:v>
                </c:pt>
                <c:pt idx="1173">
                  <c:v>40</c:v>
                </c:pt>
                <c:pt idx="1174">
                  <c:v>40</c:v>
                </c:pt>
                <c:pt idx="1175">
                  <c:v>40</c:v>
                </c:pt>
                <c:pt idx="1176">
                  <c:v>40</c:v>
                </c:pt>
                <c:pt idx="1177">
                  <c:v>40</c:v>
                </c:pt>
                <c:pt idx="1178">
                  <c:v>40</c:v>
                </c:pt>
                <c:pt idx="1179">
                  <c:v>40.5</c:v>
                </c:pt>
                <c:pt idx="1180">
                  <c:v>40.5</c:v>
                </c:pt>
                <c:pt idx="1181">
                  <c:v>40.5</c:v>
                </c:pt>
                <c:pt idx="1182">
                  <c:v>40.5</c:v>
                </c:pt>
                <c:pt idx="1183">
                  <c:v>40.5</c:v>
                </c:pt>
                <c:pt idx="1184">
                  <c:v>40.5</c:v>
                </c:pt>
                <c:pt idx="1185">
                  <c:v>40.5</c:v>
                </c:pt>
                <c:pt idx="1186">
                  <c:v>40.5</c:v>
                </c:pt>
                <c:pt idx="1187">
                  <c:v>40.5</c:v>
                </c:pt>
                <c:pt idx="1188">
                  <c:v>40.5</c:v>
                </c:pt>
                <c:pt idx="1189">
                  <c:v>40.5</c:v>
                </c:pt>
                <c:pt idx="1190">
                  <c:v>41</c:v>
                </c:pt>
                <c:pt idx="1191">
                  <c:v>41</c:v>
                </c:pt>
                <c:pt idx="1192">
                  <c:v>41</c:v>
                </c:pt>
                <c:pt idx="1193">
                  <c:v>41</c:v>
                </c:pt>
                <c:pt idx="1194">
                  <c:v>41</c:v>
                </c:pt>
                <c:pt idx="1195">
                  <c:v>41</c:v>
                </c:pt>
                <c:pt idx="1196">
                  <c:v>41</c:v>
                </c:pt>
                <c:pt idx="1197">
                  <c:v>41</c:v>
                </c:pt>
                <c:pt idx="1198">
                  <c:v>41.5</c:v>
                </c:pt>
                <c:pt idx="1199">
                  <c:v>41.5</c:v>
                </c:pt>
                <c:pt idx="1200">
                  <c:v>41.5</c:v>
                </c:pt>
                <c:pt idx="1201">
                  <c:v>41.5</c:v>
                </c:pt>
                <c:pt idx="1202">
                  <c:v>41.5</c:v>
                </c:pt>
                <c:pt idx="1203">
                  <c:v>41.5</c:v>
                </c:pt>
                <c:pt idx="1204">
                  <c:v>41.5</c:v>
                </c:pt>
                <c:pt idx="1205">
                  <c:v>41.5</c:v>
                </c:pt>
                <c:pt idx="1206">
                  <c:v>41.5</c:v>
                </c:pt>
                <c:pt idx="1207">
                  <c:v>41.5</c:v>
                </c:pt>
                <c:pt idx="1208">
                  <c:v>41.5</c:v>
                </c:pt>
                <c:pt idx="1209">
                  <c:v>41.5</c:v>
                </c:pt>
                <c:pt idx="1210">
                  <c:v>41.5</c:v>
                </c:pt>
                <c:pt idx="1211">
                  <c:v>41.5</c:v>
                </c:pt>
                <c:pt idx="1212">
                  <c:v>41.5</c:v>
                </c:pt>
                <c:pt idx="1213">
                  <c:v>41.5</c:v>
                </c:pt>
                <c:pt idx="1214">
                  <c:v>41.5</c:v>
                </c:pt>
                <c:pt idx="1215">
                  <c:v>42</c:v>
                </c:pt>
                <c:pt idx="1216">
                  <c:v>42</c:v>
                </c:pt>
                <c:pt idx="1217">
                  <c:v>42</c:v>
                </c:pt>
                <c:pt idx="1218">
                  <c:v>42</c:v>
                </c:pt>
                <c:pt idx="1219">
                  <c:v>42</c:v>
                </c:pt>
                <c:pt idx="1220">
                  <c:v>42</c:v>
                </c:pt>
                <c:pt idx="1221">
                  <c:v>42</c:v>
                </c:pt>
                <c:pt idx="1222">
                  <c:v>42</c:v>
                </c:pt>
                <c:pt idx="1223">
                  <c:v>42</c:v>
                </c:pt>
                <c:pt idx="1224">
                  <c:v>42</c:v>
                </c:pt>
                <c:pt idx="1225">
                  <c:v>42</c:v>
                </c:pt>
                <c:pt idx="1226">
                  <c:v>42</c:v>
                </c:pt>
                <c:pt idx="1227">
                  <c:v>42</c:v>
                </c:pt>
                <c:pt idx="1228">
                  <c:v>42.5</c:v>
                </c:pt>
                <c:pt idx="1229">
                  <c:v>42.5</c:v>
                </c:pt>
                <c:pt idx="1230">
                  <c:v>42.5</c:v>
                </c:pt>
                <c:pt idx="1231">
                  <c:v>42.5</c:v>
                </c:pt>
                <c:pt idx="1232">
                  <c:v>42.5</c:v>
                </c:pt>
                <c:pt idx="1233">
                  <c:v>42.5</c:v>
                </c:pt>
                <c:pt idx="1234">
                  <c:v>42.5</c:v>
                </c:pt>
                <c:pt idx="1235">
                  <c:v>42.5</c:v>
                </c:pt>
                <c:pt idx="1236">
                  <c:v>42.5</c:v>
                </c:pt>
                <c:pt idx="1237">
                  <c:v>42.5</c:v>
                </c:pt>
                <c:pt idx="1238">
                  <c:v>42.5</c:v>
                </c:pt>
                <c:pt idx="1239">
                  <c:v>42.5</c:v>
                </c:pt>
                <c:pt idx="1240">
                  <c:v>42.5</c:v>
                </c:pt>
                <c:pt idx="1241">
                  <c:v>42.5</c:v>
                </c:pt>
                <c:pt idx="1242">
                  <c:v>42.5</c:v>
                </c:pt>
                <c:pt idx="1243">
                  <c:v>43</c:v>
                </c:pt>
                <c:pt idx="1244">
                  <c:v>43</c:v>
                </c:pt>
                <c:pt idx="1245">
                  <c:v>43</c:v>
                </c:pt>
                <c:pt idx="1246">
                  <c:v>43</c:v>
                </c:pt>
                <c:pt idx="1247">
                  <c:v>43</c:v>
                </c:pt>
                <c:pt idx="1248">
                  <c:v>43</c:v>
                </c:pt>
                <c:pt idx="1249">
                  <c:v>43</c:v>
                </c:pt>
                <c:pt idx="1250">
                  <c:v>43</c:v>
                </c:pt>
                <c:pt idx="1251">
                  <c:v>43</c:v>
                </c:pt>
                <c:pt idx="1252">
                  <c:v>43</c:v>
                </c:pt>
                <c:pt idx="1253">
                  <c:v>43</c:v>
                </c:pt>
                <c:pt idx="1254">
                  <c:v>43</c:v>
                </c:pt>
                <c:pt idx="1255">
                  <c:v>43</c:v>
                </c:pt>
                <c:pt idx="1256">
                  <c:v>43</c:v>
                </c:pt>
                <c:pt idx="1257">
                  <c:v>43</c:v>
                </c:pt>
                <c:pt idx="1258">
                  <c:v>43</c:v>
                </c:pt>
                <c:pt idx="1259">
                  <c:v>43</c:v>
                </c:pt>
                <c:pt idx="1260">
                  <c:v>43</c:v>
                </c:pt>
                <c:pt idx="1261">
                  <c:v>43</c:v>
                </c:pt>
                <c:pt idx="1262">
                  <c:v>43</c:v>
                </c:pt>
                <c:pt idx="1263">
                  <c:v>43.5</c:v>
                </c:pt>
                <c:pt idx="1264">
                  <c:v>43.5</c:v>
                </c:pt>
                <c:pt idx="1265">
                  <c:v>43.5</c:v>
                </c:pt>
                <c:pt idx="1266">
                  <c:v>43.5</c:v>
                </c:pt>
                <c:pt idx="1267">
                  <c:v>43.5</c:v>
                </c:pt>
                <c:pt idx="1268">
                  <c:v>43.5</c:v>
                </c:pt>
                <c:pt idx="1269">
                  <c:v>43.5</c:v>
                </c:pt>
                <c:pt idx="1270">
                  <c:v>43.5</c:v>
                </c:pt>
                <c:pt idx="1271">
                  <c:v>43.5</c:v>
                </c:pt>
                <c:pt idx="1272">
                  <c:v>43.5</c:v>
                </c:pt>
                <c:pt idx="1273">
                  <c:v>44</c:v>
                </c:pt>
                <c:pt idx="1274">
                  <c:v>44</c:v>
                </c:pt>
                <c:pt idx="1275">
                  <c:v>44</c:v>
                </c:pt>
                <c:pt idx="1276">
                  <c:v>44</c:v>
                </c:pt>
                <c:pt idx="1277">
                  <c:v>44</c:v>
                </c:pt>
                <c:pt idx="1278">
                  <c:v>44</c:v>
                </c:pt>
                <c:pt idx="1279">
                  <c:v>44</c:v>
                </c:pt>
                <c:pt idx="1280">
                  <c:v>44</c:v>
                </c:pt>
                <c:pt idx="1281">
                  <c:v>44</c:v>
                </c:pt>
                <c:pt idx="1282">
                  <c:v>44</c:v>
                </c:pt>
                <c:pt idx="1283">
                  <c:v>44</c:v>
                </c:pt>
                <c:pt idx="1284">
                  <c:v>44</c:v>
                </c:pt>
                <c:pt idx="1285">
                  <c:v>44</c:v>
                </c:pt>
                <c:pt idx="1286">
                  <c:v>44</c:v>
                </c:pt>
                <c:pt idx="1287">
                  <c:v>44</c:v>
                </c:pt>
                <c:pt idx="1288">
                  <c:v>44.5</c:v>
                </c:pt>
                <c:pt idx="1289">
                  <c:v>44.5</c:v>
                </c:pt>
                <c:pt idx="1290">
                  <c:v>44.5</c:v>
                </c:pt>
                <c:pt idx="1291">
                  <c:v>44.5</c:v>
                </c:pt>
                <c:pt idx="1292">
                  <c:v>44.5</c:v>
                </c:pt>
                <c:pt idx="1293">
                  <c:v>44.5</c:v>
                </c:pt>
                <c:pt idx="1294">
                  <c:v>44.5</c:v>
                </c:pt>
                <c:pt idx="1295">
                  <c:v>44.5</c:v>
                </c:pt>
                <c:pt idx="1296">
                  <c:v>44.5</c:v>
                </c:pt>
                <c:pt idx="1297">
                  <c:v>44.5</c:v>
                </c:pt>
                <c:pt idx="1298">
                  <c:v>44.5</c:v>
                </c:pt>
                <c:pt idx="1299">
                  <c:v>44.5</c:v>
                </c:pt>
                <c:pt idx="1300">
                  <c:v>44.5</c:v>
                </c:pt>
                <c:pt idx="1301">
                  <c:v>44.5</c:v>
                </c:pt>
                <c:pt idx="1302">
                  <c:v>45</c:v>
                </c:pt>
                <c:pt idx="1303">
                  <c:v>45</c:v>
                </c:pt>
                <c:pt idx="1304">
                  <c:v>45</c:v>
                </c:pt>
                <c:pt idx="1305">
                  <c:v>45</c:v>
                </c:pt>
                <c:pt idx="1306">
                  <c:v>45</c:v>
                </c:pt>
                <c:pt idx="1307">
                  <c:v>45</c:v>
                </c:pt>
                <c:pt idx="1308">
                  <c:v>45</c:v>
                </c:pt>
                <c:pt idx="1309">
                  <c:v>45</c:v>
                </c:pt>
                <c:pt idx="1310">
                  <c:v>45</c:v>
                </c:pt>
                <c:pt idx="1311">
                  <c:v>45</c:v>
                </c:pt>
                <c:pt idx="1312">
                  <c:v>45</c:v>
                </c:pt>
                <c:pt idx="1313">
                  <c:v>45</c:v>
                </c:pt>
                <c:pt idx="1314">
                  <c:v>45</c:v>
                </c:pt>
                <c:pt idx="1315">
                  <c:v>45</c:v>
                </c:pt>
                <c:pt idx="1316">
                  <c:v>45.5</c:v>
                </c:pt>
                <c:pt idx="1317">
                  <c:v>45.5</c:v>
                </c:pt>
                <c:pt idx="1318">
                  <c:v>45.5</c:v>
                </c:pt>
                <c:pt idx="1319">
                  <c:v>45.5</c:v>
                </c:pt>
                <c:pt idx="1320">
                  <c:v>45.5</c:v>
                </c:pt>
                <c:pt idx="1321">
                  <c:v>45.5</c:v>
                </c:pt>
                <c:pt idx="1322">
                  <c:v>45.5</c:v>
                </c:pt>
                <c:pt idx="1323">
                  <c:v>45.5</c:v>
                </c:pt>
                <c:pt idx="1324">
                  <c:v>45.5</c:v>
                </c:pt>
                <c:pt idx="1325">
                  <c:v>45.5</c:v>
                </c:pt>
                <c:pt idx="1326">
                  <c:v>45.5</c:v>
                </c:pt>
                <c:pt idx="1327">
                  <c:v>45.5</c:v>
                </c:pt>
                <c:pt idx="1328">
                  <c:v>45.5</c:v>
                </c:pt>
                <c:pt idx="1329">
                  <c:v>45.5</c:v>
                </c:pt>
                <c:pt idx="1330">
                  <c:v>46</c:v>
                </c:pt>
                <c:pt idx="1331">
                  <c:v>46</c:v>
                </c:pt>
                <c:pt idx="1332">
                  <c:v>46</c:v>
                </c:pt>
                <c:pt idx="1333">
                  <c:v>46</c:v>
                </c:pt>
                <c:pt idx="1334">
                  <c:v>46</c:v>
                </c:pt>
                <c:pt idx="1335">
                  <c:v>46</c:v>
                </c:pt>
                <c:pt idx="1336">
                  <c:v>46</c:v>
                </c:pt>
                <c:pt idx="1337">
                  <c:v>46</c:v>
                </c:pt>
                <c:pt idx="1338">
                  <c:v>46</c:v>
                </c:pt>
                <c:pt idx="1339">
                  <c:v>46</c:v>
                </c:pt>
                <c:pt idx="1340">
                  <c:v>46</c:v>
                </c:pt>
                <c:pt idx="1341">
                  <c:v>46</c:v>
                </c:pt>
                <c:pt idx="1342">
                  <c:v>46</c:v>
                </c:pt>
                <c:pt idx="1343">
                  <c:v>46.5</c:v>
                </c:pt>
                <c:pt idx="1344">
                  <c:v>46.5</c:v>
                </c:pt>
                <c:pt idx="1345">
                  <c:v>46.5</c:v>
                </c:pt>
                <c:pt idx="1346">
                  <c:v>46.5</c:v>
                </c:pt>
                <c:pt idx="1347">
                  <c:v>46.5</c:v>
                </c:pt>
                <c:pt idx="1348">
                  <c:v>46.5</c:v>
                </c:pt>
                <c:pt idx="1349">
                  <c:v>46.5</c:v>
                </c:pt>
                <c:pt idx="1350">
                  <c:v>46.5</c:v>
                </c:pt>
                <c:pt idx="1351">
                  <c:v>46.5</c:v>
                </c:pt>
                <c:pt idx="1352">
                  <c:v>46.5</c:v>
                </c:pt>
                <c:pt idx="1353">
                  <c:v>46.5</c:v>
                </c:pt>
                <c:pt idx="1354">
                  <c:v>46.5</c:v>
                </c:pt>
                <c:pt idx="1355">
                  <c:v>46.5</c:v>
                </c:pt>
                <c:pt idx="1356">
                  <c:v>46.5</c:v>
                </c:pt>
                <c:pt idx="1357">
                  <c:v>46.5</c:v>
                </c:pt>
                <c:pt idx="1358">
                  <c:v>46.5</c:v>
                </c:pt>
                <c:pt idx="1359">
                  <c:v>46.5</c:v>
                </c:pt>
                <c:pt idx="1360">
                  <c:v>46.5</c:v>
                </c:pt>
                <c:pt idx="1361">
                  <c:v>47</c:v>
                </c:pt>
                <c:pt idx="1362">
                  <c:v>47</c:v>
                </c:pt>
                <c:pt idx="1363">
                  <c:v>47</c:v>
                </c:pt>
                <c:pt idx="1364">
                  <c:v>47</c:v>
                </c:pt>
                <c:pt idx="1365">
                  <c:v>47</c:v>
                </c:pt>
                <c:pt idx="1366">
                  <c:v>47</c:v>
                </c:pt>
                <c:pt idx="1367">
                  <c:v>47</c:v>
                </c:pt>
                <c:pt idx="1368">
                  <c:v>47</c:v>
                </c:pt>
                <c:pt idx="1369">
                  <c:v>47</c:v>
                </c:pt>
                <c:pt idx="1370">
                  <c:v>47</c:v>
                </c:pt>
                <c:pt idx="1371">
                  <c:v>47.5</c:v>
                </c:pt>
                <c:pt idx="1372">
                  <c:v>47.5</c:v>
                </c:pt>
                <c:pt idx="1373">
                  <c:v>47.5</c:v>
                </c:pt>
                <c:pt idx="1374">
                  <c:v>47.5</c:v>
                </c:pt>
                <c:pt idx="1375">
                  <c:v>47.5</c:v>
                </c:pt>
                <c:pt idx="1376">
                  <c:v>47.5</c:v>
                </c:pt>
                <c:pt idx="1377">
                  <c:v>47.5</c:v>
                </c:pt>
                <c:pt idx="1378">
                  <c:v>47.5</c:v>
                </c:pt>
                <c:pt idx="1379">
                  <c:v>47.5</c:v>
                </c:pt>
                <c:pt idx="1380">
                  <c:v>47.5</c:v>
                </c:pt>
                <c:pt idx="1381">
                  <c:v>47.5</c:v>
                </c:pt>
                <c:pt idx="1382">
                  <c:v>48</c:v>
                </c:pt>
                <c:pt idx="1383">
                  <c:v>48</c:v>
                </c:pt>
                <c:pt idx="1384">
                  <c:v>48</c:v>
                </c:pt>
                <c:pt idx="1385">
                  <c:v>48</c:v>
                </c:pt>
                <c:pt idx="1386">
                  <c:v>48</c:v>
                </c:pt>
                <c:pt idx="1387">
                  <c:v>48</c:v>
                </c:pt>
                <c:pt idx="1388">
                  <c:v>48</c:v>
                </c:pt>
                <c:pt idx="1389">
                  <c:v>48</c:v>
                </c:pt>
                <c:pt idx="1390">
                  <c:v>48</c:v>
                </c:pt>
                <c:pt idx="1391">
                  <c:v>48</c:v>
                </c:pt>
                <c:pt idx="1392">
                  <c:v>48</c:v>
                </c:pt>
                <c:pt idx="1393">
                  <c:v>48</c:v>
                </c:pt>
                <c:pt idx="1394">
                  <c:v>48</c:v>
                </c:pt>
                <c:pt idx="1395">
                  <c:v>48</c:v>
                </c:pt>
                <c:pt idx="1396">
                  <c:v>48</c:v>
                </c:pt>
                <c:pt idx="1397">
                  <c:v>48</c:v>
                </c:pt>
                <c:pt idx="1398">
                  <c:v>48.5</c:v>
                </c:pt>
                <c:pt idx="1399">
                  <c:v>48.5</c:v>
                </c:pt>
                <c:pt idx="1400">
                  <c:v>48.5</c:v>
                </c:pt>
                <c:pt idx="1401">
                  <c:v>48.5</c:v>
                </c:pt>
                <c:pt idx="1402">
                  <c:v>48.5</c:v>
                </c:pt>
                <c:pt idx="1403">
                  <c:v>48.5</c:v>
                </c:pt>
                <c:pt idx="1404">
                  <c:v>48.5</c:v>
                </c:pt>
                <c:pt idx="1405">
                  <c:v>48.5</c:v>
                </c:pt>
                <c:pt idx="1406">
                  <c:v>48.5</c:v>
                </c:pt>
                <c:pt idx="1407">
                  <c:v>48.5</c:v>
                </c:pt>
                <c:pt idx="1408">
                  <c:v>48.5</c:v>
                </c:pt>
                <c:pt idx="1409">
                  <c:v>48.5</c:v>
                </c:pt>
                <c:pt idx="1410">
                  <c:v>48.5</c:v>
                </c:pt>
                <c:pt idx="1411">
                  <c:v>49</c:v>
                </c:pt>
                <c:pt idx="1412">
                  <c:v>49</c:v>
                </c:pt>
                <c:pt idx="1413">
                  <c:v>49</c:v>
                </c:pt>
                <c:pt idx="1414">
                  <c:v>49</c:v>
                </c:pt>
                <c:pt idx="1415">
                  <c:v>49</c:v>
                </c:pt>
                <c:pt idx="1416">
                  <c:v>49</c:v>
                </c:pt>
                <c:pt idx="1417">
                  <c:v>49</c:v>
                </c:pt>
                <c:pt idx="1418">
                  <c:v>49</c:v>
                </c:pt>
                <c:pt idx="1419">
                  <c:v>49</c:v>
                </c:pt>
                <c:pt idx="1420">
                  <c:v>49</c:v>
                </c:pt>
                <c:pt idx="1421">
                  <c:v>49</c:v>
                </c:pt>
                <c:pt idx="1422">
                  <c:v>49</c:v>
                </c:pt>
                <c:pt idx="1423">
                  <c:v>49</c:v>
                </c:pt>
                <c:pt idx="1424">
                  <c:v>49.5</c:v>
                </c:pt>
                <c:pt idx="1425">
                  <c:v>49.5</c:v>
                </c:pt>
                <c:pt idx="1426">
                  <c:v>49.5</c:v>
                </c:pt>
                <c:pt idx="1427">
                  <c:v>49.5</c:v>
                </c:pt>
                <c:pt idx="1428">
                  <c:v>49.5</c:v>
                </c:pt>
                <c:pt idx="1429">
                  <c:v>49.5</c:v>
                </c:pt>
                <c:pt idx="1430">
                  <c:v>49.5</c:v>
                </c:pt>
                <c:pt idx="1431">
                  <c:v>49.5</c:v>
                </c:pt>
                <c:pt idx="1432">
                  <c:v>49.5</c:v>
                </c:pt>
                <c:pt idx="1433">
                  <c:v>49.5</c:v>
                </c:pt>
                <c:pt idx="1434">
                  <c:v>49.5</c:v>
                </c:pt>
                <c:pt idx="1435">
                  <c:v>49.5</c:v>
                </c:pt>
                <c:pt idx="1436">
                  <c:v>49.5</c:v>
                </c:pt>
                <c:pt idx="1437">
                  <c:v>49.5</c:v>
                </c:pt>
                <c:pt idx="1438">
                  <c:v>49.5</c:v>
                </c:pt>
                <c:pt idx="1439">
                  <c:v>49.5</c:v>
                </c:pt>
                <c:pt idx="1440">
                  <c:v>49.5</c:v>
                </c:pt>
                <c:pt idx="1441">
                  <c:v>50</c:v>
                </c:pt>
                <c:pt idx="1442">
                  <c:v>50</c:v>
                </c:pt>
                <c:pt idx="1443">
                  <c:v>50</c:v>
                </c:pt>
                <c:pt idx="1444">
                  <c:v>50</c:v>
                </c:pt>
                <c:pt idx="1445">
                  <c:v>50</c:v>
                </c:pt>
                <c:pt idx="1446">
                  <c:v>50</c:v>
                </c:pt>
                <c:pt idx="1447">
                  <c:v>50</c:v>
                </c:pt>
                <c:pt idx="1448">
                  <c:v>50</c:v>
                </c:pt>
                <c:pt idx="1449">
                  <c:v>50</c:v>
                </c:pt>
                <c:pt idx="1450">
                  <c:v>50</c:v>
                </c:pt>
                <c:pt idx="1451">
                  <c:v>50.5</c:v>
                </c:pt>
                <c:pt idx="1452">
                  <c:v>50.5</c:v>
                </c:pt>
                <c:pt idx="1453">
                  <c:v>50.5</c:v>
                </c:pt>
                <c:pt idx="1454">
                  <c:v>50.5</c:v>
                </c:pt>
                <c:pt idx="1455">
                  <c:v>50.5</c:v>
                </c:pt>
                <c:pt idx="1456">
                  <c:v>50.5</c:v>
                </c:pt>
                <c:pt idx="1457">
                  <c:v>50.5</c:v>
                </c:pt>
                <c:pt idx="1458">
                  <c:v>50.5</c:v>
                </c:pt>
                <c:pt idx="1459">
                  <c:v>50.5</c:v>
                </c:pt>
                <c:pt idx="1460">
                  <c:v>50.5</c:v>
                </c:pt>
                <c:pt idx="1461">
                  <c:v>50.5</c:v>
                </c:pt>
                <c:pt idx="1462">
                  <c:v>50.5</c:v>
                </c:pt>
                <c:pt idx="1463">
                  <c:v>50.5</c:v>
                </c:pt>
                <c:pt idx="1464">
                  <c:v>50.5</c:v>
                </c:pt>
                <c:pt idx="1465">
                  <c:v>50.5</c:v>
                </c:pt>
                <c:pt idx="1466">
                  <c:v>50.5</c:v>
                </c:pt>
                <c:pt idx="1467">
                  <c:v>50.5</c:v>
                </c:pt>
                <c:pt idx="1468">
                  <c:v>50.5</c:v>
                </c:pt>
                <c:pt idx="1469">
                  <c:v>50.5</c:v>
                </c:pt>
                <c:pt idx="1470">
                  <c:v>51</c:v>
                </c:pt>
                <c:pt idx="1471">
                  <c:v>51</c:v>
                </c:pt>
                <c:pt idx="1472">
                  <c:v>51</c:v>
                </c:pt>
                <c:pt idx="1473">
                  <c:v>51</c:v>
                </c:pt>
                <c:pt idx="1474">
                  <c:v>51</c:v>
                </c:pt>
                <c:pt idx="1475">
                  <c:v>51</c:v>
                </c:pt>
                <c:pt idx="1476">
                  <c:v>51</c:v>
                </c:pt>
                <c:pt idx="1477">
                  <c:v>51</c:v>
                </c:pt>
                <c:pt idx="1478">
                  <c:v>51</c:v>
                </c:pt>
                <c:pt idx="1479">
                  <c:v>51</c:v>
                </c:pt>
                <c:pt idx="1480">
                  <c:v>51</c:v>
                </c:pt>
                <c:pt idx="1481">
                  <c:v>51</c:v>
                </c:pt>
                <c:pt idx="1482">
                  <c:v>51</c:v>
                </c:pt>
                <c:pt idx="1483">
                  <c:v>51.5</c:v>
                </c:pt>
                <c:pt idx="1484">
                  <c:v>51.5</c:v>
                </c:pt>
                <c:pt idx="1485">
                  <c:v>51.5</c:v>
                </c:pt>
                <c:pt idx="1486">
                  <c:v>51.5</c:v>
                </c:pt>
                <c:pt idx="1487">
                  <c:v>51.5</c:v>
                </c:pt>
                <c:pt idx="1488">
                  <c:v>51.5</c:v>
                </c:pt>
                <c:pt idx="1489">
                  <c:v>51.5</c:v>
                </c:pt>
                <c:pt idx="1490">
                  <c:v>51.5</c:v>
                </c:pt>
                <c:pt idx="1491">
                  <c:v>51.5</c:v>
                </c:pt>
                <c:pt idx="1492">
                  <c:v>51.5</c:v>
                </c:pt>
                <c:pt idx="1493">
                  <c:v>51.5</c:v>
                </c:pt>
                <c:pt idx="1494">
                  <c:v>51.5</c:v>
                </c:pt>
                <c:pt idx="1495">
                  <c:v>51.5</c:v>
                </c:pt>
                <c:pt idx="1496">
                  <c:v>51.5</c:v>
                </c:pt>
                <c:pt idx="1497">
                  <c:v>51.5</c:v>
                </c:pt>
                <c:pt idx="1498">
                  <c:v>51.5</c:v>
                </c:pt>
                <c:pt idx="1499">
                  <c:v>51.5</c:v>
                </c:pt>
                <c:pt idx="1500">
                  <c:v>52</c:v>
                </c:pt>
                <c:pt idx="1501">
                  <c:v>52</c:v>
                </c:pt>
                <c:pt idx="1502">
                  <c:v>52</c:v>
                </c:pt>
                <c:pt idx="1503">
                  <c:v>52</c:v>
                </c:pt>
                <c:pt idx="1504">
                  <c:v>52</c:v>
                </c:pt>
                <c:pt idx="1505">
                  <c:v>52</c:v>
                </c:pt>
                <c:pt idx="1506">
                  <c:v>52</c:v>
                </c:pt>
                <c:pt idx="1507">
                  <c:v>52</c:v>
                </c:pt>
                <c:pt idx="1508">
                  <c:v>52</c:v>
                </c:pt>
                <c:pt idx="1509">
                  <c:v>52</c:v>
                </c:pt>
                <c:pt idx="1510">
                  <c:v>52</c:v>
                </c:pt>
                <c:pt idx="1511">
                  <c:v>52</c:v>
                </c:pt>
                <c:pt idx="1512">
                  <c:v>52.5</c:v>
                </c:pt>
                <c:pt idx="1513">
                  <c:v>52.5</c:v>
                </c:pt>
                <c:pt idx="1514">
                  <c:v>52.5</c:v>
                </c:pt>
                <c:pt idx="1515">
                  <c:v>52.5</c:v>
                </c:pt>
                <c:pt idx="1516">
                  <c:v>52.5</c:v>
                </c:pt>
                <c:pt idx="1517">
                  <c:v>52.5</c:v>
                </c:pt>
                <c:pt idx="1518">
                  <c:v>52.5</c:v>
                </c:pt>
                <c:pt idx="1519">
                  <c:v>52.5</c:v>
                </c:pt>
                <c:pt idx="1520">
                  <c:v>52.5</c:v>
                </c:pt>
                <c:pt idx="1521">
                  <c:v>52.5</c:v>
                </c:pt>
                <c:pt idx="1522">
                  <c:v>52.5</c:v>
                </c:pt>
                <c:pt idx="1523">
                  <c:v>52.5</c:v>
                </c:pt>
                <c:pt idx="1524">
                  <c:v>52.5</c:v>
                </c:pt>
                <c:pt idx="1525">
                  <c:v>52.5</c:v>
                </c:pt>
                <c:pt idx="1526">
                  <c:v>52.5</c:v>
                </c:pt>
                <c:pt idx="1527">
                  <c:v>52.5</c:v>
                </c:pt>
                <c:pt idx="1528">
                  <c:v>52.5</c:v>
                </c:pt>
                <c:pt idx="1529">
                  <c:v>53</c:v>
                </c:pt>
                <c:pt idx="1530">
                  <c:v>53</c:v>
                </c:pt>
                <c:pt idx="1531">
                  <c:v>53</c:v>
                </c:pt>
                <c:pt idx="1532">
                  <c:v>53</c:v>
                </c:pt>
                <c:pt idx="1533">
                  <c:v>53</c:v>
                </c:pt>
                <c:pt idx="1534">
                  <c:v>53</c:v>
                </c:pt>
                <c:pt idx="1535">
                  <c:v>53.5</c:v>
                </c:pt>
                <c:pt idx="1536">
                  <c:v>53.5</c:v>
                </c:pt>
                <c:pt idx="1537">
                  <c:v>53.5</c:v>
                </c:pt>
                <c:pt idx="1538">
                  <c:v>53.5</c:v>
                </c:pt>
                <c:pt idx="1539">
                  <c:v>53.5</c:v>
                </c:pt>
                <c:pt idx="1540">
                  <c:v>53.5</c:v>
                </c:pt>
                <c:pt idx="1541">
                  <c:v>53.5</c:v>
                </c:pt>
                <c:pt idx="1542">
                  <c:v>53.5</c:v>
                </c:pt>
                <c:pt idx="1543">
                  <c:v>53.5</c:v>
                </c:pt>
                <c:pt idx="1544">
                  <c:v>53.5</c:v>
                </c:pt>
                <c:pt idx="1545">
                  <c:v>53.5</c:v>
                </c:pt>
                <c:pt idx="1546">
                  <c:v>53.5</c:v>
                </c:pt>
                <c:pt idx="1547">
                  <c:v>54</c:v>
                </c:pt>
                <c:pt idx="1548">
                  <c:v>54</c:v>
                </c:pt>
                <c:pt idx="1549">
                  <c:v>54</c:v>
                </c:pt>
                <c:pt idx="1550">
                  <c:v>54</c:v>
                </c:pt>
                <c:pt idx="1551">
                  <c:v>54</c:v>
                </c:pt>
                <c:pt idx="1552">
                  <c:v>54</c:v>
                </c:pt>
                <c:pt idx="1553">
                  <c:v>54</c:v>
                </c:pt>
                <c:pt idx="1554">
                  <c:v>54</c:v>
                </c:pt>
                <c:pt idx="1555">
                  <c:v>54</c:v>
                </c:pt>
                <c:pt idx="1556">
                  <c:v>54</c:v>
                </c:pt>
                <c:pt idx="1557">
                  <c:v>54</c:v>
                </c:pt>
                <c:pt idx="1558">
                  <c:v>54</c:v>
                </c:pt>
                <c:pt idx="1559">
                  <c:v>54</c:v>
                </c:pt>
                <c:pt idx="1560">
                  <c:v>54.5</c:v>
                </c:pt>
                <c:pt idx="1561">
                  <c:v>54.5</c:v>
                </c:pt>
                <c:pt idx="1562">
                  <c:v>54.5</c:v>
                </c:pt>
                <c:pt idx="1563">
                  <c:v>54.5</c:v>
                </c:pt>
                <c:pt idx="1564">
                  <c:v>54.5</c:v>
                </c:pt>
                <c:pt idx="1565">
                  <c:v>54.5</c:v>
                </c:pt>
                <c:pt idx="1566">
                  <c:v>54.5</c:v>
                </c:pt>
                <c:pt idx="1567">
                  <c:v>55</c:v>
                </c:pt>
                <c:pt idx="1568">
                  <c:v>55</c:v>
                </c:pt>
                <c:pt idx="1569">
                  <c:v>55</c:v>
                </c:pt>
                <c:pt idx="1570">
                  <c:v>55</c:v>
                </c:pt>
                <c:pt idx="1571">
                  <c:v>55</c:v>
                </c:pt>
                <c:pt idx="1572">
                  <c:v>55</c:v>
                </c:pt>
                <c:pt idx="1573">
                  <c:v>55</c:v>
                </c:pt>
                <c:pt idx="1574">
                  <c:v>55</c:v>
                </c:pt>
                <c:pt idx="1575">
                  <c:v>55</c:v>
                </c:pt>
                <c:pt idx="1576">
                  <c:v>55</c:v>
                </c:pt>
                <c:pt idx="1577">
                  <c:v>55</c:v>
                </c:pt>
                <c:pt idx="1578">
                  <c:v>55</c:v>
                </c:pt>
                <c:pt idx="1579">
                  <c:v>55</c:v>
                </c:pt>
                <c:pt idx="1580">
                  <c:v>55</c:v>
                </c:pt>
                <c:pt idx="1581">
                  <c:v>55</c:v>
                </c:pt>
                <c:pt idx="1582">
                  <c:v>55.5</c:v>
                </c:pt>
                <c:pt idx="1583">
                  <c:v>55.5</c:v>
                </c:pt>
                <c:pt idx="1584">
                  <c:v>55.5</c:v>
                </c:pt>
                <c:pt idx="1585">
                  <c:v>55.5</c:v>
                </c:pt>
                <c:pt idx="1586">
                  <c:v>55.5</c:v>
                </c:pt>
                <c:pt idx="1587">
                  <c:v>55.5</c:v>
                </c:pt>
                <c:pt idx="1588">
                  <c:v>55.5</c:v>
                </c:pt>
                <c:pt idx="1589">
                  <c:v>55.5</c:v>
                </c:pt>
                <c:pt idx="1590">
                  <c:v>55.5</c:v>
                </c:pt>
                <c:pt idx="1591">
                  <c:v>55.5</c:v>
                </c:pt>
                <c:pt idx="1592">
                  <c:v>55.5</c:v>
                </c:pt>
                <c:pt idx="1593">
                  <c:v>56</c:v>
                </c:pt>
                <c:pt idx="1594">
                  <c:v>56</c:v>
                </c:pt>
                <c:pt idx="1595">
                  <c:v>56</c:v>
                </c:pt>
                <c:pt idx="1596">
                  <c:v>56</c:v>
                </c:pt>
                <c:pt idx="1597">
                  <c:v>56</c:v>
                </c:pt>
                <c:pt idx="1598">
                  <c:v>56</c:v>
                </c:pt>
                <c:pt idx="1599">
                  <c:v>56</c:v>
                </c:pt>
                <c:pt idx="1600">
                  <c:v>56</c:v>
                </c:pt>
                <c:pt idx="1601">
                  <c:v>56</c:v>
                </c:pt>
                <c:pt idx="1602">
                  <c:v>56.5</c:v>
                </c:pt>
                <c:pt idx="1603">
                  <c:v>56.5</c:v>
                </c:pt>
                <c:pt idx="1604">
                  <c:v>56.5</c:v>
                </c:pt>
                <c:pt idx="1605">
                  <c:v>56.5</c:v>
                </c:pt>
                <c:pt idx="1606">
                  <c:v>56.5</c:v>
                </c:pt>
                <c:pt idx="1607">
                  <c:v>56.5</c:v>
                </c:pt>
                <c:pt idx="1608">
                  <c:v>56.5</c:v>
                </c:pt>
                <c:pt idx="1609">
                  <c:v>56.5</c:v>
                </c:pt>
                <c:pt idx="1610">
                  <c:v>56.5</c:v>
                </c:pt>
                <c:pt idx="1611">
                  <c:v>57</c:v>
                </c:pt>
                <c:pt idx="1612">
                  <c:v>57</c:v>
                </c:pt>
                <c:pt idx="1613">
                  <c:v>57</c:v>
                </c:pt>
                <c:pt idx="1614">
                  <c:v>57</c:v>
                </c:pt>
                <c:pt idx="1615">
                  <c:v>57</c:v>
                </c:pt>
                <c:pt idx="1616">
                  <c:v>57</c:v>
                </c:pt>
                <c:pt idx="1617">
                  <c:v>57</c:v>
                </c:pt>
                <c:pt idx="1618">
                  <c:v>57</c:v>
                </c:pt>
                <c:pt idx="1619">
                  <c:v>57</c:v>
                </c:pt>
                <c:pt idx="1620">
                  <c:v>57</c:v>
                </c:pt>
                <c:pt idx="1621">
                  <c:v>57</c:v>
                </c:pt>
                <c:pt idx="1622">
                  <c:v>57</c:v>
                </c:pt>
                <c:pt idx="1623">
                  <c:v>57.5</c:v>
                </c:pt>
                <c:pt idx="1624">
                  <c:v>57.5</c:v>
                </c:pt>
                <c:pt idx="1625">
                  <c:v>57.5</c:v>
                </c:pt>
                <c:pt idx="1626">
                  <c:v>57.5</c:v>
                </c:pt>
                <c:pt idx="1627">
                  <c:v>57.5</c:v>
                </c:pt>
                <c:pt idx="1628">
                  <c:v>57.5</c:v>
                </c:pt>
                <c:pt idx="1629">
                  <c:v>57.5</c:v>
                </c:pt>
                <c:pt idx="1630">
                  <c:v>57.5</c:v>
                </c:pt>
                <c:pt idx="1631">
                  <c:v>57.5</c:v>
                </c:pt>
                <c:pt idx="1632">
                  <c:v>57.5</c:v>
                </c:pt>
                <c:pt idx="1633">
                  <c:v>57.5</c:v>
                </c:pt>
                <c:pt idx="1634">
                  <c:v>57.5</c:v>
                </c:pt>
                <c:pt idx="1635">
                  <c:v>57.5</c:v>
                </c:pt>
                <c:pt idx="1636">
                  <c:v>57.5</c:v>
                </c:pt>
                <c:pt idx="1637">
                  <c:v>58</c:v>
                </c:pt>
                <c:pt idx="1638">
                  <c:v>58</c:v>
                </c:pt>
                <c:pt idx="1639">
                  <c:v>58</c:v>
                </c:pt>
                <c:pt idx="1640">
                  <c:v>58</c:v>
                </c:pt>
                <c:pt idx="1641">
                  <c:v>58</c:v>
                </c:pt>
                <c:pt idx="1642">
                  <c:v>58</c:v>
                </c:pt>
                <c:pt idx="1643">
                  <c:v>58</c:v>
                </c:pt>
                <c:pt idx="1644">
                  <c:v>58</c:v>
                </c:pt>
                <c:pt idx="1645">
                  <c:v>58</c:v>
                </c:pt>
                <c:pt idx="1646">
                  <c:v>58</c:v>
                </c:pt>
                <c:pt idx="1647">
                  <c:v>58</c:v>
                </c:pt>
                <c:pt idx="1648">
                  <c:v>58</c:v>
                </c:pt>
                <c:pt idx="1649">
                  <c:v>58</c:v>
                </c:pt>
                <c:pt idx="1650">
                  <c:v>58</c:v>
                </c:pt>
                <c:pt idx="1651">
                  <c:v>58.5</c:v>
                </c:pt>
                <c:pt idx="1652">
                  <c:v>58.5</c:v>
                </c:pt>
                <c:pt idx="1653">
                  <c:v>58.5</c:v>
                </c:pt>
                <c:pt idx="1654">
                  <c:v>58.5</c:v>
                </c:pt>
                <c:pt idx="1655">
                  <c:v>58.5</c:v>
                </c:pt>
                <c:pt idx="1656">
                  <c:v>58.5</c:v>
                </c:pt>
                <c:pt idx="1657">
                  <c:v>58.5</c:v>
                </c:pt>
                <c:pt idx="1658">
                  <c:v>58.5</c:v>
                </c:pt>
                <c:pt idx="1659">
                  <c:v>58.5</c:v>
                </c:pt>
                <c:pt idx="1660">
                  <c:v>58.5</c:v>
                </c:pt>
                <c:pt idx="1661">
                  <c:v>58.5</c:v>
                </c:pt>
                <c:pt idx="1662">
                  <c:v>58.5</c:v>
                </c:pt>
                <c:pt idx="1663">
                  <c:v>58.5</c:v>
                </c:pt>
                <c:pt idx="1664">
                  <c:v>58.5</c:v>
                </c:pt>
                <c:pt idx="1665">
                  <c:v>58.5</c:v>
                </c:pt>
                <c:pt idx="1666">
                  <c:v>58.5</c:v>
                </c:pt>
                <c:pt idx="1667">
                  <c:v>58.5</c:v>
                </c:pt>
                <c:pt idx="1668">
                  <c:v>59</c:v>
                </c:pt>
                <c:pt idx="1669">
                  <c:v>59</c:v>
                </c:pt>
                <c:pt idx="1670">
                  <c:v>59</c:v>
                </c:pt>
                <c:pt idx="1671">
                  <c:v>59</c:v>
                </c:pt>
                <c:pt idx="1672">
                  <c:v>59</c:v>
                </c:pt>
                <c:pt idx="1673">
                  <c:v>59</c:v>
                </c:pt>
                <c:pt idx="1674">
                  <c:v>59</c:v>
                </c:pt>
                <c:pt idx="1675">
                  <c:v>59</c:v>
                </c:pt>
                <c:pt idx="1676">
                  <c:v>59</c:v>
                </c:pt>
                <c:pt idx="1677">
                  <c:v>59</c:v>
                </c:pt>
                <c:pt idx="1678">
                  <c:v>59</c:v>
                </c:pt>
                <c:pt idx="1679">
                  <c:v>59</c:v>
                </c:pt>
                <c:pt idx="1680">
                  <c:v>59</c:v>
                </c:pt>
                <c:pt idx="1681">
                  <c:v>59.5</c:v>
                </c:pt>
                <c:pt idx="1682">
                  <c:v>59.5</c:v>
                </c:pt>
                <c:pt idx="1683">
                  <c:v>59.5</c:v>
                </c:pt>
                <c:pt idx="1684">
                  <c:v>59.5</c:v>
                </c:pt>
                <c:pt idx="1685">
                  <c:v>59.5</c:v>
                </c:pt>
                <c:pt idx="1686">
                  <c:v>59.5</c:v>
                </c:pt>
                <c:pt idx="1687">
                  <c:v>59.5</c:v>
                </c:pt>
                <c:pt idx="1688">
                  <c:v>59.5</c:v>
                </c:pt>
                <c:pt idx="1689">
                  <c:v>60</c:v>
                </c:pt>
                <c:pt idx="1690">
                  <c:v>60</c:v>
                </c:pt>
                <c:pt idx="1691">
                  <c:v>60</c:v>
                </c:pt>
                <c:pt idx="1692">
                  <c:v>60</c:v>
                </c:pt>
                <c:pt idx="1693">
                  <c:v>60</c:v>
                </c:pt>
                <c:pt idx="1694">
                  <c:v>60</c:v>
                </c:pt>
                <c:pt idx="1695">
                  <c:v>60.5</c:v>
                </c:pt>
                <c:pt idx="1696">
                  <c:v>60.5</c:v>
                </c:pt>
                <c:pt idx="1697">
                  <c:v>60.5</c:v>
                </c:pt>
                <c:pt idx="1698">
                  <c:v>60.5</c:v>
                </c:pt>
                <c:pt idx="1699">
                  <c:v>60.5</c:v>
                </c:pt>
                <c:pt idx="1700">
                  <c:v>60.5</c:v>
                </c:pt>
                <c:pt idx="1701">
                  <c:v>60.5</c:v>
                </c:pt>
                <c:pt idx="1702">
                  <c:v>60.5</c:v>
                </c:pt>
                <c:pt idx="1703">
                  <c:v>60.5</c:v>
                </c:pt>
                <c:pt idx="1704">
                  <c:v>60.5</c:v>
                </c:pt>
                <c:pt idx="1705">
                  <c:v>60.5</c:v>
                </c:pt>
                <c:pt idx="1706">
                  <c:v>60.5</c:v>
                </c:pt>
                <c:pt idx="1707">
                  <c:v>60.5</c:v>
                </c:pt>
                <c:pt idx="1708">
                  <c:v>60.5</c:v>
                </c:pt>
                <c:pt idx="1709">
                  <c:v>61</c:v>
                </c:pt>
                <c:pt idx="1710">
                  <c:v>61</c:v>
                </c:pt>
                <c:pt idx="1711">
                  <c:v>61</c:v>
                </c:pt>
                <c:pt idx="1712">
                  <c:v>61</c:v>
                </c:pt>
                <c:pt idx="1713">
                  <c:v>61</c:v>
                </c:pt>
                <c:pt idx="1714">
                  <c:v>61</c:v>
                </c:pt>
                <c:pt idx="1715">
                  <c:v>61.5</c:v>
                </c:pt>
                <c:pt idx="1716">
                  <c:v>61.5</c:v>
                </c:pt>
                <c:pt idx="1717">
                  <c:v>61.5</c:v>
                </c:pt>
                <c:pt idx="1718">
                  <c:v>61.5</c:v>
                </c:pt>
                <c:pt idx="1719">
                  <c:v>61.5</c:v>
                </c:pt>
                <c:pt idx="1720">
                  <c:v>61.5</c:v>
                </c:pt>
                <c:pt idx="1721">
                  <c:v>61.5</c:v>
                </c:pt>
                <c:pt idx="1722">
                  <c:v>61.5</c:v>
                </c:pt>
                <c:pt idx="1723">
                  <c:v>61.5</c:v>
                </c:pt>
                <c:pt idx="1724">
                  <c:v>61.5</c:v>
                </c:pt>
                <c:pt idx="1725">
                  <c:v>61.5</c:v>
                </c:pt>
                <c:pt idx="1726">
                  <c:v>61.5</c:v>
                </c:pt>
                <c:pt idx="1727">
                  <c:v>61.5</c:v>
                </c:pt>
                <c:pt idx="1728">
                  <c:v>61.5</c:v>
                </c:pt>
                <c:pt idx="1729">
                  <c:v>61.5</c:v>
                </c:pt>
                <c:pt idx="1730">
                  <c:v>61.5</c:v>
                </c:pt>
                <c:pt idx="1731">
                  <c:v>61.5</c:v>
                </c:pt>
                <c:pt idx="1732">
                  <c:v>61.5</c:v>
                </c:pt>
                <c:pt idx="1733">
                  <c:v>62</c:v>
                </c:pt>
                <c:pt idx="1734">
                  <c:v>62</c:v>
                </c:pt>
                <c:pt idx="1735">
                  <c:v>62</c:v>
                </c:pt>
                <c:pt idx="1736">
                  <c:v>62</c:v>
                </c:pt>
                <c:pt idx="1737">
                  <c:v>62.5</c:v>
                </c:pt>
                <c:pt idx="1738">
                  <c:v>62.5</c:v>
                </c:pt>
                <c:pt idx="1739">
                  <c:v>62.5</c:v>
                </c:pt>
                <c:pt idx="1740">
                  <c:v>62.5</c:v>
                </c:pt>
                <c:pt idx="1741">
                  <c:v>62.5</c:v>
                </c:pt>
                <c:pt idx="1742">
                  <c:v>62.5</c:v>
                </c:pt>
                <c:pt idx="1743">
                  <c:v>62.5</c:v>
                </c:pt>
                <c:pt idx="1744">
                  <c:v>62.5</c:v>
                </c:pt>
                <c:pt idx="1745">
                  <c:v>62.5</c:v>
                </c:pt>
                <c:pt idx="1746">
                  <c:v>62.5</c:v>
                </c:pt>
                <c:pt idx="1747">
                  <c:v>62.5</c:v>
                </c:pt>
                <c:pt idx="1748">
                  <c:v>62.5</c:v>
                </c:pt>
                <c:pt idx="1749">
                  <c:v>62.5</c:v>
                </c:pt>
                <c:pt idx="1750">
                  <c:v>62.5</c:v>
                </c:pt>
                <c:pt idx="1751">
                  <c:v>63</c:v>
                </c:pt>
                <c:pt idx="1752">
                  <c:v>63</c:v>
                </c:pt>
                <c:pt idx="1753">
                  <c:v>63</c:v>
                </c:pt>
                <c:pt idx="1754">
                  <c:v>63</c:v>
                </c:pt>
                <c:pt idx="1755">
                  <c:v>63</c:v>
                </c:pt>
                <c:pt idx="1756">
                  <c:v>63</c:v>
                </c:pt>
                <c:pt idx="1757">
                  <c:v>63.5</c:v>
                </c:pt>
                <c:pt idx="1758">
                  <c:v>63.5</c:v>
                </c:pt>
                <c:pt idx="1759">
                  <c:v>63.5</c:v>
                </c:pt>
                <c:pt idx="1760">
                  <c:v>63.5</c:v>
                </c:pt>
                <c:pt idx="1761">
                  <c:v>63.5</c:v>
                </c:pt>
                <c:pt idx="1762">
                  <c:v>63.5</c:v>
                </c:pt>
                <c:pt idx="1763">
                  <c:v>63.5</c:v>
                </c:pt>
                <c:pt idx="1764">
                  <c:v>63.5</c:v>
                </c:pt>
                <c:pt idx="1765">
                  <c:v>63.5</c:v>
                </c:pt>
                <c:pt idx="1766">
                  <c:v>63.5</c:v>
                </c:pt>
                <c:pt idx="1767">
                  <c:v>63.5</c:v>
                </c:pt>
                <c:pt idx="1768">
                  <c:v>63.5</c:v>
                </c:pt>
                <c:pt idx="1769">
                  <c:v>63.5</c:v>
                </c:pt>
                <c:pt idx="1770">
                  <c:v>63.5</c:v>
                </c:pt>
                <c:pt idx="1771">
                  <c:v>64</c:v>
                </c:pt>
                <c:pt idx="1772">
                  <c:v>64</c:v>
                </c:pt>
                <c:pt idx="1773">
                  <c:v>64</c:v>
                </c:pt>
                <c:pt idx="1774">
                  <c:v>64</c:v>
                </c:pt>
                <c:pt idx="1775">
                  <c:v>64</c:v>
                </c:pt>
                <c:pt idx="1776">
                  <c:v>64</c:v>
                </c:pt>
                <c:pt idx="1777">
                  <c:v>64</c:v>
                </c:pt>
                <c:pt idx="1778">
                  <c:v>64</c:v>
                </c:pt>
                <c:pt idx="1779">
                  <c:v>64</c:v>
                </c:pt>
                <c:pt idx="1780">
                  <c:v>64</c:v>
                </c:pt>
                <c:pt idx="1781">
                  <c:v>64</c:v>
                </c:pt>
                <c:pt idx="1782">
                  <c:v>64</c:v>
                </c:pt>
                <c:pt idx="1783">
                  <c:v>64</c:v>
                </c:pt>
                <c:pt idx="1784">
                  <c:v>64</c:v>
                </c:pt>
                <c:pt idx="1785">
                  <c:v>64</c:v>
                </c:pt>
                <c:pt idx="1786">
                  <c:v>64</c:v>
                </c:pt>
                <c:pt idx="1787">
                  <c:v>64.5</c:v>
                </c:pt>
                <c:pt idx="1788">
                  <c:v>64.5</c:v>
                </c:pt>
                <c:pt idx="1789">
                  <c:v>64.5</c:v>
                </c:pt>
                <c:pt idx="1790">
                  <c:v>64.5</c:v>
                </c:pt>
                <c:pt idx="1791">
                  <c:v>64.5</c:v>
                </c:pt>
                <c:pt idx="1792">
                  <c:v>64.5</c:v>
                </c:pt>
                <c:pt idx="1793">
                  <c:v>64.5</c:v>
                </c:pt>
                <c:pt idx="1794">
                  <c:v>64.5</c:v>
                </c:pt>
                <c:pt idx="1795">
                  <c:v>64.5</c:v>
                </c:pt>
                <c:pt idx="1796">
                  <c:v>64.5</c:v>
                </c:pt>
                <c:pt idx="1797">
                  <c:v>64.5</c:v>
                </c:pt>
                <c:pt idx="1798">
                  <c:v>64.5</c:v>
                </c:pt>
                <c:pt idx="1799">
                  <c:v>64.5</c:v>
                </c:pt>
                <c:pt idx="1800">
                  <c:v>65</c:v>
                </c:pt>
                <c:pt idx="1801">
                  <c:v>65</c:v>
                </c:pt>
                <c:pt idx="1802">
                  <c:v>65</c:v>
                </c:pt>
                <c:pt idx="1803">
                  <c:v>65</c:v>
                </c:pt>
                <c:pt idx="1804">
                  <c:v>65</c:v>
                </c:pt>
                <c:pt idx="1805">
                  <c:v>65</c:v>
                </c:pt>
                <c:pt idx="1806">
                  <c:v>65</c:v>
                </c:pt>
                <c:pt idx="1807">
                  <c:v>65</c:v>
                </c:pt>
                <c:pt idx="1808">
                  <c:v>65</c:v>
                </c:pt>
                <c:pt idx="1809">
                  <c:v>65</c:v>
                </c:pt>
                <c:pt idx="1810">
                  <c:v>65</c:v>
                </c:pt>
                <c:pt idx="1811">
                  <c:v>65</c:v>
                </c:pt>
                <c:pt idx="1812">
                  <c:v>65</c:v>
                </c:pt>
                <c:pt idx="1813">
                  <c:v>65.5</c:v>
                </c:pt>
                <c:pt idx="1814">
                  <c:v>65.5</c:v>
                </c:pt>
                <c:pt idx="1815">
                  <c:v>65.5</c:v>
                </c:pt>
                <c:pt idx="1816">
                  <c:v>65.5</c:v>
                </c:pt>
                <c:pt idx="1817">
                  <c:v>65.5</c:v>
                </c:pt>
                <c:pt idx="1818">
                  <c:v>65.5</c:v>
                </c:pt>
                <c:pt idx="1819">
                  <c:v>65.5</c:v>
                </c:pt>
                <c:pt idx="1820">
                  <c:v>66</c:v>
                </c:pt>
                <c:pt idx="1821">
                  <c:v>66</c:v>
                </c:pt>
                <c:pt idx="1822">
                  <c:v>66</c:v>
                </c:pt>
                <c:pt idx="1823">
                  <c:v>66</c:v>
                </c:pt>
                <c:pt idx="1824">
                  <c:v>66</c:v>
                </c:pt>
                <c:pt idx="1825">
                  <c:v>66</c:v>
                </c:pt>
                <c:pt idx="1826">
                  <c:v>66</c:v>
                </c:pt>
                <c:pt idx="1827">
                  <c:v>66</c:v>
                </c:pt>
                <c:pt idx="1828">
                  <c:v>66</c:v>
                </c:pt>
                <c:pt idx="1829">
                  <c:v>66</c:v>
                </c:pt>
                <c:pt idx="1830">
                  <c:v>66</c:v>
                </c:pt>
                <c:pt idx="1831">
                  <c:v>66</c:v>
                </c:pt>
                <c:pt idx="1832">
                  <c:v>66.5</c:v>
                </c:pt>
                <c:pt idx="1833">
                  <c:v>66.5</c:v>
                </c:pt>
                <c:pt idx="1834">
                  <c:v>66.5</c:v>
                </c:pt>
                <c:pt idx="1835">
                  <c:v>66.5</c:v>
                </c:pt>
                <c:pt idx="1836">
                  <c:v>66.5</c:v>
                </c:pt>
                <c:pt idx="1837">
                  <c:v>66.5</c:v>
                </c:pt>
                <c:pt idx="1838">
                  <c:v>66.5</c:v>
                </c:pt>
                <c:pt idx="1839">
                  <c:v>66.5</c:v>
                </c:pt>
                <c:pt idx="1840">
                  <c:v>66.5</c:v>
                </c:pt>
                <c:pt idx="1841">
                  <c:v>66.5</c:v>
                </c:pt>
                <c:pt idx="1842">
                  <c:v>67</c:v>
                </c:pt>
                <c:pt idx="1843">
                  <c:v>67</c:v>
                </c:pt>
                <c:pt idx="1844">
                  <c:v>67</c:v>
                </c:pt>
                <c:pt idx="1845">
                  <c:v>67</c:v>
                </c:pt>
                <c:pt idx="1846">
                  <c:v>67</c:v>
                </c:pt>
                <c:pt idx="1847">
                  <c:v>67</c:v>
                </c:pt>
                <c:pt idx="1848">
                  <c:v>67</c:v>
                </c:pt>
                <c:pt idx="1849">
                  <c:v>67</c:v>
                </c:pt>
                <c:pt idx="1850">
                  <c:v>67</c:v>
                </c:pt>
                <c:pt idx="1851">
                  <c:v>67</c:v>
                </c:pt>
                <c:pt idx="1852">
                  <c:v>67</c:v>
                </c:pt>
                <c:pt idx="1853">
                  <c:v>67</c:v>
                </c:pt>
                <c:pt idx="1854">
                  <c:v>67</c:v>
                </c:pt>
                <c:pt idx="1855">
                  <c:v>67</c:v>
                </c:pt>
                <c:pt idx="1856">
                  <c:v>67</c:v>
                </c:pt>
                <c:pt idx="1857">
                  <c:v>67</c:v>
                </c:pt>
                <c:pt idx="1858">
                  <c:v>67.5</c:v>
                </c:pt>
                <c:pt idx="1859">
                  <c:v>67.5</c:v>
                </c:pt>
                <c:pt idx="1860">
                  <c:v>67.5</c:v>
                </c:pt>
                <c:pt idx="1861">
                  <c:v>67.5</c:v>
                </c:pt>
                <c:pt idx="1862">
                  <c:v>67.5</c:v>
                </c:pt>
                <c:pt idx="1863">
                  <c:v>67.5</c:v>
                </c:pt>
                <c:pt idx="1864">
                  <c:v>67.5</c:v>
                </c:pt>
                <c:pt idx="1865">
                  <c:v>67.5</c:v>
                </c:pt>
                <c:pt idx="1866">
                  <c:v>67.5</c:v>
                </c:pt>
                <c:pt idx="1867">
                  <c:v>67.5</c:v>
                </c:pt>
                <c:pt idx="1868">
                  <c:v>67.5</c:v>
                </c:pt>
                <c:pt idx="1869">
                  <c:v>68</c:v>
                </c:pt>
                <c:pt idx="1870">
                  <c:v>68</c:v>
                </c:pt>
                <c:pt idx="1871">
                  <c:v>68</c:v>
                </c:pt>
                <c:pt idx="1872">
                  <c:v>68</c:v>
                </c:pt>
                <c:pt idx="1873">
                  <c:v>68</c:v>
                </c:pt>
                <c:pt idx="1874">
                  <c:v>68</c:v>
                </c:pt>
                <c:pt idx="1875">
                  <c:v>68</c:v>
                </c:pt>
                <c:pt idx="1876">
                  <c:v>68</c:v>
                </c:pt>
                <c:pt idx="1877">
                  <c:v>68</c:v>
                </c:pt>
                <c:pt idx="1878">
                  <c:v>68</c:v>
                </c:pt>
                <c:pt idx="1879">
                  <c:v>68</c:v>
                </c:pt>
                <c:pt idx="1880">
                  <c:v>68.5</c:v>
                </c:pt>
                <c:pt idx="1881">
                  <c:v>68.5</c:v>
                </c:pt>
                <c:pt idx="1882">
                  <c:v>68.5</c:v>
                </c:pt>
                <c:pt idx="1883">
                  <c:v>68.5</c:v>
                </c:pt>
                <c:pt idx="1884">
                  <c:v>68.5</c:v>
                </c:pt>
                <c:pt idx="1885">
                  <c:v>68.5</c:v>
                </c:pt>
                <c:pt idx="1886">
                  <c:v>68.5</c:v>
                </c:pt>
                <c:pt idx="1887">
                  <c:v>68.5</c:v>
                </c:pt>
                <c:pt idx="1888">
                  <c:v>68.5</c:v>
                </c:pt>
                <c:pt idx="1889">
                  <c:v>68.5</c:v>
                </c:pt>
                <c:pt idx="1890">
                  <c:v>68.5</c:v>
                </c:pt>
                <c:pt idx="1891">
                  <c:v>68.5</c:v>
                </c:pt>
                <c:pt idx="1892">
                  <c:v>68.5</c:v>
                </c:pt>
                <c:pt idx="1893">
                  <c:v>68.5</c:v>
                </c:pt>
                <c:pt idx="1894">
                  <c:v>69</c:v>
                </c:pt>
                <c:pt idx="1895">
                  <c:v>69</c:v>
                </c:pt>
                <c:pt idx="1896">
                  <c:v>69</c:v>
                </c:pt>
                <c:pt idx="1897">
                  <c:v>69</c:v>
                </c:pt>
                <c:pt idx="1898">
                  <c:v>69</c:v>
                </c:pt>
                <c:pt idx="1899">
                  <c:v>69</c:v>
                </c:pt>
                <c:pt idx="1900">
                  <c:v>69</c:v>
                </c:pt>
                <c:pt idx="1901">
                  <c:v>69</c:v>
                </c:pt>
                <c:pt idx="1902">
                  <c:v>69.5</c:v>
                </c:pt>
                <c:pt idx="1903">
                  <c:v>69.5</c:v>
                </c:pt>
                <c:pt idx="1904">
                  <c:v>69.5</c:v>
                </c:pt>
                <c:pt idx="1905">
                  <c:v>69.5</c:v>
                </c:pt>
                <c:pt idx="1906">
                  <c:v>69.5</c:v>
                </c:pt>
                <c:pt idx="1907">
                  <c:v>69.5</c:v>
                </c:pt>
                <c:pt idx="1908">
                  <c:v>69.5</c:v>
                </c:pt>
                <c:pt idx="1909">
                  <c:v>69.5</c:v>
                </c:pt>
                <c:pt idx="1910">
                  <c:v>69.5</c:v>
                </c:pt>
                <c:pt idx="1911">
                  <c:v>70</c:v>
                </c:pt>
                <c:pt idx="1912">
                  <c:v>70</c:v>
                </c:pt>
                <c:pt idx="1913">
                  <c:v>70</c:v>
                </c:pt>
                <c:pt idx="1914">
                  <c:v>70</c:v>
                </c:pt>
                <c:pt idx="1915">
                  <c:v>70</c:v>
                </c:pt>
                <c:pt idx="1916">
                  <c:v>70</c:v>
                </c:pt>
                <c:pt idx="1917">
                  <c:v>70</c:v>
                </c:pt>
                <c:pt idx="1918">
                  <c:v>70</c:v>
                </c:pt>
                <c:pt idx="1919">
                  <c:v>70.5</c:v>
                </c:pt>
                <c:pt idx="1920">
                  <c:v>70.5</c:v>
                </c:pt>
                <c:pt idx="1921">
                  <c:v>70.5</c:v>
                </c:pt>
                <c:pt idx="1922">
                  <c:v>70.5</c:v>
                </c:pt>
                <c:pt idx="1923">
                  <c:v>70.5</c:v>
                </c:pt>
                <c:pt idx="1924">
                  <c:v>70.5</c:v>
                </c:pt>
                <c:pt idx="1925">
                  <c:v>70.5</c:v>
                </c:pt>
                <c:pt idx="1926">
                  <c:v>70.5</c:v>
                </c:pt>
                <c:pt idx="1927">
                  <c:v>71</c:v>
                </c:pt>
                <c:pt idx="1928">
                  <c:v>71</c:v>
                </c:pt>
                <c:pt idx="1929">
                  <c:v>71</c:v>
                </c:pt>
                <c:pt idx="1930">
                  <c:v>71</c:v>
                </c:pt>
                <c:pt idx="1931">
                  <c:v>71</c:v>
                </c:pt>
                <c:pt idx="1932">
                  <c:v>71</c:v>
                </c:pt>
                <c:pt idx="1933">
                  <c:v>71</c:v>
                </c:pt>
                <c:pt idx="1934">
                  <c:v>71</c:v>
                </c:pt>
                <c:pt idx="1935">
                  <c:v>71</c:v>
                </c:pt>
                <c:pt idx="1936">
                  <c:v>71</c:v>
                </c:pt>
                <c:pt idx="1937">
                  <c:v>71</c:v>
                </c:pt>
                <c:pt idx="1938">
                  <c:v>71</c:v>
                </c:pt>
                <c:pt idx="1939">
                  <c:v>71</c:v>
                </c:pt>
                <c:pt idx="1940">
                  <c:v>71</c:v>
                </c:pt>
                <c:pt idx="1941">
                  <c:v>71.5</c:v>
                </c:pt>
                <c:pt idx="1942">
                  <c:v>71.5</c:v>
                </c:pt>
                <c:pt idx="1943">
                  <c:v>71.5</c:v>
                </c:pt>
                <c:pt idx="1944">
                  <c:v>71.5</c:v>
                </c:pt>
                <c:pt idx="1945">
                  <c:v>71.5</c:v>
                </c:pt>
                <c:pt idx="1946">
                  <c:v>71.5</c:v>
                </c:pt>
                <c:pt idx="1947">
                  <c:v>71.5</c:v>
                </c:pt>
                <c:pt idx="1948">
                  <c:v>71.5</c:v>
                </c:pt>
                <c:pt idx="1949">
                  <c:v>71.5</c:v>
                </c:pt>
                <c:pt idx="1950">
                  <c:v>71.5</c:v>
                </c:pt>
                <c:pt idx="1951">
                  <c:v>71.5</c:v>
                </c:pt>
                <c:pt idx="1952">
                  <c:v>71.5</c:v>
                </c:pt>
                <c:pt idx="1953">
                  <c:v>72</c:v>
                </c:pt>
                <c:pt idx="1954">
                  <c:v>72</c:v>
                </c:pt>
                <c:pt idx="1955">
                  <c:v>72</c:v>
                </c:pt>
                <c:pt idx="1956">
                  <c:v>72</c:v>
                </c:pt>
                <c:pt idx="1957">
                  <c:v>72</c:v>
                </c:pt>
                <c:pt idx="1958">
                  <c:v>72.5</c:v>
                </c:pt>
                <c:pt idx="1959">
                  <c:v>72.5</c:v>
                </c:pt>
                <c:pt idx="1960">
                  <c:v>72.5</c:v>
                </c:pt>
                <c:pt idx="1961">
                  <c:v>72.5</c:v>
                </c:pt>
                <c:pt idx="1962">
                  <c:v>72.5</c:v>
                </c:pt>
                <c:pt idx="1963">
                  <c:v>72.5</c:v>
                </c:pt>
                <c:pt idx="1964">
                  <c:v>72.5</c:v>
                </c:pt>
                <c:pt idx="1965">
                  <c:v>73</c:v>
                </c:pt>
                <c:pt idx="1966">
                  <c:v>73</c:v>
                </c:pt>
                <c:pt idx="1967">
                  <c:v>73</c:v>
                </c:pt>
                <c:pt idx="1968">
                  <c:v>73</c:v>
                </c:pt>
                <c:pt idx="1969">
                  <c:v>73</c:v>
                </c:pt>
                <c:pt idx="1970">
                  <c:v>73</c:v>
                </c:pt>
                <c:pt idx="1971">
                  <c:v>73</c:v>
                </c:pt>
                <c:pt idx="1972">
                  <c:v>73</c:v>
                </c:pt>
                <c:pt idx="1973">
                  <c:v>73</c:v>
                </c:pt>
                <c:pt idx="1974">
                  <c:v>73</c:v>
                </c:pt>
                <c:pt idx="1975">
                  <c:v>73</c:v>
                </c:pt>
                <c:pt idx="1976">
                  <c:v>73.5</c:v>
                </c:pt>
                <c:pt idx="1977">
                  <c:v>73.5</c:v>
                </c:pt>
                <c:pt idx="1978">
                  <c:v>73.5</c:v>
                </c:pt>
                <c:pt idx="1979">
                  <c:v>73.5</c:v>
                </c:pt>
                <c:pt idx="1980">
                  <c:v>73.5</c:v>
                </c:pt>
                <c:pt idx="1981">
                  <c:v>73.5</c:v>
                </c:pt>
                <c:pt idx="1982">
                  <c:v>74</c:v>
                </c:pt>
                <c:pt idx="1983">
                  <c:v>74</c:v>
                </c:pt>
                <c:pt idx="1984">
                  <c:v>74</c:v>
                </c:pt>
                <c:pt idx="1985">
                  <c:v>74</c:v>
                </c:pt>
                <c:pt idx="1986">
                  <c:v>74</c:v>
                </c:pt>
                <c:pt idx="1987">
                  <c:v>74</c:v>
                </c:pt>
                <c:pt idx="1988">
                  <c:v>74</c:v>
                </c:pt>
                <c:pt idx="1989">
                  <c:v>74</c:v>
                </c:pt>
                <c:pt idx="1990">
                  <c:v>74</c:v>
                </c:pt>
                <c:pt idx="1991">
                  <c:v>74</c:v>
                </c:pt>
                <c:pt idx="1992">
                  <c:v>74</c:v>
                </c:pt>
                <c:pt idx="1993">
                  <c:v>74</c:v>
                </c:pt>
                <c:pt idx="1994">
                  <c:v>74</c:v>
                </c:pt>
                <c:pt idx="1995">
                  <c:v>74</c:v>
                </c:pt>
                <c:pt idx="1996">
                  <c:v>74</c:v>
                </c:pt>
                <c:pt idx="1997">
                  <c:v>74.5</c:v>
                </c:pt>
                <c:pt idx="1998">
                  <c:v>74.5</c:v>
                </c:pt>
                <c:pt idx="1999">
                  <c:v>74.5</c:v>
                </c:pt>
                <c:pt idx="2000">
                  <c:v>74.5</c:v>
                </c:pt>
                <c:pt idx="2001">
                  <c:v>74.5</c:v>
                </c:pt>
                <c:pt idx="2002">
                  <c:v>74.5</c:v>
                </c:pt>
                <c:pt idx="2003">
                  <c:v>74.5</c:v>
                </c:pt>
                <c:pt idx="2004">
                  <c:v>74.5</c:v>
                </c:pt>
                <c:pt idx="2005">
                  <c:v>74.5</c:v>
                </c:pt>
                <c:pt idx="2006">
                  <c:v>74.5</c:v>
                </c:pt>
                <c:pt idx="2007">
                  <c:v>74.5</c:v>
                </c:pt>
                <c:pt idx="2008">
                  <c:v>74.5</c:v>
                </c:pt>
                <c:pt idx="2009">
                  <c:v>75</c:v>
                </c:pt>
                <c:pt idx="2010">
                  <c:v>75</c:v>
                </c:pt>
                <c:pt idx="2011">
                  <c:v>75</c:v>
                </c:pt>
                <c:pt idx="2012">
                  <c:v>75</c:v>
                </c:pt>
                <c:pt idx="2013">
                  <c:v>75</c:v>
                </c:pt>
                <c:pt idx="2014">
                  <c:v>75</c:v>
                </c:pt>
                <c:pt idx="2015">
                  <c:v>75</c:v>
                </c:pt>
                <c:pt idx="2016">
                  <c:v>75.5</c:v>
                </c:pt>
                <c:pt idx="2017">
                  <c:v>75.5</c:v>
                </c:pt>
                <c:pt idx="2018">
                  <c:v>75.5</c:v>
                </c:pt>
                <c:pt idx="2019">
                  <c:v>75.5</c:v>
                </c:pt>
                <c:pt idx="2020">
                  <c:v>75.5</c:v>
                </c:pt>
                <c:pt idx="2021">
                  <c:v>75.5</c:v>
                </c:pt>
                <c:pt idx="2022">
                  <c:v>75.5</c:v>
                </c:pt>
                <c:pt idx="2023">
                  <c:v>75.5</c:v>
                </c:pt>
                <c:pt idx="2024">
                  <c:v>76</c:v>
                </c:pt>
                <c:pt idx="2025">
                  <c:v>76</c:v>
                </c:pt>
                <c:pt idx="2026">
                  <c:v>76</c:v>
                </c:pt>
                <c:pt idx="2027">
                  <c:v>76</c:v>
                </c:pt>
                <c:pt idx="2028">
                  <c:v>76</c:v>
                </c:pt>
                <c:pt idx="2029">
                  <c:v>76</c:v>
                </c:pt>
                <c:pt idx="2030">
                  <c:v>76</c:v>
                </c:pt>
                <c:pt idx="2031">
                  <c:v>76</c:v>
                </c:pt>
                <c:pt idx="2032">
                  <c:v>76</c:v>
                </c:pt>
                <c:pt idx="2033">
                  <c:v>76</c:v>
                </c:pt>
                <c:pt idx="2034">
                  <c:v>76</c:v>
                </c:pt>
                <c:pt idx="2035">
                  <c:v>76.5</c:v>
                </c:pt>
                <c:pt idx="2036">
                  <c:v>76.5</c:v>
                </c:pt>
                <c:pt idx="2037">
                  <c:v>76.5</c:v>
                </c:pt>
                <c:pt idx="2038">
                  <c:v>76.5</c:v>
                </c:pt>
                <c:pt idx="2039">
                  <c:v>76.5</c:v>
                </c:pt>
                <c:pt idx="2040">
                  <c:v>76.5</c:v>
                </c:pt>
                <c:pt idx="2041">
                  <c:v>76.5</c:v>
                </c:pt>
                <c:pt idx="2042">
                  <c:v>76.5</c:v>
                </c:pt>
                <c:pt idx="2043">
                  <c:v>77</c:v>
                </c:pt>
                <c:pt idx="2044">
                  <c:v>77</c:v>
                </c:pt>
                <c:pt idx="2045">
                  <c:v>77</c:v>
                </c:pt>
                <c:pt idx="2046">
                  <c:v>77</c:v>
                </c:pt>
                <c:pt idx="2047">
                  <c:v>77</c:v>
                </c:pt>
                <c:pt idx="2048">
                  <c:v>77</c:v>
                </c:pt>
                <c:pt idx="2049">
                  <c:v>77</c:v>
                </c:pt>
                <c:pt idx="2050">
                  <c:v>77</c:v>
                </c:pt>
                <c:pt idx="2051">
                  <c:v>77</c:v>
                </c:pt>
                <c:pt idx="2052">
                  <c:v>77</c:v>
                </c:pt>
                <c:pt idx="2053">
                  <c:v>77.5</c:v>
                </c:pt>
                <c:pt idx="2054">
                  <c:v>77.5</c:v>
                </c:pt>
                <c:pt idx="2055">
                  <c:v>77.5</c:v>
                </c:pt>
                <c:pt idx="2056">
                  <c:v>77.5</c:v>
                </c:pt>
                <c:pt idx="2057">
                  <c:v>77.5</c:v>
                </c:pt>
                <c:pt idx="2058">
                  <c:v>77.5</c:v>
                </c:pt>
                <c:pt idx="2059">
                  <c:v>77.5</c:v>
                </c:pt>
                <c:pt idx="2060">
                  <c:v>77.5</c:v>
                </c:pt>
                <c:pt idx="2061">
                  <c:v>77.5</c:v>
                </c:pt>
                <c:pt idx="2062">
                  <c:v>77.5</c:v>
                </c:pt>
                <c:pt idx="2063">
                  <c:v>77.5</c:v>
                </c:pt>
                <c:pt idx="2064">
                  <c:v>77.5</c:v>
                </c:pt>
                <c:pt idx="2065">
                  <c:v>77.5</c:v>
                </c:pt>
                <c:pt idx="2066">
                  <c:v>78</c:v>
                </c:pt>
                <c:pt idx="2067">
                  <c:v>78</c:v>
                </c:pt>
                <c:pt idx="2068">
                  <c:v>78</c:v>
                </c:pt>
                <c:pt idx="2069">
                  <c:v>78</c:v>
                </c:pt>
                <c:pt idx="2070">
                  <c:v>78</c:v>
                </c:pt>
                <c:pt idx="2071">
                  <c:v>78</c:v>
                </c:pt>
                <c:pt idx="2072">
                  <c:v>78</c:v>
                </c:pt>
                <c:pt idx="2073">
                  <c:v>78.5</c:v>
                </c:pt>
                <c:pt idx="2074">
                  <c:v>78.5</c:v>
                </c:pt>
                <c:pt idx="2075">
                  <c:v>78.5</c:v>
                </c:pt>
                <c:pt idx="2076">
                  <c:v>78.5</c:v>
                </c:pt>
                <c:pt idx="2077">
                  <c:v>78.5</c:v>
                </c:pt>
                <c:pt idx="2078">
                  <c:v>78.5</c:v>
                </c:pt>
                <c:pt idx="2079">
                  <c:v>78.5</c:v>
                </c:pt>
                <c:pt idx="2080">
                  <c:v>78.5</c:v>
                </c:pt>
                <c:pt idx="2081">
                  <c:v>78.5</c:v>
                </c:pt>
                <c:pt idx="2082">
                  <c:v>78.5</c:v>
                </c:pt>
                <c:pt idx="2083">
                  <c:v>79</c:v>
                </c:pt>
                <c:pt idx="2084">
                  <c:v>79</c:v>
                </c:pt>
                <c:pt idx="2085">
                  <c:v>79</c:v>
                </c:pt>
                <c:pt idx="2086">
                  <c:v>79</c:v>
                </c:pt>
                <c:pt idx="2087">
                  <c:v>79</c:v>
                </c:pt>
                <c:pt idx="2088">
                  <c:v>79</c:v>
                </c:pt>
                <c:pt idx="2089">
                  <c:v>79.5</c:v>
                </c:pt>
                <c:pt idx="2090">
                  <c:v>79.5</c:v>
                </c:pt>
                <c:pt idx="2091">
                  <c:v>79.5</c:v>
                </c:pt>
                <c:pt idx="2092">
                  <c:v>79.5</c:v>
                </c:pt>
                <c:pt idx="2093">
                  <c:v>79.5</c:v>
                </c:pt>
                <c:pt idx="2094">
                  <c:v>79.5</c:v>
                </c:pt>
                <c:pt idx="2095">
                  <c:v>79.5</c:v>
                </c:pt>
                <c:pt idx="2096">
                  <c:v>79.5</c:v>
                </c:pt>
                <c:pt idx="2097">
                  <c:v>79.5</c:v>
                </c:pt>
                <c:pt idx="2098">
                  <c:v>79.5</c:v>
                </c:pt>
                <c:pt idx="2099">
                  <c:v>80</c:v>
                </c:pt>
                <c:pt idx="2100">
                  <c:v>80</c:v>
                </c:pt>
                <c:pt idx="2101">
                  <c:v>80</c:v>
                </c:pt>
                <c:pt idx="2102">
                  <c:v>80</c:v>
                </c:pt>
                <c:pt idx="2103">
                  <c:v>80</c:v>
                </c:pt>
                <c:pt idx="2104">
                  <c:v>80</c:v>
                </c:pt>
                <c:pt idx="2105">
                  <c:v>80</c:v>
                </c:pt>
                <c:pt idx="2106">
                  <c:v>80</c:v>
                </c:pt>
                <c:pt idx="2107">
                  <c:v>80</c:v>
                </c:pt>
                <c:pt idx="2108">
                  <c:v>80</c:v>
                </c:pt>
                <c:pt idx="2109">
                  <c:v>80.5</c:v>
                </c:pt>
                <c:pt idx="2110">
                  <c:v>80.5</c:v>
                </c:pt>
                <c:pt idx="2111">
                  <c:v>80.5</c:v>
                </c:pt>
                <c:pt idx="2112">
                  <c:v>80.5</c:v>
                </c:pt>
                <c:pt idx="2113">
                  <c:v>81</c:v>
                </c:pt>
                <c:pt idx="2114">
                  <c:v>81</c:v>
                </c:pt>
                <c:pt idx="2115">
                  <c:v>81</c:v>
                </c:pt>
                <c:pt idx="2116">
                  <c:v>81</c:v>
                </c:pt>
                <c:pt idx="2117">
                  <c:v>81</c:v>
                </c:pt>
                <c:pt idx="2118">
                  <c:v>81</c:v>
                </c:pt>
                <c:pt idx="2119">
                  <c:v>81</c:v>
                </c:pt>
                <c:pt idx="2120">
                  <c:v>81</c:v>
                </c:pt>
                <c:pt idx="2121">
                  <c:v>81</c:v>
                </c:pt>
                <c:pt idx="2122">
                  <c:v>81</c:v>
                </c:pt>
                <c:pt idx="2123">
                  <c:v>81.5</c:v>
                </c:pt>
                <c:pt idx="2124">
                  <c:v>81.5</c:v>
                </c:pt>
                <c:pt idx="2125">
                  <c:v>81.5</c:v>
                </c:pt>
                <c:pt idx="2126">
                  <c:v>81.5</c:v>
                </c:pt>
                <c:pt idx="2127">
                  <c:v>81.5</c:v>
                </c:pt>
                <c:pt idx="2128">
                  <c:v>81.5</c:v>
                </c:pt>
                <c:pt idx="2129">
                  <c:v>82</c:v>
                </c:pt>
                <c:pt idx="2130">
                  <c:v>82</c:v>
                </c:pt>
                <c:pt idx="2131">
                  <c:v>82</c:v>
                </c:pt>
                <c:pt idx="2132">
                  <c:v>82</c:v>
                </c:pt>
                <c:pt idx="2133">
                  <c:v>82</c:v>
                </c:pt>
                <c:pt idx="2134">
                  <c:v>82</c:v>
                </c:pt>
                <c:pt idx="2135">
                  <c:v>82</c:v>
                </c:pt>
                <c:pt idx="2136">
                  <c:v>82</c:v>
                </c:pt>
                <c:pt idx="2137">
                  <c:v>82</c:v>
                </c:pt>
                <c:pt idx="2138">
                  <c:v>82</c:v>
                </c:pt>
                <c:pt idx="2139">
                  <c:v>82.5</c:v>
                </c:pt>
                <c:pt idx="2140">
                  <c:v>82.5</c:v>
                </c:pt>
                <c:pt idx="2141">
                  <c:v>82.5</c:v>
                </c:pt>
                <c:pt idx="2142">
                  <c:v>82.5</c:v>
                </c:pt>
                <c:pt idx="2143">
                  <c:v>82.5</c:v>
                </c:pt>
                <c:pt idx="2144">
                  <c:v>82.5</c:v>
                </c:pt>
                <c:pt idx="2145">
                  <c:v>82.5</c:v>
                </c:pt>
                <c:pt idx="2146">
                  <c:v>82.5</c:v>
                </c:pt>
                <c:pt idx="2147">
                  <c:v>82.5</c:v>
                </c:pt>
                <c:pt idx="2148">
                  <c:v>82.5</c:v>
                </c:pt>
                <c:pt idx="2149">
                  <c:v>82.5</c:v>
                </c:pt>
                <c:pt idx="2150">
                  <c:v>82.5</c:v>
                </c:pt>
                <c:pt idx="2151">
                  <c:v>82.5</c:v>
                </c:pt>
                <c:pt idx="2152">
                  <c:v>82.5</c:v>
                </c:pt>
                <c:pt idx="2153">
                  <c:v>82.5</c:v>
                </c:pt>
                <c:pt idx="2154">
                  <c:v>82.5</c:v>
                </c:pt>
                <c:pt idx="2155">
                  <c:v>83</c:v>
                </c:pt>
                <c:pt idx="2156">
                  <c:v>83</c:v>
                </c:pt>
                <c:pt idx="2157">
                  <c:v>83</c:v>
                </c:pt>
                <c:pt idx="2158">
                  <c:v>83</c:v>
                </c:pt>
                <c:pt idx="2159">
                  <c:v>83</c:v>
                </c:pt>
                <c:pt idx="2160">
                  <c:v>83.5</c:v>
                </c:pt>
                <c:pt idx="2161">
                  <c:v>83.5</c:v>
                </c:pt>
                <c:pt idx="2162">
                  <c:v>83.5</c:v>
                </c:pt>
                <c:pt idx="2163">
                  <c:v>83.5</c:v>
                </c:pt>
                <c:pt idx="2164">
                  <c:v>83.5</c:v>
                </c:pt>
                <c:pt idx="2165">
                  <c:v>83.5</c:v>
                </c:pt>
                <c:pt idx="2166">
                  <c:v>83.5</c:v>
                </c:pt>
                <c:pt idx="2167">
                  <c:v>83.5</c:v>
                </c:pt>
                <c:pt idx="2168">
                  <c:v>83.5</c:v>
                </c:pt>
                <c:pt idx="2169">
                  <c:v>84</c:v>
                </c:pt>
                <c:pt idx="2170">
                  <c:v>84</c:v>
                </c:pt>
                <c:pt idx="2171">
                  <c:v>84</c:v>
                </c:pt>
                <c:pt idx="2172">
                  <c:v>84</c:v>
                </c:pt>
                <c:pt idx="2173">
                  <c:v>84</c:v>
                </c:pt>
                <c:pt idx="2174">
                  <c:v>84</c:v>
                </c:pt>
                <c:pt idx="2175">
                  <c:v>84</c:v>
                </c:pt>
                <c:pt idx="2176">
                  <c:v>84</c:v>
                </c:pt>
                <c:pt idx="2177">
                  <c:v>84.5</c:v>
                </c:pt>
                <c:pt idx="2178">
                  <c:v>84.5</c:v>
                </c:pt>
                <c:pt idx="2179">
                  <c:v>84.5</c:v>
                </c:pt>
                <c:pt idx="2180">
                  <c:v>84.5</c:v>
                </c:pt>
                <c:pt idx="2181">
                  <c:v>84.5</c:v>
                </c:pt>
                <c:pt idx="2182">
                  <c:v>84.5</c:v>
                </c:pt>
                <c:pt idx="2183">
                  <c:v>84.5</c:v>
                </c:pt>
                <c:pt idx="2184">
                  <c:v>84.5</c:v>
                </c:pt>
                <c:pt idx="2185">
                  <c:v>84.5</c:v>
                </c:pt>
                <c:pt idx="2186">
                  <c:v>84.5</c:v>
                </c:pt>
                <c:pt idx="2187">
                  <c:v>84.5</c:v>
                </c:pt>
                <c:pt idx="2188">
                  <c:v>84.5</c:v>
                </c:pt>
                <c:pt idx="2189">
                  <c:v>85</c:v>
                </c:pt>
                <c:pt idx="2190">
                  <c:v>85</c:v>
                </c:pt>
                <c:pt idx="2191">
                  <c:v>85</c:v>
                </c:pt>
                <c:pt idx="2192">
                  <c:v>85</c:v>
                </c:pt>
                <c:pt idx="2193">
                  <c:v>85</c:v>
                </c:pt>
                <c:pt idx="2194">
                  <c:v>85</c:v>
                </c:pt>
                <c:pt idx="2195">
                  <c:v>85</c:v>
                </c:pt>
                <c:pt idx="2196">
                  <c:v>85</c:v>
                </c:pt>
                <c:pt idx="2197">
                  <c:v>85.5</c:v>
                </c:pt>
                <c:pt idx="2198">
                  <c:v>85.5</c:v>
                </c:pt>
                <c:pt idx="2199">
                  <c:v>85.5</c:v>
                </c:pt>
                <c:pt idx="2200">
                  <c:v>85.5</c:v>
                </c:pt>
                <c:pt idx="2201">
                  <c:v>85.5</c:v>
                </c:pt>
                <c:pt idx="2202">
                  <c:v>85.5</c:v>
                </c:pt>
                <c:pt idx="2203">
                  <c:v>85.5</c:v>
                </c:pt>
                <c:pt idx="2204">
                  <c:v>85.5</c:v>
                </c:pt>
                <c:pt idx="2205">
                  <c:v>85.5</c:v>
                </c:pt>
                <c:pt idx="2206">
                  <c:v>85.5</c:v>
                </c:pt>
                <c:pt idx="2207">
                  <c:v>86</c:v>
                </c:pt>
                <c:pt idx="2208">
                  <c:v>86</c:v>
                </c:pt>
                <c:pt idx="2209">
                  <c:v>86</c:v>
                </c:pt>
                <c:pt idx="2210">
                  <c:v>86</c:v>
                </c:pt>
                <c:pt idx="2211">
                  <c:v>86</c:v>
                </c:pt>
                <c:pt idx="2212">
                  <c:v>86</c:v>
                </c:pt>
                <c:pt idx="2213">
                  <c:v>86</c:v>
                </c:pt>
                <c:pt idx="2214">
                  <c:v>86</c:v>
                </c:pt>
                <c:pt idx="2215">
                  <c:v>86</c:v>
                </c:pt>
                <c:pt idx="2216">
                  <c:v>86</c:v>
                </c:pt>
                <c:pt idx="2217">
                  <c:v>86</c:v>
                </c:pt>
                <c:pt idx="2218">
                  <c:v>86</c:v>
                </c:pt>
                <c:pt idx="2219">
                  <c:v>86.5</c:v>
                </c:pt>
                <c:pt idx="2220">
                  <c:v>86.5</c:v>
                </c:pt>
                <c:pt idx="2221">
                  <c:v>86.5</c:v>
                </c:pt>
                <c:pt idx="2222">
                  <c:v>86.5</c:v>
                </c:pt>
                <c:pt idx="2223">
                  <c:v>86.5</c:v>
                </c:pt>
                <c:pt idx="2224">
                  <c:v>87</c:v>
                </c:pt>
                <c:pt idx="2225">
                  <c:v>87</c:v>
                </c:pt>
                <c:pt idx="2226">
                  <c:v>87</c:v>
                </c:pt>
                <c:pt idx="2227">
                  <c:v>87</c:v>
                </c:pt>
                <c:pt idx="2228">
                  <c:v>87</c:v>
                </c:pt>
                <c:pt idx="2229">
                  <c:v>87</c:v>
                </c:pt>
                <c:pt idx="2230">
                  <c:v>87</c:v>
                </c:pt>
                <c:pt idx="2231">
                  <c:v>87</c:v>
                </c:pt>
                <c:pt idx="2232">
                  <c:v>87.5</c:v>
                </c:pt>
                <c:pt idx="2233">
                  <c:v>87.5</c:v>
                </c:pt>
                <c:pt idx="2234">
                  <c:v>87.5</c:v>
                </c:pt>
                <c:pt idx="2235">
                  <c:v>87.5</c:v>
                </c:pt>
                <c:pt idx="2236">
                  <c:v>87.5</c:v>
                </c:pt>
                <c:pt idx="2237">
                  <c:v>87.5</c:v>
                </c:pt>
                <c:pt idx="2238">
                  <c:v>87.5</c:v>
                </c:pt>
                <c:pt idx="2239">
                  <c:v>88</c:v>
                </c:pt>
                <c:pt idx="2240">
                  <c:v>88</c:v>
                </c:pt>
                <c:pt idx="2241">
                  <c:v>88</c:v>
                </c:pt>
                <c:pt idx="2242">
                  <c:v>88</c:v>
                </c:pt>
                <c:pt idx="2243">
                  <c:v>88</c:v>
                </c:pt>
                <c:pt idx="2244">
                  <c:v>88</c:v>
                </c:pt>
                <c:pt idx="2245">
                  <c:v>88.5</c:v>
                </c:pt>
                <c:pt idx="2246">
                  <c:v>88.5</c:v>
                </c:pt>
                <c:pt idx="2247">
                  <c:v>88.5</c:v>
                </c:pt>
                <c:pt idx="2248">
                  <c:v>88.5</c:v>
                </c:pt>
                <c:pt idx="2249">
                  <c:v>88.5</c:v>
                </c:pt>
                <c:pt idx="2250">
                  <c:v>89</c:v>
                </c:pt>
                <c:pt idx="2251">
                  <c:v>89</c:v>
                </c:pt>
                <c:pt idx="2252">
                  <c:v>89</c:v>
                </c:pt>
                <c:pt idx="2253">
                  <c:v>89</c:v>
                </c:pt>
                <c:pt idx="2254">
                  <c:v>89.5</c:v>
                </c:pt>
                <c:pt idx="2255">
                  <c:v>89.5</c:v>
                </c:pt>
                <c:pt idx="2256">
                  <c:v>89.5</c:v>
                </c:pt>
                <c:pt idx="2257">
                  <c:v>89.5</c:v>
                </c:pt>
                <c:pt idx="2258">
                  <c:v>89.5</c:v>
                </c:pt>
                <c:pt idx="2259">
                  <c:v>89.5</c:v>
                </c:pt>
                <c:pt idx="2260">
                  <c:v>89.5</c:v>
                </c:pt>
                <c:pt idx="2261">
                  <c:v>90</c:v>
                </c:pt>
                <c:pt idx="2262">
                  <c:v>90</c:v>
                </c:pt>
                <c:pt idx="2263">
                  <c:v>90</c:v>
                </c:pt>
                <c:pt idx="2264">
                  <c:v>90</c:v>
                </c:pt>
                <c:pt idx="2265">
                  <c:v>90</c:v>
                </c:pt>
                <c:pt idx="2266">
                  <c:v>90.5</c:v>
                </c:pt>
                <c:pt idx="2267">
                  <c:v>90.5</c:v>
                </c:pt>
                <c:pt idx="2268">
                  <c:v>90.5</c:v>
                </c:pt>
                <c:pt idx="2269">
                  <c:v>90.5</c:v>
                </c:pt>
                <c:pt idx="2270">
                  <c:v>90.5</c:v>
                </c:pt>
                <c:pt idx="2271">
                  <c:v>90.5</c:v>
                </c:pt>
                <c:pt idx="2272">
                  <c:v>91</c:v>
                </c:pt>
                <c:pt idx="2273">
                  <c:v>91</c:v>
                </c:pt>
                <c:pt idx="2274">
                  <c:v>91</c:v>
                </c:pt>
                <c:pt idx="2275">
                  <c:v>91</c:v>
                </c:pt>
                <c:pt idx="2276">
                  <c:v>91</c:v>
                </c:pt>
                <c:pt idx="2277">
                  <c:v>91</c:v>
                </c:pt>
                <c:pt idx="2278">
                  <c:v>91</c:v>
                </c:pt>
                <c:pt idx="2279">
                  <c:v>91</c:v>
                </c:pt>
                <c:pt idx="2280">
                  <c:v>91</c:v>
                </c:pt>
                <c:pt idx="2281">
                  <c:v>91.5</c:v>
                </c:pt>
                <c:pt idx="2282">
                  <c:v>91.5</c:v>
                </c:pt>
                <c:pt idx="2283">
                  <c:v>91.5</c:v>
                </c:pt>
                <c:pt idx="2284">
                  <c:v>91.5</c:v>
                </c:pt>
                <c:pt idx="2285">
                  <c:v>91.5</c:v>
                </c:pt>
                <c:pt idx="2286">
                  <c:v>91.5</c:v>
                </c:pt>
                <c:pt idx="2287">
                  <c:v>92</c:v>
                </c:pt>
                <c:pt idx="2288">
                  <c:v>92</c:v>
                </c:pt>
                <c:pt idx="2289">
                  <c:v>92</c:v>
                </c:pt>
                <c:pt idx="2290">
                  <c:v>92</c:v>
                </c:pt>
                <c:pt idx="2291">
                  <c:v>92</c:v>
                </c:pt>
                <c:pt idx="2292">
                  <c:v>92</c:v>
                </c:pt>
                <c:pt idx="2293">
                  <c:v>92</c:v>
                </c:pt>
                <c:pt idx="2294">
                  <c:v>92.5</c:v>
                </c:pt>
                <c:pt idx="2295">
                  <c:v>92.5</c:v>
                </c:pt>
                <c:pt idx="2296">
                  <c:v>92.5</c:v>
                </c:pt>
                <c:pt idx="2297">
                  <c:v>93</c:v>
                </c:pt>
                <c:pt idx="2298">
                  <c:v>93</c:v>
                </c:pt>
                <c:pt idx="2299">
                  <c:v>93</c:v>
                </c:pt>
                <c:pt idx="2300">
                  <c:v>93</c:v>
                </c:pt>
                <c:pt idx="2301">
                  <c:v>93.5</c:v>
                </c:pt>
                <c:pt idx="2302">
                  <c:v>93.5</c:v>
                </c:pt>
                <c:pt idx="2303">
                  <c:v>93.5</c:v>
                </c:pt>
                <c:pt idx="2304">
                  <c:v>93.5</c:v>
                </c:pt>
                <c:pt idx="2305">
                  <c:v>93.5</c:v>
                </c:pt>
                <c:pt idx="2306">
                  <c:v>93.5</c:v>
                </c:pt>
                <c:pt idx="2307">
                  <c:v>94</c:v>
                </c:pt>
                <c:pt idx="2308">
                  <c:v>94</c:v>
                </c:pt>
                <c:pt idx="2309">
                  <c:v>94</c:v>
                </c:pt>
                <c:pt idx="2310">
                  <c:v>94</c:v>
                </c:pt>
                <c:pt idx="2311">
                  <c:v>94</c:v>
                </c:pt>
                <c:pt idx="2312">
                  <c:v>94</c:v>
                </c:pt>
                <c:pt idx="2313">
                  <c:v>94.5</c:v>
                </c:pt>
                <c:pt idx="2314">
                  <c:v>94.5</c:v>
                </c:pt>
                <c:pt idx="2315">
                  <c:v>94.5</c:v>
                </c:pt>
                <c:pt idx="2316">
                  <c:v>94.5</c:v>
                </c:pt>
                <c:pt idx="2317">
                  <c:v>94.5</c:v>
                </c:pt>
                <c:pt idx="2318">
                  <c:v>94.5</c:v>
                </c:pt>
                <c:pt idx="2319">
                  <c:v>94.5</c:v>
                </c:pt>
                <c:pt idx="2320">
                  <c:v>94.5</c:v>
                </c:pt>
                <c:pt idx="2321">
                  <c:v>94.5</c:v>
                </c:pt>
                <c:pt idx="2322">
                  <c:v>94.5</c:v>
                </c:pt>
                <c:pt idx="2323">
                  <c:v>95</c:v>
                </c:pt>
                <c:pt idx="2324">
                  <c:v>95</c:v>
                </c:pt>
                <c:pt idx="2325">
                  <c:v>95</c:v>
                </c:pt>
                <c:pt idx="2326">
                  <c:v>95</c:v>
                </c:pt>
                <c:pt idx="2327">
                  <c:v>95</c:v>
                </c:pt>
                <c:pt idx="2328">
                  <c:v>95</c:v>
                </c:pt>
                <c:pt idx="2329">
                  <c:v>95.5</c:v>
                </c:pt>
                <c:pt idx="2330">
                  <c:v>95.5</c:v>
                </c:pt>
                <c:pt idx="2331">
                  <c:v>95.5</c:v>
                </c:pt>
                <c:pt idx="2332">
                  <c:v>95.5</c:v>
                </c:pt>
                <c:pt idx="2333">
                  <c:v>95.5</c:v>
                </c:pt>
                <c:pt idx="2334">
                  <c:v>95.5</c:v>
                </c:pt>
                <c:pt idx="2335">
                  <c:v>95.5</c:v>
                </c:pt>
                <c:pt idx="2336">
                  <c:v>95.5</c:v>
                </c:pt>
                <c:pt idx="2337">
                  <c:v>95.5</c:v>
                </c:pt>
                <c:pt idx="2338">
                  <c:v>95.5</c:v>
                </c:pt>
                <c:pt idx="2339">
                  <c:v>95.5</c:v>
                </c:pt>
                <c:pt idx="2340">
                  <c:v>96</c:v>
                </c:pt>
                <c:pt idx="2341">
                  <c:v>96</c:v>
                </c:pt>
                <c:pt idx="2342">
                  <c:v>96</c:v>
                </c:pt>
                <c:pt idx="2343">
                  <c:v>96</c:v>
                </c:pt>
                <c:pt idx="2344">
                  <c:v>96</c:v>
                </c:pt>
                <c:pt idx="2345">
                  <c:v>96</c:v>
                </c:pt>
                <c:pt idx="2346">
                  <c:v>96</c:v>
                </c:pt>
                <c:pt idx="2347">
                  <c:v>96</c:v>
                </c:pt>
                <c:pt idx="2348">
                  <c:v>96</c:v>
                </c:pt>
                <c:pt idx="2349">
                  <c:v>96</c:v>
                </c:pt>
                <c:pt idx="2350">
                  <c:v>96.5</c:v>
                </c:pt>
                <c:pt idx="2351">
                  <c:v>96.5</c:v>
                </c:pt>
                <c:pt idx="2352">
                  <c:v>96.5</c:v>
                </c:pt>
                <c:pt idx="2353">
                  <c:v>96.5</c:v>
                </c:pt>
                <c:pt idx="2354">
                  <c:v>96.5</c:v>
                </c:pt>
                <c:pt idx="2355">
                  <c:v>96.5</c:v>
                </c:pt>
                <c:pt idx="2356">
                  <c:v>97</c:v>
                </c:pt>
                <c:pt idx="2357">
                  <c:v>97</c:v>
                </c:pt>
                <c:pt idx="2358">
                  <c:v>97</c:v>
                </c:pt>
                <c:pt idx="2359">
                  <c:v>97</c:v>
                </c:pt>
                <c:pt idx="2360">
                  <c:v>97</c:v>
                </c:pt>
                <c:pt idx="2361">
                  <c:v>97</c:v>
                </c:pt>
                <c:pt idx="2362">
                  <c:v>97.5</c:v>
                </c:pt>
                <c:pt idx="2363">
                  <c:v>97.5</c:v>
                </c:pt>
                <c:pt idx="2364">
                  <c:v>97.5</c:v>
                </c:pt>
                <c:pt idx="2365">
                  <c:v>97.5</c:v>
                </c:pt>
                <c:pt idx="2366">
                  <c:v>97.5</c:v>
                </c:pt>
                <c:pt idx="2367">
                  <c:v>97.5</c:v>
                </c:pt>
                <c:pt idx="2368">
                  <c:v>97.5</c:v>
                </c:pt>
                <c:pt idx="2369">
                  <c:v>97.5</c:v>
                </c:pt>
                <c:pt idx="2370">
                  <c:v>97.5</c:v>
                </c:pt>
                <c:pt idx="2371">
                  <c:v>97.5</c:v>
                </c:pt>
                <c:pt idx="2372">
                  <c:v>98</c:v>
                </c:pt>
                <c:pt idx="2373">
                  <c:v>98</c:v>
                </c:pt>
                <c:pt idx="2374">
                  <c:v>98</c:v>
                </c:pt>
                <c:pt idx="2375">
                  <c:v>98</c:v>
                </c:pt>
                <c:pt idx="2376">
                  <c:v>98</c:v>
                </c:pt>
                <c:pt idx="2377">
                  <c:v>98</c:v>
                </c:pt>
                <c:pt idx="2378">
                  <c:v>98.5</c:v>
                </c:pt>
                <c:pt idx="2379">
                  <c:v>98.5</c:v>
                </c:pt>
                <c:pt idx="2380">
                  <c:v>98.5</c:v>
                </c:pt>
                <c:pt idx="2381">
                  <c:v>99</c:v>
                </c:pt>
                <c:pt idx="2382">
                  <c:v>99</c:v>
                </c:pt>
                <c:pt idx="2383">
                  <c:v>99</c:v>
                </c:pt>
                <c:pt idx="2384">
                  <c:v>99</c:v>
                </c:pt>
                <c:pt idx="2385">
                  <c:v>99</c:v>
                </c:pt>
                <c:pt idx="2386">
                  <c:v>99</c:v>
                </c:pt>
                <c:pt idx="2387">
                  <c:v>99</c:v>
                </c:pt>
                <c:pt idx="2388">
                  <c:v>99.5</c:v>
                </c:pt>
                <c:pt idx="2389">
                  <c:v>99.5</c:v>
                </c:pt>
                <c:pt idx="2390">
                  <c:v>99.5</c:v>
                </c:pt>
                <c:pt idx="2391">
                  <c:v>99.5</c:v>
                </c:pt>
                <c:pt idx="2392">
                  <c:v>99.5</c:v>
                </c:pt>
                <c:pt idx="2393">
                  <c:v>99.5</c:v>
                </c:pt>
                <c:pt idx="2394">
                  <c:v>99.5</c:v>
                </c:pt>
                <c:pt idx="2395">
                  <c:v>100</c:v>
                </c:pt>
                <c:pt idx="2396">
                  <c:v>100</c:v>
                </c:pt>
                <c:pt idx="2397">
                  <c:v>100</c:v>
                </c:pt>
                <c:pt idx="2398">
                  <c:v>100</c:v>
                </c:pt>
                <c:pt idx="2399">
                  <c:v>100</c:v>
                </c:pt>
                <c:pt idx="2400">
                  <c:v>100.5</c:v>
                </c:pt>
                <c:pt idx="2401">
                  <c:v>100.5</c:v>
                </c:pt>
                <c:pt idx="2402">
                  <c:v>100.5</c:v>
                </c:pt>
                <c:pt idx="2403">
                  <c:v>100.5</c:v>
                </c:pt>
                <c:pt idx="2404">
                  <c:v>100.5</c:v>
                </c:pt>
                <c:pt idx="2405">
                  <c:v>100.5</c:v>
                </c:pt>
                <c:pt idx="2406">
                  <c:v>101</c:v>
                </c:pt>
                <c:pt idx="2407">
                  <c:v>101</c:v>
                </c:pt>
                <c:pt idx="2408">
                  <c:v>101</c:v>
                </c:pt>
                <c:pt idx="2409">
                  <c:v>101</c:v>
                </c:pt>
                <c:pt idx="2410">
                  <c:v>101</c:v>
                </c:pt>
                <c:pt idx="2411">
                  <c:v>101</c:v>
                </c:pt>
                <c:pt idx="2412">
                  <c:v>101</c:v>
                </c:pt>
                <c:pt idx="2413">
                  <c:v>101.5</c:v>
                </c:pt>
                <c:pt idx="2414">
                  <c:v>101.5</c:v>
                </c:pt>
                <c:pt idx="2415">
                  <c:v>101.5</c:v>
                </c:pt>
                <c:pt idx="2416">
                  <c:v>101.5</c:v>
                </c:pt>
                <c:pt idx="2417">
                  <c:v>101.5</c:v>
                </c:pt>
                <c:pt idx="2418">
                  <c:v>101.5</c:v>
                </c:pt>
                <c:pt idx="2419">
                  <c:v>101.5</c:v>
                </c:pt>
                <c:pt idx="2420">
                  <c:v>102</c:v>
                </c:pt>
                <c:pt idx="2421">
                  <c:v>102</c:v>
                </c:pt>
                <c:pt idx="2422">
                  <c:v>102</c:v>
                </c:pt>
                <c:pt idx="2423">
                  <c:v>102</c:v>
                </c:pt>
                <c:pt idx="2424">
                  <c:v>102</c:v>
                </c:pt>
                <c:pt idx="2425">
                  <c:v>102</c:v>
                </c:pt>
                <c:pt idx="2426">
                  <c:v>102</c:v>
                </c:pt>
                <c:pt idx="2427">
                  <c:v>102.5</c:v>
                </c:pt>
                <c:pt idx="2428">
                  <c:v>102.5</c:v>
                </c:pt>
                <c:pt idx="2429">
                  <c:v>102.5</c:v>
                </c:pt>
                <c:pt idx="2430">
                  <c:v>103</c:v>
                </c:pt>
                <c:pt idx="2431">
                  <c:v>103</c:v>
                </c:pt>
                <c:pt idx="2432">
                  <c:v>103</c:v>
                </c:pt>
                <c:pt idx="2433">
                  <c:v>103.5</c:v>
                </c:pt>
                <c:pt idx="2434">
                  <c:v>103.5</c:v>
                </c:pt>
                <c:pt idx="2435">
                  <c:v>103.5</c:v>
                </c:pt>
                <c:pt idx="2436">
                  <c:v>103.5</c:v>
                </c:pt>
                <c:pt idx="2437">
                  <c:v>103.5</c:v>
                </c:pt>
                <c:pt idx="2438">
                  <c:v>103.5</c:v>
                </c:pt>
                <c:pt idx="2439">
                  <c:v>103.5</c:v>
                </c:pt>
                <c:pt idx="2440">
                  <c:v>103.5</c:v>
                </c:pt>
                <c:pt idx="2441">
                  <c:v>103.5</c:v>
                </c:pt>
                <c:pt idx="2442">
                  <c:v>104</c:v>
                </c:pt>
                <c:pt idx="2443">
                  <c:v>104</c:v>
                </c:pt>
                <c:pt idx="2444">
                  <c:v>104</c:v>
                </c:pt>
                <c:pt idx="2445">
                  <c:v>104</c:v>
                </c:pt>
                <c:pt idx="2446">
                  <c:v>104</c:v>
                </c:pt>
                <c:pt idx="2447">
                  <c:v>104</c:v>
                </c:pt>
                <c:pt idx="2448">
                  <c:v>104</c:v>
                </c:pt>
                <c:pt idx="2449">
                  <c:v>104</c:v>
                </c:pt>
                <c:pt idx="2450">
                  <c:v>104.5</c:v>
                </c:pt>
                <c:pt idx="2451">
                  <c:v>104.5</c:v>
                </c:pt>
                <c:pt idx="2452">
                  <c:v>105</c:v>
                </c:pt>
                <c:pt idx="2453">
                  <c:v>105</c:v>
                </c:pt>
                <c:pt idx="2454">
                  <c:v>105</c:v>
                </c:pt>
                <c:pt idx="2455">
                  <c:v>105</c:v>
                </c:pt>
                <c:pt idx="2456">
                  <c:v>105</c:v>
                </c:pt>
                <c:pt idx="2457">
                  <c:v>105</c:v>
                </c:pt>
                <c:pt idx="2458">
                  <c:v>105</c:v>
                </c:pt>
                <c:pt idx="2459">
                  <c:v>105.5</c:v>
                </c:pt>
                <c:pt idx="2460">
                  <c:v>105.5</c:v>
                </c:pt>
                <c:pt idx="2461">
                  <c:v>105.5</c:v>
                </c:pt>
                <c:pt idx="2462">
                  <c:v>105.5</c:v>
                </c:pt>
                <c:pt idx="2463">
                  <c:v>106</c:v>
                </c:pt>
                <c:pt idx="2464">
                  <c:v>106</c:v>
                </c:pt>
                <c:pt idx="2465">
                  <c:v>106</c:v>
                </c:pt>
                <c:pt idx="2466">
                  <c:v>106</c:v>
                </c:pt>
                <c:pt idx="2467">
                  <c:v>106</c:v>
                </c:pt>
                <c:pt idx="2468">
                  <c:v>106</c:v>
                </c:pt>
                <c:pt idx="2469">
                  <c:v>106.5</c:v>
                </c:pt>
                <c:pt idx="2470">
                  <c:v>106.5</c:v>
                </c:pt>
                <c:pt idx="2471">
                  <c:v>107</c:v>
                </c:pt>
                <c:pt idx="2472">
                  <c:v>107</c:v>
                </c:pt>
                <c:pt idx="2473">
                  <c:v>107</c:v>
                </c:pt>
                <c:pt idx="2474">
                  <c:v>107</c:v>
                </c:pt>
                <c:pt idx="2475">
                  <c:v>107</c:v>
                </c:pt>
                <c:pt idx="2476">
                  <c:v>107</c:v>
                </c:pt>
                <c:pt idx="2477">
                  <c:v>107.5</c:v>
                </c:pt>
                <c:pt idx="2478">
                  <c:v>107.5</c:v>
                </c:pt>
                <c:pt idx="2479">
                  <c:v>107.5</c:v>
                </c:pt>
                <c:pt idx="2480">
                  <c:v>107.5</c:v>
                </c:pt>
                <c:pt idx="2481">
                  <c:v>107.5</c:v>
                </c:pt>
                <c:pt idx="2482">
                  <c:v>107.5</c:v>
                </c:pt>
                <c:pt idx="2483">
                  <c:v>108</c:v>
                </c:pt>
                <c:pt idx="2484">
                  <c:v>108</c:v>
                </c:pt>
                <c:pt idx="2485">
                  <c:v>108</c:v>
                </c:pt>
                <c:pt idx="2486">
                  <c:v>108</c:v>
                </c:pt>
                <c:pt idx="2487">
                  <c:v>108</c:v>
                </c:pt>
                <c:pt idx="2488">
                  <c:v>108</c:v>
                </c:pt>
                <c:pt idx="2489">
                  <c:v>108</c:v>
                </c:pt>
                <c:pt idx="2490">
                  <c:v>108</c:v>
                </c:pt>
                <c:pt idx="2491">
                  <c:v>108.5</c:v>
                </c:pt>
                <c:pt idx="2492">
                  <c:v>108.5</c:v>
                </c:pt>
                <c:pt idx="2493">
                  <c:v>108.5</c:v>
                </c:pt>
                <c:pt idx="2494">
                  <c:v>108.5</c:v>
                </c:pt>
                <c:pt idx="2495">
                  <c:v>108.5</c:v>
                </c:pt>
                <c:pt idx="2496">
                  <c:v>109</c:v>
                </c:pt>
                <c:pt idx="2497">
                  <c:v>109</c:v>
                </c:pt>
                <c:pt idx="2498">
                  <c:v>109</c:v>
                </c:pt>
                <c:pt idx="2499">
                  <c:v>109</c:v>
                </c:pt>
                <c:pt idx="2500">
                  <c:v>109</c:v>
                </c:pt>
                <c:pt idx="2501">
                  <c:v>109</c:v>
                </c:pt>
                <c:pt idx="2502">
                  <c:v>109</c:v>
                </c:pt>
                <c:pt idx="2503">
                  <c:v>109</c:v>
                </c:pt>
                <c:pt idx="2504">
                  <c:v>109.5</c:v>
                </c:pt>
                <c:pt idx="2505">
                  <c:v>109.5</c:v>
                </c:pt>
                <c:pt idx="2506">
                  <c:v>109.5</c:v>
                </c:pt>
                <c:pt idx="2507">
                  <c:v>109.5</c:v>
                </c:pt>
                <c:pt idx="2508">
                  <c:v>109.5</c:v>
                </c:pt>
                <c:pt idx="2509">
                  <c:v>109.5</c:v>
                </c:pt>
                <c:pt idx="2510">
                  <c:v>110</c:v>
                </c:pt>
                <c:pt idx="2511">
                  <c:v>110</c:v>
                </c:pt>
                <c:pt idx="2512">
                  <c:v>110</c:v>
                </c:pt>
                <c:pt idx="2513">
                  <c:v>110</c:v>
                </c:pt>
                <c:pt idx="2514">
                  <c:v>110</c:v>
                </c:pt>
                <c:pt idx="2515">
                  <c:v>110</c:v>
                </c:pt>
                <c:pt idx="2516">
                  <c:v>110.5</c:v>
                </c:pt>
                <c:pt idx="2517">
                  <c:v>110.5</c:v>
                </c:pt>
                <c:pt idx="2518">
                  <c:v>110.5</c:v>
                </c:pt>
                <c:pt idx="2519">
                  <c:v>110.5</c:v>
                </c:pt>
                <c:pt idx="2520">
                  <c:v>110.5</c:v>
                </c:pt>
                <c:pt idx="2521">
                  <c:v>110.5</c:v>
                </c:pt>
                <c:pt idx="2522">
                  <c:v>111</c:v>
                </c:pt>
                <c:pt idx="2523">
                  <c:v>111</c:v>
                </c:pt>
                <c:pt idx="2524">
                  <c:v>111</c:v>
                </c:pt>
                <c:pt idx="2525">
                  <c:v>111</c:v>
                </c:pt>
                <c:pt idx="2526">
                  <c:v>111</c:v>
                </c:pt>
                <c:pt idx="2527">
                  <c:v>111</c:v>
                </c:pt>
                <c:pt idx="2528">
                  <c:v>111</c:v>
                </c:pt>
                <c:pt idx="2529">
                  <c:v>111</c:v>
                </c:pt>
                <c:pt idx="2530">
                  <c:v>111</c:v>
                </c:pt>
                <c:pt idx="2531">
                  <c:v>111</c:v>
                </c:pt>
                <c:pt idx="2532">
                  <c:v>111</c:v>
                </c:pt>
                <c:pt idx="2533">
                  <c:v>111</c:v>
                </c:pt>
                <c:pt idx="2534">
                  <c:v>111</c:v>
                </c:pt>
                <c:pt idx="2535">
                  <c:v>111.5</c:v>
                </c:pt>
                <c:pt idx="2536">
                  <c:v>111.5</c:v>
                </c:pt>
                <c:pt idx="2537">
                  <c:v>111.5</c:v>
                </c:pt>
                <c:pt idx="2538">
                  <c:v>111.5</c:v>
                </c:pt>
                <c:pt idx="2539">
                  <c:v>111.5</c:v>
                </c:pt>
                <c:pt idx="2540">
                  <c:v>111.5</c:v>
                </c:pt>
                <c:pt idx="2541">
                  <c:v>112</c:v>
                </c:pt>
                <c:pt idx="2542">
                  <c:v>112</c:v>
                </c:pt>
                <c:pt idx="2543">
                  <c:v>112</c:v>
                </c:pt>
                <c:pt idx="2544">
                  <c:v>112</c:v>
                </c:pt>
                <c:pt idx="2545">
                  <c:v>112.5</c:v>
                </c:pt>
                <c:pt idx="2546">
                  <c:v>112.5</c:v>
                </c:pt>
                <c:pt idx="2547">
                  <c:v>112.5</c:v>
                </c:pt>
                <c:pt idx="2548">
                  <c:v>112.5</c:v>
                </c:pt>
                <c:pt idx="2549">
                  <c:v>113</c:v>
                </c:pt>
                <c:pt idx="2550">
                  <c:v>113</c:v>
                </c:pt>
                <c:pt idx="2551">
                  <c:v>113</c:v>
                </c:pt>
                <c:pt idx="2552">
                  <c:v>113</c:v>
                </c:pt>
                <c:pt idx="2553">
                  <c:v>113</c:v>
                </c:pt>
                <c:pt idx="2554">
                  <c:v>113</c:v>
                </c:pt>
                <c:pt idx="2555">
                  <c:v>113.5</c:v>
                </c:pt>
                <c:pt idx="2556">
                  <c:v>113.5</c:v>
                </c:pt>
                <c:pt idx="2557">
                  <c:v>113.5</c:v>
                </c:pt>
                <c:pt idx="2558">
                  <c:v>113.5</c:v>
                </c:pt>
                <c:pt idx="2559">
                  <c:v>113.5</c:v>
                </c:pt>
                <c:pt idx="2560">
                  <c:v>114</c:v>
                </c:pt>
                <c:pt idx="2561">
                  <c:v>114</c:v>
                </c:pt>
                <c:pt idx="2562">
                  <c:v>114</c:v>
                </c:pt>
                <c:pt idx="2563">
                  <c:v>114.5</c:v>
                </c:pt>
                <c:pt idx="2564">
                  <c:v>114.5</c:v>
                </c:pt>
                <c:pt idx="2565">
                  <c:v>114.5</c:v>
                </c:pt>
                <c:pt idx="2566">
                  <c:v>114.5</c:v>
                </c:pt>
                <c:pt idx="2567">
                  <c:v>115</c:v>
                </c:pt>
                <c:pt idx="2568">
                  <c:v>115</c:v>
                </c:pt>
                <c:pt idx="2569">
                  <c:v>115</c:v>
                </c:pt>
                <c:pt idx="2570">
                  <c:v>115.5</c:v>
                </c:pt>
                <c:pt idx="2571">
                  <c:v>115.5</c:v>
                </c:pt>
                <c:pt idx="2572">
                  <c:v>115.5</c:v>
                </c:pt>
                <c:pt idx="2573">
                  <c:v>115.5</c:v>
                </c:pt>
                <c:pt idx="2574">
                  <c:v>115.5</c:v>
                </c:pt>
                <c:pt idx="2575">
                  <c:v>115.5</c:v>
                </c:pt>
                <c:pt idx="2576">
                  <c:v>115.5</c:v>
                </c:pt>
                <c:pt idx="2577">
                  <c:v>115.5</c:v>
                </c:pt>
                <c:pt idx="2578">
                  <c:v>115.5</c:v>
                </c:pt>
                <c:pt idx="2579">
                  <c:v>115.5</c:v>
                </c:pt>
                <c:pt idx="2580">
                  <c:v>115.5</c:v>
                </c:pt>
                <c:pt idx="2581">
                  <c:v>116</c:v>
                </c:pt>
                <c:pt idx="2582">
                  <c:v>116</c:v>
                </c:pt>
                <c:pt idx="2583">
                  <c:v>116</c:v>
                </c:pt>
                <c:pt idx="2584">
                  <c:v>116</c:v>
                </c:pt>
                <c:pt idx="2585">
                  <c:v>116</c:v>
                </c:pt>
                <c:pt idx="2586">
                  <c:v>116</c:v>
                </c:pt>
                <c:pt idx="2587">
                  <c:v>116.5</c:v>
                </c:pt>
                <c:pt idx="2588">
                  <c:v>116.5</c:v>
                </c:pt>
                <c:pt idx="2589">
                  <c:v>116.5</c:v>
                </c:pt>
                <c:pt idx="2590">
                  <c:v>116.5</c:v>
                </c:pt>
                <c:pt idx="2591">
                  <c:v>117</c:v>
                </c:pt>
                <c:pt idx="2592">
                  <c:v>117</c:v>
                </c:pt>
                <c:pt idx="2593">
                  <c:v>117</c:v>
                </c:pt>
                <c:pt idx="2594">
                  <c:v>117</c:v>
                </c:pt>
                <c:pt idx="2595">
                  <c:v>117</c:v>
                </c:pt>
                <c:pt idx="2596">
                  <c:v>117</c:v>
                </c:pt>
                <c:pt idx="2597">
                  <c:v>117.5</c:v>
                </c:pt>
                <c:pt idx="2598">
                  <c:v>117.5</c:v>
                </c:pt>
                <c:pt idx="2599">
                  <c:v>117.5</c:v>
                </c:pt>
                <c:pt idx="2600">
                  <c:v>117.5</c:v>
                </c:pt>
                <c:pt idx="2601">
                  <c:v>117.5</c:v>
                </c:pt>
                <c:pt idx="2602">
                  <c:v>117.5</c:v>
                </c:pt>
                <c:pt idx="2603">
                  <c:v>117.5</c:v>
                </c:pt>
                <c:pt idx="2604">
                  <c:v>117.5</c:v>
                </c:pt>
                <c:pt idx="2605">
                  <c:v>118</c:v>
                </c:pt>
                <c:pt idx="2606">
                  <c:v>118</c:v>
                </c:pt>
                <c:pt idx="2607">
                  <c:v>118</c:v>
                </c:pt>
                <c:pt idx="2608">
                  <c:v>118</c:v>
                </c:pt>
                <c:pt idx="2609">
                  <c:v>118</c:v>
                </c:pt>
                <c:pt idx="2610">
                  <c:v>118.5</c:v>
                </c:pt>
                <c:pt idx="2611">
                  <c:v>118.5</c:v>
                </c:pt>
                <c:pt idx="2612">
                  <c:v>118.5</c:v>
                </c:pt>
                <c:pt idx="2613">
                  <c:v>118.5</c:v>
                </c:pt>
                <c:pt idx="2614">
                  <c:v>118.5</c:v>
                </c:pt>
                <c:pt idx="2615">
                  <c:v>119</c:v>
                </c:pt>
                <c:pt idx="2616">
                  <c:v>119</c:v>
                </c:pt>
                <c:pt idx="2617">
                  <c:v>119</c:v>
                </c:pt>
                <c:pt idx="2618">
                  <c:v>119</c:v>
                </c:pt>
                <c:pt idx="2619">
                  <c:v>119</c:v>
                </c:pt>
                <c:pt idx="2620">
                  <c:v>119.5</c:v>
                </c:pt>
                <c:pt idx="2621">
                  <c:v>119.5</c:v>
                </c:pt>
                <c:pt idx="2622">
                  <c:v>119.5</c:v>
                </c:pt>
                <c:pt idx="2623">
                  <c:v>119.5</c:v>
                </c:pt>
                <c:pt idx="2624">
                  <c:v>119.5</c:v>
                </c:pt>
                <c:pt idx="2625">
                  <c:v>120</c:v>
                </c:pt>
                <c:pt idx="2626">
                  <c:v>120</c:v>
                </c:pt>
                <c:pt idx="2627">
                  <c:v>120</c:v>
                </c:pt>
                <c:pt idx="2628">
                  <c:v>120</c:v>
                </c:pt>
                <c:pt idx="2629">
                  <c:v>120</c:v>
                </c:pt>
                <c:pt idx="2630">
                  <c:v>120.5</c:v>
                </c:pt>
                <c:pt idx="2631">
                  <c:v>120.5</c:v>
                </c:pt>
                <c:pt idx="2632">
                  <c:v>120.5</c:v>
                </c:pt>
                <c:pt idx="2633">
                  <c:v>120.5</c:v>
                </c:pt>
                <c:pt idx="2634">
                  <c:v>120.5</c:v>
                </c:pt>
                <c:pt idx="2635">
                  <c:v>120.5</c:v>
                </c:pt>
                <c:pt idx="2636">
                  <c:v>120.5</c:v>
                </c:pt>
                <c:pt idx="2637">
                  <c:v>121</c:v>
                </c:pt>
                <c:pt idx="2638">
                  <c:v>121</c:v>
                </c:pt>
                <c:pt idx="2639">
                  <c:v>121</c:v>
                </c:pt>
                <c:pt idx="2640">
                  <c:v>121</c:v>
                </c:pt>
                <c:pt idx="2641">
                  <c:v>121</c:v>
                </c:pt>
                <c:pt idx="2642">
                  <c:v>121.5</c:v>
                </c:pt>
                <c:pt idx="2643">
                  <c:v>121.5</c:v>
                </c:pt>
                <c:pt idx="2644">
                  <c:v>121.5</c:v>
                </c:pt>
                <c:pt idx="2645">
                  <c:v>121.5</c:v>
                </c:pt>
                <c:pt idx="2646">
                  <c:v>121.5</c:v>
                </c:pt>
                <c:pt idx="2647">
                  <c:v>122</c:v>
                </c:pt>
                <c:pt idx="2648">
                  <c:v>122</c:v>
                </c:pt>
                <c:pt idx="2649">
                  <c:v>122</c:v>
                </c:pt>
                <c:pt idx="2650">
                  <c:v>122</c:v>
                </c:pt>
                <c:pt idx="2651">
                  <c:v>122</c:v>
                </c:pt>
                <c:pt idx="2652">
                  <c:v>122</c:v>
                </c:pt>
                <c:pt idx="2653">
                  <c:v>122</c:v>
                </c:pt>
                <c:pt idx="2654">
                  <c:v>122</c:v>
                </c:pt>
                <c:pt idx="2655">
                  <c:v>122</c:v>
                </c:pt>
                <c:pt idx="2656">
                  <c:v>122</c:v>
                </c:pt>
                <c:pt idx="2657">
                  <c:v>122</c:v>
                </c:pt>
                <c:pt idx="2658">
                  <c:v>122</c:v>
                </c:pt>
                <c:pt idx="2659">
                  <c:v>122</c:v>
                </c:pt>
                <c:pt idx="2660">
                  <c:v>122</c:v>
                </c:pt>
                <c:pt idx="2661">
                  <c:v>122.5</c:v>
                </c:pt>
                <c:pt idx="2662">
                  <c:v>122.5</c:v>
                </c:pt>
                <c:pt idx="2663">
                  <c:v>123</c:v>
                </c:pt>
                <c:pt idx="2664">
                  <c:v>123.5</c:v>
                </c:pt>
                <c:pt idx="2665">
                  <c:v>123.5</c:v>
                </c:pt>
                <c:pt idx="2666">
                  <c:v>123.5</c:v>
                </c:pt>
                <c:pt idx="2667">
                  <c:v>123.5</c:v>
                </c:pt>
                <c:pt idx="2668">
                  <c:v>124</c:v>
                </c:pt>
                <c:pt idx="2669">
                  <c:v>124</c:v>
                </c:pt>
                <c:pt idx="2670">
                  <c:v>124</c:v>
                </c:pt>
                <c:pt idx="2671">
                  <c:v>124</c:v>
                </c:pt>
                <c:pt idx="2672">
                  <c:v>124</c:v>
                </c:pt>
                <c:pt idx="2673">
                  <c:v>124.5</c:v>
                </c:pt>
                <c:pt idx="2674">
                  <c:v>124.5</c:v>
                </c:pt>
                <c:pt idx="2675">
                  <c:v>124.5</c:v>
                </c:pt>
                <c:pt idx="2676">
                  <c:v>124.5</c:v>
                </c:pt>
                <c:pt idx="2677">
                  <c:v>124.5</c:v>
                </c:pt>
                <c:pt idx="2678">
                  <c:v>125</c:v>
                </c:pt>
                <c:pt idx="2679">
                  <c:v>125</c:v>
                </c:pt>
                <c:pt idx="2680">
                  <c:v>125</c:v>
                </c:pt>
                <c:pt idx="2681">
                  <c:v>125.5</c:v>
                </c:pt>
                <c:pt idx="2682">
                  <c:v>125.5</c:v>
                </c:pt>
                <c:pt idx="2683">
                  <c:v>126</c:v>
                </c:pt>
                <c:pt idx="2684">
                  <c:v>126</c:v>
                </c:pt>
                <c:pt idx="2685">
                  <c:v>126</c:v>
                </c:pt>
                <c:pt idx="2686">
                  <c:v>126.5</c:v>
                </c:pt>
                <c:pt idx="2687">
                  <c:v>126.5</c:v>
                </c:pt>
                <c:pt idx="2688">
                  <c:v>126.5</c:v>
                </c:pt>
                <c:pt idx="2689">
                  <c:v>126.5</c:v>
                </c:pt>
                <c:pt idx="2690">
                  <c:v>127</c:v>
                </c:pt>
                <c:pt idx="2691">
                  <c:v>127</c:v>
                </c:pt>
                <c:pt idx="2692">
                  <c:v>127</c:v>
                </c:pt>
                <c:pt idx="2693">
                  <c:v>127</c:v>
                </c:pt>
                <c:pt idx="2694">
                  <c:v>127</c:v>
                </c:pt>
                <c:pt idx="2695">
                  <c:v>127</c:v>
                </c:pt>
                <c:pt idx="2696">
                  <c:v>127</c:v>
                </c:pt>
                <c:pt idx="2697">
                  <c:v>127.5</c:v>
                </c:pt>
                <c:pt idx="2698">
                  <c:v>127.5</c:v>
                </c:pt>
                <c:pt idx="2699">
                  <c:v>127.5</c:v>
                </c:pt>
                <c:pt idx="2700">
                  <c:v>127.5</c:v>
                </c:pt>
                <c:pt idx="2701">
                  <c:v>127.5</c:v>
                </c:pt>
                <c:pt idx="2702">
                  <c:v>127.5</c:v>
                </c:pt>
                <c:pt idx="2703">
                  <c:v>128</c:v>
                </c:pt>
                <c:pt idx="2704">
                  <c:v>128</c:v>
                </c:pt>
                <c:pt idx="2705">
                  <c:v>128</c:v>
                </c:pt>
                <c:pt idx="2706">
                  <c:v>128</c:v>
                </c:pt>
                <c:pt idx="2707">
                  <c:v>128</c:v>
                </c:pt>
                <c:pt idx="2708">
                  <c:v>128</c:v>
                </c:pt>
                <c:pt idx="2709">
                  <c:v>128</c:v>
                </c:pt>
                <c:pt idx="2710">
                  <c:v>128</c:v>
                </c:pt>
                <c:pt idx="2711">
                  <c:v>128.5</c:v>
                </c:pt>
                <c:pt idx="2712">
                  <c:v>128.5</c:v>
                </c:pt>
                <c:pt idx="2713">
                  <c:v>128.5</c:v>
                </c:pt>
                <c:pt idx="2714">
                  <c:v>128.5</c:v>
                </c:pt>
                <c:pt idx="2715">
                  <c:v>129</c:v>
                </c:pt>
                <c:pt idx="2716">
                  <c:v>129</c:v>
                </c:pt>
                <c:pt idx="2717">
                  <c:v>129</c:v>
                </c:pt>
                <c:pt idx="2718">
                  <c:v>129</c:v>
                </c:pt>
                <c:pt idx="2719">
                  <c:v>129.5</c:v>
                </c:pt>
                <c:pt idx="2720">
                  <c:v>129.5</c:v>
                </c:pt>
                <c:pt idx="2721">
                  <c:v>129.5</c:v>
                </c:pt>
                <c:pt idx="2722">
                  <c:v>129.5</c:v>
                </c:pt>
                <c:pt idx="2723">
                  <c:v>129.5</c:v>
                </c:pt>
                <c:pt idx="2724">
                  <c:v>130</c:v>
                </c:pt>
                <c:pt idx="2725">
                  <c:v>130</c:v>
                </c:pt>
                <c:pt idx="2726">
                  <c:v>130</c:v>
                </c:pt>
                <c:pt idx="2727">
                  <c:v>130.5</c:v>
                </c:pt>
                <c:pt idx="2728">
                  <c:v>130.5</c:v>
                </c:pt>
                <c:pt idx="2729">
                  <c:v>130.5</c:v>
                </c:pt>
                <c:pt idx="2730">
                  <c:v>130.5</c:v>
                </c:pt>
                <c:pt idx="2731">
                  <c:v>131</c:v>
                </c:pt>
                <c:pt idx="2732">
                  <c:v>131</c:v>
                </c:pt>
                <c:pt idx="2733">
                  <c:v>131</c:v>
                </c:pt>
                <c:pt idx="2734">
                  <c:v>131</c:v>
                </c:pt>
                <c:pt idx="2735">
                  <c:v>131.5</c:v>
                </c:pt>
                <c:pt idx="2736">
                  <c:v>132</c:v>
                </c:pt>
                <c:pt idx="2737">
                  <c:v>132</c:v>
                </c:pt>
                <c:pt idx="2738">
                  <c:v>132</c:v>
                </c:pt>
                <c:pt idx="2739">
                  <c:v>132</c:v>
                </c:pt>
                <c:pt idx="2740">
                  <c:v>132</c:v>
                </c:pt>
                <c:pt idx="2741">
                  <c:v>132</c:v>
                </c:pt>
                <c:pt idx="2742">
                  <c:v>132</c:v>
                </c:pt>
                <c:pt idx="2743">
                  <c:v>132</c:v>
                </c:pt>
                <c:pt idx="2744">
                  <c:v>132</c:v>
                </c:pt>
                <c:pt idx="2745">
                  <c:v>132</c:v>
                </c:pt>
                <c:pt idx="2746">
                  <c:v>132</c:v>
                </c:pt>
                <c:pt idx="2747">
                  <c:v>132</c:v>
                </c:pt>
                <c:pt idx="2748">
                  <c:v>132.5</c:v>
                </c:pt>
                <c:pt idx="2749">
                  <c:v>132.5</c:v>
                </c:pt>
                <c:pt idx="2750">
                  <c:v>132.5</c:v>
                </c:pt>
                <c:pt idx="2751">
                  <c:v>132.5</c:v>
                </c:pt>
                <c:pt idx="2752">
                  <c:v>132.5</c:v>
                </c:pt>
                <c:pt idx="2753">
                  <c:v>132.5</c:v>
                </c:pt>
                <c:pt idx="2754">
                  <c:v>132.5</c:v>
                </c:pt>
                <c:pt idx="2755">
                  <c:v>133</c:v>
                </c:pt>
                <c:pt idx="2756">
                  <c:v>133</c:v>
                </c:pt>
                <c:pt idx="2757">
                  <c:v>133</c:v>
                </c:pt>
                <c:pt idx="2758">
                  <c:v>133.5</c:v>
                </c:pt>
                <c:pt idx="2759">
                  <c:v>133.5</c:v>
                </c:pt>
                <c:pt idx="2760">
                  <c:v>133.5</c:v>
                </c:pt>
                <c:pt idx="2761">
                  <c:v>133.5</c:v>
                </c:pt>
                <c:pt idx="2762">
                  <c:v>133.5</c:v>
                </c:pt>
                <c:pt idx="2763">
                  <c:v>133.5</c:v>
                </c:pt>
                <c:pt idx="2764">
                  <c:v>133.5</c:v>
                </c:pt>
                <c:pt idx="2765">
                  <c:v>134</c:v>
                </c:pt>
                <c:pt idx="2766">
                  <c:v>134</c:v>
                </c:pt>
                <c:pt idx="2767">
                  <c:v>134</c:v>
                </c:pt>
                <c:pt idx="2768">
                  <c:v>134</c:v>
                </c:pt>
                <c:pt idx="2769">
                  <c:v>134</c:v>
                </c:pt>
                <c:pt idx="2770">
                  <c:v>134</c:v>
                </c:pt>
                <c:pt idx="2771">
                  <c:v>134</c:v>
                </c:pt>
                <c:pt idx="2772">
                  <c:v>134</c:v>
                </c:pt>
                <c:pt idx="2773">
                  <c:v>134</c:v>
                </c:pt>
                <c:pt idx="2774">
                  <c:v>134</c:v>
                </c:pt>
                <c:pt idx="2775">
                  <c:v>134.5</c:v>
                </c:pt>
                <c:pt idx="2776">
                  <c:v>134.5</c:v>
                </c:pt>
                <c:pt idx="2777">
                  <c:v>134.5</c:v>
                </c:pt>
                <c:pt idx="2778">
                  <c:v>134.5</c:v>
                </c:pt>
                <c:pt idx="2779">
                  <c:v>134.5</c:v>
                </c:pt>
                <c:pt idx="2780">
                  <c:v>134.5</c:v>
                </c:pt>
                <c:pt idx="2781">
                  <c:v>135</c:v>
                </c:pt>
                <c:pt idx="2782">
                  <c:v>135</c:v>
                </c:pt>
                <c:pt idx="2783">
                  <c:v>135</c:v>
                </c:pt>
                <c:pt idx="2784">
                  <c:v>135.5</c:v>
                </c:pt>
                <c:pt idx="2785">
                  <c:v>135.5</c:v>
                </c:pt>
                <c:pt idx="2786">
                  <c:v>135.5</c:v>
                </c:pt>
                <c:pt idx="2787">
                  <c:v>135.5</c:v>
                </c:pt>
                <c:pt idx="2788">
                  <c:v>135.5</c:v>
                </c:pt>
                <c:pt idx="2789">
                  <c:v>135.5</c:v>
                </c:pt>
                <c:pt idx="2790">
                  <c:v>136</c:v>
                </c:pt>
                <c:pt idx="2791">
                  <c:v>136</c:v>
                </c:pt>
                <c:pt idx="2792">
                  <c:v>136.5</c:v>
                </c:pt>
                <c:pt idx="2793">
                  <c:v>136.5</c:v>
                </c:pt>
                <c:pt idx="2794">
                  <c:v>136.5</c:v>
                </c:pt>
                <c:pt idx="2795">
                  <c:v>136.5</c:v>
                </c:pt>
                <c:pt idx="2796">
                  <c:v>136.5</c:v>
                </c:pt>
                <c:pt idx="2797">
                  <c:v>136.5</c:v>
                </c:pt>
                <c:pt idx="2798">
                  <c:v>136.5</c:v>
                </c:pt>
                <c:pt idx="2799">
                  <c:v>136.5</c:v>
                </c:pt>
                <c:pt idx="2800">
                  <c:v>137</c:v>
                </c:pt>
                <c:pt idx="2801">
                  <c:v>137</c:v>
                </c:pt>
                <c:pt idx="2802">
                  <c:v>137</c:v>
                </c:pt>
                <c:pt idx="2803">
                  <c:v>137</c:v>
                </c:pt>
                <c:pt idx="2804">
                  <c:v>137</c:v>
                </c:pt>
                <c:pt idx="2805">
                  <c:v>137</c:v>
                </c:pt>
                <c:pt idx="2806">
                  <c:v>137.5</c:v>
                </c:pt>
                <c:pt idx="2807">
                  <c:v>137.5</c:v>
                </c:pt>
                <c:pt idx="2808">
                  <c:v>137.5</c:v>
                </c:pt>
                <c:pt idx="2809">
                  <c:v>138</c:v>
                </c:pt>
                <c:pt idx="2810">
                  <c:v>138</c:v>
                </c:pt>
                <c:pt idx="2811">
                  <c:v>138</c:v>
                </c:pt>
                <c:pt idx="2812">
                  <c:v>138.5</c:v>
                </c:pt>
                <c:pt idx="2813">
                  <c:v>138.5</c:v>
                </c:pt>
                <c:pt idx="2814">
                  <c:v>138.5</c:v>
                </c:pt>
                <c:pt idx="2815">
                  <c:v>138.5</c:v>
                </c:pt>
                <c:pt idx="2816">
                  <c:v>139</c:v>
                </c:pt>
                <c:pt idx="2817">
                  <c:v>139</c:v>
                </c:pt>
                <c:pt idx="2818">
                  <c:v>139.5</c:v>
                </c:pt>
                <c:pt idx="2819">
                  <c:v>139.5</c:v>
                </c:pt>
                <c:pt idx="2820">
                  <c:v>140</c:v>
                </c:pt>
                <c:pt idx="2821">
                  <c:v>140</c:v>
                </c:pt>
                <c:pt idx="2822">
                  <c:v>140.5</c:v>
                </c:pt>
                <c:pt idx="2823">
                  <c:v>140.5</c:v>
                </c:pt>
                <c:pt idx="2824">
                  <c:v>140.5</c:v>
                </c:pt>
                <c:pt idx="2825">
                  <c:v>141</c:v>
                </c:pt>
                <c:pt idx="2826">
                  <c:v>141</c:v>
                </c:pt>
                <c:pt idx="2827">
                  <c:v>141</c:v>
                </c:pt>
                <c:pt idx="2828">
                  <c:v>141</c:v>
                </c:pt>
                <c:pt idx="2829">
                  <c:v>141.5</c:v>
                </c:pt>
                <c:pt idx="2830">
                  <c:v>141.5</c:v>
                </c:pt>
                <c:pt idx="2831">
                  <c:v>141.5</c:v>
                </c:pt>
                <c:pt idx="2832">
                  <c:v>141.5</c:v>
                </c:pt>
                <c:pt idx="2833">
                  <c:v>142</c:v>
                </c:pt>
                <c:pt idx="2834">
                  <c:v>142</c:v>
                </c:pt>
                <c:pt idx="2835">
                  <c:v>142</c:v>
                </c:pt>
                <c:pt idx="2836">
                  <c:v>142</c:v>
                </c:pt>
                <c:pt idx="2837">
                  <c:v>142.5</c:v>
                </c:pt>
                <c:pt idx="2838">
                  <c:v>142.5</c:v>
                </c:pt>
                <c:pt idx="2839">
                  <c:v>142.5</c:v>
                </c:pt>
                <c:pt idx="2840">
                  <c:v>142.5</c:v>
                </c:pt>
                <c:pt idx="2841">
                  <c:v>142.5</c:v>
                </c:pt>
                <c:pt idx="2842">
                  <c:v>142.5</c:v>
                </c:pt>
                <c:pt idx="2843">
                  <c:v>142.5</c:v>
                </c:pt>
                <c:pt idx="2844">
                  <c:v>143</c:v>
                </c:pt>
                <c:pt idx="2845">
                  <c:v>143</c:v>
                </c:pt>
                <c:pt idx="2846">
                  <c:v>143</c:v>
                </c:pt>
                <c:pt idx="2847">
                  <c:v>143</c:v>
                </c:pt>
                <c:pt idx="2848">
                  <c:v>144</c:v>
                </c:pt>
                <c:pt idx="2849">
                  <c:v>144</c:v>
                </c:pt>
                <c:pt idx="2850">
                  <c:v>144</c:v>
                </c:pt>
                <c:pt idx="2851">
                  <c:v>144</c:v>
                </c:pt>
                <c:pt idx="2852">
                  <c:v>144.5</c:v>
                </c:pt>
                <c:pt idx="2853">
                  <c:v>144.5</c:v>
                </c:pt>
                <c:pt idx="2854">
                  <c:v>144.5</c:v>
                </c:pt>
                <c:pt idx="2855">
                  <c:v>144.5</c:v>
                </c:pt>
                <c:pt idx="2856">
                  <c:v>144.5</c:v>
                </c:pt>
                <c:pt idx="2857">
                  <c:v>145</c:v>
                </c:pt>
                <c:pt idx="2858">
                  <c:v>145.5</c:v>
                </c:pt>
                <c:pt idx="2859">
                  <c:v>145.5</c:v>
                </c:pt>
                <c:pt idx="2860">
                  <c:v>145.5</c:v>
                </c:pt>
                <c:pt idx="2861">
                  <c:v>146</c:v>
                </c:pt>
                <c:pt idx="2862">
                  <c:v>146</c:v>
                </c:pt>
                <c:pt idx="2863">
                  <c:v>146</c:v>
                </c:pt>
                <c:pt idx="2864">
                  <c:v>146.5</c:v>
                </c:pt>
                <c:pt idx="2865">
                  <c:v>146.5</c:v>
                </c:pt>
                <c:pt idx="2866">
                  <c:v>146.5</c:v>
                </c:pt>
                <c:pt idx="2867">
                  <c:v>146.5</c:v>
                </c:pt>
                <c:pt idx="2868">
                  <c:v>147</c:v>
                </c:pt>
                <c:pt idx="2869">
                  <c:v>147</c:v>
                </c:pt>
                <c:pt idx="2870">
                  <c:v>147</c:v>
                </c:pt>
                <c:pt idx="2871">
                  <c:v>147</c:v>
                </c:pt>
                <c:pt idx="2872">
                  <c:v>147.5</c:v>
                </c:pt>
                <c:pt idx="2873">
                  <c:v>147.5</c:v>
                </c:pt>
                <c:pt idx="2874">
                  <c:v>148</c:v>
                </c:pt>
                <c:pt idx="2875">
                  <c:v>148</c:v>
                </c:pt>
                <c:pt idx="2876">
                  <c:v>148</c:v>
                </c:pt>
                <c:pt idx="2877">
                  <c:v>148.5</c:v>
                </c:pt>
                <c:pt idx="2878">
                  <c:v>148.5</c:v>
                </c:pt>
                <c:pt idx="2879">
                  <c:v>148.5</c:v>
                </c:pt>
                <c:pt idx="2880">
                  <c:v>148.5</c:v>
                </c:pt>
                <c:pt idx="2881">
                  <c:v>149</c:v>
                </c:pt>
                <c:pt idx="2882">
                  <c:v>149.5</c:v>
                </c:pt>
                <c:pt idx="2883">
                  <c:v>150</c:v>
                </c:pt>
                <c:pt idx="2884">
                  <c:v>150.5</c:v>
                </c:pt>
                <c:pt idx="2885">
                  <c:v>150.5</c:v>
                </c:pt>
                <c:pt idx="2886">
                  <c:v>150.5</c:v>
                </c:pt>
                <c:pt idx="2887">
                  <c:v>150.5</c:v>
                </c:pt>
                <c:pt idx="2888">
                  <c:v>150.5</c:v>
                </c:pt>
                <c:pt idx="2889">
                  <c:v>150.5</c:v>
                </c:pt>
                <c:pt idx="2890">
                  <c:v>150.5</c:v>
                </c:pt>
                <c:pt idx="2891">
                  <c:v>151</c:v>
                </c:pt>
                <c:pt idx="2892">
                  <c:v>151</c:v>
                </c:pt>
                <c:pt idx="2893">
                  <c:v>151</c:v>
                </c:pt>
                <c:pt idx="2894">
                  <c:v>151.5</c:v>
                </c:pt>
                <c:pt idx="2895">
                  <c:v>151.5</c:v>
                </c:pt>
                <c:pt idx="2896">
                  <c:v>152</c:v>
                </c:pt>
                <c:pt idx="2897">
                  <c:v>152</c:v>
                </c:pt>
                <c:pt idx="2898">
                  <c:v>152</c:v>
                </c:pt>
                <c:pt idx="2899">
                  <c:v>152</c:v>
                </c:pt>
                <c:pt idx="2900">
                  <c:v>152</c:v>
                </c:pt>
                <c:pt idx="2901">
                  <c:v>152</c:v>
                </c:pt>
                <c:pt idx="2902">
                  <c:v>152.5</c:v>
                </c:pt>
                <c:pt idx="2903">
                  <c:v>152.5</c:v>
                </c:pt>
                <c:pt idx="2904">
                  <c:v>152.5</c:v>
                </c:pt>
                <c:pt idx="2905">
                  <c:v>152.5</c:v>
                </c:pt>
                <c:pt idx="2906">
                  <c:v>152.5</c:v>
                </c:pt>
                <c:pt idx="2907">
                  <c:v>152.5</c:v>
                </c:pt>
                <c:pt idx="2908">
                  <c:v>153</c:v>
                </c:pt>
                <c:pt idx="2909">
                  <c:v>153</c:v>
                </c:pt>
                <c:pt idx="2910">
                  <c:v>153</c:v>
                </c:pt>
                <c:pt idx="2911">
                  <c:v>153</c:v>
                </c:pt>
                <c:pt idx="2912">
                  <c:v>153</c:v>
                </c:pt>
                <c:pt idx="2913">
                  <c:v>153</c:v>
                </c:pt>
                <c:pt idx="2914">
                  <c:v>153</c:v>
                </c:pt>
                <c:pt idx="2915">
                  <c:v>153.5</c:v>
                </c:pt>
                <c:pt idx="2916">
                  <c:v>153.5</c:v>
                </c:pt>
                <c:pt idx="2917">
                  <c:v>153.5</c:v>
                </c:pt>
                <c:pt idx="2918">
                  <c:v>153.5</c:v>
                </c:pt>
                <c:pt idx="2919">
                  <c:v>153.5</c:v>
                </c:pt>
                <c:pt idx="2920">
                  <c:v>153.5</c:v>
                </c:pt>
                <c:pt idx="2921">
                  <c:v>153.5</c:v>
                </c:pt>
                <c:pt idx="2922">
                  <c:v>153.5</c:v>
                </c:pt>
                <c:pt idx="2923">
                  <c:v>154</c:v>
                </c:pt>
                <c:pt idx="2924">
                  <c:v>154.5</c:v>
                </c:pt>
                <c:pt idx="2925">
                  <c:v>154.5</c:v>
                </c:pt>
                <c:pt idx="2926">
                  <c:v>154.5</c:v>
                </c:pt>
                <c:pt idx="2927">
                  <c:v>154.5</c:v>
                </c:pt>
                <c:pt idx="2928">
                  <c:v>155</c:v>
                </c:pt>
                <c:pt idx="2929">
                  <c:v>155</c:v>
                </c:pt>
                <c:pt idx="2930">
                  <c:v>155.5</c:v>
                </c:pt>
                <c:pt idx="2931">
                  <c:v>155.5</c:v>
                </c:pt>
                <c:pt idx="2932">
                  <c:v>155.5</c:v>
                </c:pt>
                <c:pt idx="2933">
                  <c:v>155.5</c:v>
                </c:pt>
                <c:pt idx="2934">
                  <c:v>156</c:v>
                </c:pt>
                <c:pt idx="2935">
                  <c:v>156</c:v>
                </c:pt>
                <c:pt idx="2936">
                  <c:v>156</c:v>
                </c:pt>
                <c:pt idx="2937">
                  <c:v>156</c:v>
                </c:pt>
                <c:pt idx="2938">
                  <c:v>156</c:v>
                </c:pt>
                <c:pt idx="2939">
                  <c:v>156</c:v>
                </c:pt>
                <c:pt idx="2940">
                  <c:v>156</c:v>
                </c:pt>
                <c:pt idx="2941">
                  <c:v>156.5</c:v>
                </c:pt>
                <c:pt idx="2942">
                  <c:v>156.5</c:v>
                </c:pt>
                <c:pt idx="2943">
                  <c:v>156.5</c:v>
                </c:pt>
                <c:pt idx="2944">
                  <c:v>157</c:v>
                </c:pt>
                <c:pt idx="2945">
                  <c:v>157</c:v>
                </c:pt>
                <c:pt idx="2946">
                  <c:v>157</c:v>
                </c:pt>
                <c:pt idx="2947">
                  <c:v>157</c:v>
                </c:pt>
                <c:pt idx="2948">
                  <c:v>157</c:v>
                </c:pt>
                <c:pt idx="2949">
                  <c:v>157.5</c:v>
                </c:pt>
                <c:pt idx="2950">
                  <c:v>158</c:v>
                </c:pt>
                <c:pt idx="2951">
                  <c:v>158</c:v>
                </c:pt>
                <c:pt idx="2952">
                  <c:v>158</c:v>
                </c:pt>
                <c:pt idx="2953">
                  <c:v>158.5</c:v>
                </c:pt>
                <c:pt idx="2954">
                  <c:v>158.5</c:v>
                </c:pt>
                <c:pt idx="2955">
                  <c:v>158.5</c:v>
                </c:pt>
                <c:pt idx="2956">
                  <c:v>158.5</c:v>
                </c:pt>
                <c:pt idx="2957">
                  <c:v>159</c:v>
                </c:pt>
                <c:pt idx="2958">
                  <c:v>159</c:v>
                </c:pt>
                <c:pt idx="2959">
                  <c:v>159</c:v>
                </c:pt>
                <c:pt idx="2960">
                  <c:v>159.5</c:v>
                </c:pt>
                <c:pt idx="2961">
                  <c:v>159.5</c:v>
                </c:pt>
                <c:pt idx="2962">
                  <c:v>159.5</c:v>
                </c:pt>
                <c:pt idx="2963">
                  <c:v>159.5</c:v>
                </c:pt>
                <c:pt idx="2964">
                  <c:v>160</c:v>
                </c:pt>
                <c:pt idx="2965">
                  <c:v>160</c:v>
                </c:pt>
                <c:pt idx="2966">
                  <c:v>160</c:v>
                </c:pt>
                <c:pt idx="2967">
                  <c:v>160</c:v>
                </c:pt>
                <c:pt idx="2968">
                  <c:v>160</c:v>
                </c:pt>
                <c:pt idx="2969">
                  <c:v>160</c:v>
                </c:pt>
                <c:pt idx="2970">
                  <c:v>160</c:v>
                </c:pt>
                <c:pt idx="2971">
                  <c:v>160</c:v>
                </c:pt>
                <c:pt idx="2972">
                  <c:v>160.5</c:v>
                </c:pt>
                <c:pt idx="2973">
                  <c:v>160.5</c:v>
                </c:pt>
                <c:pt idx="2974">
                  <c:v>161</c:v>
                </c:pt>
                <c:pt idx="2975">
                  <c:v>161</c:v>
                </c:pt>
                <c:pt idx="2976">
                  <c:v>161</c:v>
                </c:pt>
                <c:pt idx="2977">
                  <c:v>161.5</c:v>
                </c:pt>
                <c:pt idx="2978">
                  <c:v>162</c:v>
                </c:pt>
                <c:pt idx="2979">
                  <c:v>162</c:v>
                </c:pt>
                <c:pt idx="2980">
                  <c:v>162</c:v>
                </c:pt>
                <c:pt idx="2981">
                  <c:v>162.5</c:v>
                </c:pt>
                <c:pt idx="2982">
                  <c:v>162.5</c:v>
                </c:pt>
                <c:pt idx="2983">
                  <c:v>163</c:v>
                </c:pt>
                <c:pt idx="2984">
                  <c:v>163.5</c:v>
                </c:pt>
                <c:pt idx="2985">
                  <c:v>163.5</c:v>
                </c:pt>
                <c:pt idx="2986">
                  <c:v>163.5</c:v>
                </c:pt>
                <c:pt idx="2987">
                  <c:v>163.5</c:v>
                </c:pt>
                <c:pt idx="2988">
                  <c:v>163.5</c:v>
                </c:pt>
                <c:pt idx="2989">
                  <c:v>163.5</c:v>
                </c:pt>
                <c:pt idx="2990">
                  <c:v>163.5</c:v>
                </c:pt>
                <c:pt idx="2991">
                  <c:v>164</c:v>
                </c:pt>
                <c:pt idx="2992">
                  <c:v>164</c:v>
                </c:pt>
                <c:pt idx="2993">
                  <c:v>164</c:v>
                </c:pt>
                <c:pt idx="2994">
                  <c:v>164</c:v>
                </c:pt>
                <c:pt idx="2995">
                  <c:v>164</c:v>
                </c:pt>
                <c:pt idx="2996">
                  <c:v>165</c:v>
                </c:pt>
                <c:pt idx="2997">
                  <c:v>165.5</c:v>
                </c:pt>
                <c:pt idx="2998">
                  <c:v>165.5</c:v>
                </c:pt>
                <c:pt idx="2999">
                  <c:v>165.5</c:v>
                </c:pt>
                <c:pt idx="3000">
                  <c:v>166</c:v>
                </c:pt>
                <c:pt idx="3001">
                  <c:v>166</c:v>
                </c:pt>
                <c:pt idx="3002">
                  <c:v>166</c:v>
                </c:pt>
                <c:pt idx="3003">
                  <c:v>166</c:v>
                </c:pt>
                <c:pt idx="3004">
                  <c:v>166</c:v>
                </c:pt>
                <c:pt idx="3005">
                  <c:v>166</c:v>
                </c:pt>
                <c:pt idx="3006">
                  <c:v>166</c:v>
                </c:pt>
                <c:pt idx="3007">
                  <c:v>166.5</c:v>
                </c:pt>
                <c:pt idx="3008">
                  <c:v>166.5</c:v>
                </c:pt>
                <c:pt idx="3009">
                  <c:v>166.5</c:v>
                </c:pt>
                <c:pt idx="3010">
                  <c:v>167</c:v>
                </c:pt>
                <c:pt idx="3011">
                  <c:v>167</c:v>
                </c:pt>
                <c:pt idx="3012">
                  <c:v>167.5</c:v>
                </c:pt>
                <c:pt idx="3013">
                  <c:v>168</c:v>
                </c:pt>
                <c:pt idx="3014">
                  <c:v>168</c:v>
                </c:pt>
                <c:pt idx="3015">
                  <c:v>168</c:v>
                </c:pt>
                <c:pt idx="3016">
                  <c:v>168</c:v>
                </c:pt>
                <c:pt idx="3017">
                  <c:v>168.5</c:v>
                </c:pt>
                <c:pt idx="3018">
                  <c:v>168.5</c:v>
                </c:pt>
                <c:pt idx="3019">
                  <c:v>168.5</c:v>
                </c:pt>
                <c:pt idx="3020">
                  <c:v>168.5</c:v>
                </c:pt>
                <c:pt idx="3021">
                  <c:v>168.5</c:v>
                </c:pt>
                <c:pt idx="3022">
                  <c:v>168.5</c:v>
                </c:pt>
                <c:pt idx="3023">
                  <c:v>169</c:v>
                </c:pt>
                <c:pt idx="3024">
                  <c:v>169</c:v>
                </c:pt>
                <c:pt idx="3025">
                  <c:v>169.5</c:v>
                </c:pt>
                <c:pt idx="3026">
                  <c:v>169.5</c:v>
                </c:pt>
                <c:pt idx="3027">
                  <c:v>169.5</c:v>
                </c:pt>
                <c:pt idx="3028">
                  <c:v>169.5</c:v>
                </c:pt>
                <c:pt idx="3029">
                  <c:v>170</c:v>
                </c:pt>
                <c:pt idx="3030">
                  <c:v>170</c:v>
                </c:pt>
                <c:pt idx="3031">
                  <c:v>170.5</c:v>
                </c:pt>
                <c:pt idx="3032">
                  <c:v>170.5</c:v>
                </c:pt>
                <c:pt idx="3033">
                  <c:v>170.5</c:v>
                </c:pt>
                <c:pt idx="3034">
                  <c:v>171</c:v>
                </c:pt>
                <c:pt idx="3035">
                  <c:v>171</c:v>
                </c:pt>
                <c:pt idx="3036">
                  <c:v>171</c:v>
                </c:pt>
                <c:pt idx="3037">
                  <c:v>171</c:v>
                </c:pt>
                <c:pt idx="3038">
                  <c:v>171</c:v>
                </c:pt>
                <c:pt idx="3039">
                  <c:v>171</c:v>
                </c:pt>
                <c:pt idx="3040">
                  <c:v>171.5</c:v>
                </c:pt>
                <c:pt idx="3041">
                  <c:v>171.5</c:v>
                </c:pt>
                <c:pt idx="3042">
                  <c:v>171.5</c:v>
                </c:pt>
                <c:pt idx="3043">
                  <c:v>172</c:v>
                </c:pt>
                <c:pt idx="3044">
                  <c:v>172</c:v>
                </c:pt>
                <c:pt idx="3045">
                  <c:v>172.5</c:v>
                </c:pt>
                <c:pt idx="3046">
                  <c:v>172.5</c:v>
                </c:pt>
                <c:pt idx="3047">
                  <c:v>173</c:v>
                </c:pt>
                <c:pt idx="3048">
                  <c:v>173</c:v>
                </c:pt>
                <c:pt idx="3049">
                  <c:v>173.5</c:v>
                </c:pt>
                <c:pt idx="3050">
                  <c:v>173.5</c:v>
                </c:pt>
                <c:pt idx="3051">
                  <c:v>173.5</c:v>
                </c:pt>
                <c:pt idx="3052">
                  <c:v>173.5</c:v>
                </c:pt>
                <c:pt idx="3053">
                  <c:v>174</c:v>
                </c:pt>
                <c:pt idx="3054">
                  <c:v>174</c:v>
                </c:pt>
                <c:pt idx="3055">
                  <c:v>174.5</c:v>
                </c:pt>
                <c:pt idx="3056">
                  <c:v>175</c:v>
                </c:pt>
                <c:pt idx="3057">
                  <c:v>175</c:v>
                </c:pt>
                <c:pt idx="3058">
                  <c:v>175.5</c:v>
                </c:pt>
                <c:pt idx="3059">
                  <c:v>175.5</c:v>
                </c:pt>
                <c:pt idx="3060">
                  <c:v>175.5</c:v>
                </c:pt>
                <c:pt idx="3061">
                  <c:v>175.5</c:v>
                </c:pt>
                <c:pt idx="3062">
                  <c:v>176</c:v>
                </c:pt>
                <c:pt idx="3063">
                  <c:v>176</c:v>
                </c:pt>
                <c:pt idx="3064">
                  <c:v>176.5</c:v>
                </c:pt>
                <c:pt idx="3065">
                  <c:v>177</c:v>
                </c:pt>
                <c:pt idx="3066">
                  <c:v>177</c:v>
                </c:pt>
                <c:pt idx="3067">
                  <c:v>177.5</c:v>
                </c:pt>
                <c:pt idx="3068">
                  <c:v>177.5</c:v>
                </c:pt>
                <c:pt idx="3069">
                  <c:v>178</c:v>
                </c:pt>
                <c:pt idx="3070">
                  <c:v>178.5</c:v>
                </c:pt>
                <c:pt idx="3071">
                  <c:v>178.5</c:v>
                </c:pt>
                <c:pt idx="3072">
                  <c:v>179</c:v>
                </c:pt>
                <c:pt idx="3073">
                  <c:v>179.5</c:v>
                </c:pt>
                <c:pt idx="3074">
                  <c:v>179.5</c:v>
                </c:pt>
                <c:pt idx="3075">
                  <c:v>179.5</c:v>
                </c:pt>
                <c:pt idx="3076">
                  <c:v>180</c:v>
                </c:pt>
                <c:pt idx="3077">
                  <c:v>180</c:v>
                </c:pt>
                <c:pt idx="3078">
                  <c:v>180.5</c:v>
                </c:pt>
                <c:pt idx="3079">
                  <c:v>180.5</c:v>
                </c:pt>
                <c:pt idx="3080">
                  <c:v>180.5</c:v>
                </c:pt>
                <c:pt idx="3081">
                  <c:v>180.5</c:v>
                </c:pt>
                <c:pt idx="3082">
                  <c:v>180.5</c:v>
                </c:pt>
                <c:pt idx="3083">
                  <c:v>180.5</c:v>
                </c:pt>
                <c:pt idx="3084">
                  <c:v>181</c:v>
                </c:pt>
                <c:pt idx="3085">
                  <c:v>181</c:v>
                </c:pt>
                <c:pt idx="3086">
                  <c:v>181.5</c:v>
                </c:pt>
                <c:pt idx="3087">
                  <c:v>182</c:v>
                </c:pt>
                <c:pt idx="3088">
                  <c:v>182</c:v>
                </c:pt>
                <c:pt idx="3089">
                  <c:v>182</c:v>
                </c:pt>
                <c:pt idx="3090">
                  <c:v>182.5</c:v>
                </c:pt>
                <c:pt idx="3091">
                  <c:v>182.5</c:v>
                </c:pt>
                <c:pt idx="3092">
                  <c:v>182.5</c:v>
                </c:pt>
                <c:pt idx="3093">
                  <c:v>182.5</c:v>
                </c:pt>
                <c:pt idx="3094">
                  <c:v>183</c:v>
                </c:pt>
                <c:pt idx="3095">
                  <c:v>183</c:v>
                </c:pt>
                <c:pt idx="3096">
                  <c:v>183</c:v>
                </c:pt>
                <c:pt idx="3097">
                  <c:v>183</c:v>
                </c:pt>
                <c:pt idx="3098">
                  <c:v>183.5</c:v>
                </c:pt>
                <c:pt idx="3099">
                  <c:v>184</c:v>
                </c:pt>
                <c:pt idx="3100">
                  <c:v>184</c:v>
                </c:pt>
                <c:pt idx="3101">
                  <c:v>184</c:v>
                </c:pt>
                <c:pt idx="3102">
                  <c:v>184</c:v>
                </c:pt>
                <c:pt idx="3103">
                  <c:v>184</c:v>
                </c:pt>
                <c:pt idx="3104">
                  <c:v>184.5</c:v>
                </c:pt>
                <c:pt idx="3105">
                  <c:v>184.5</c:v>
                </c:pt>
                <c:pt idx="3106">
                  <c:v>184.5</c:v>
                </c:pt>
                <c:pt idx="3107">
                  <c:v>184.5</c:v>
                </c:pt>
                <c:pt idx="3108">
                  <c:v>185</c:v>
                </c:pt>
                <c:pt idx="3109">
                  <c:v>185.5</c:v>
                </c:pt>
                <c:pt idx="3110">
                  <c:v>185.5</c:v>
                </c:pt>
                <c:pt idx="3111">
                  <c:v>185.5</c:v>
                </c:pt>
                <c:pt idx="3112">
                  <c:v>186</c:v>
                </c:pt>
                <c:pt idx="3113">
                  <c:v>186</c:v>
                </c:pt>
                <c:pt idx="3114">
                  <c:v>186.5</c:v>
                </c:pt>
                <c:pt idx="3115">
                  <c:v>186.5</c:v>
                </c:pt>
                <c:pt idx="3116">
                  <c:v>187.5</c:v>
                </c:pt>
                <c:pt idx="3117">
                  <c:v>187.5</c:v>
                </c:pt>
                <c:pt idx="3118">
                  <c:v>188</c:v>
                </c:pt>
                <c:pt idx="3119">
                  <c:v>188</c:v>
                </c:pt>
                <c:pt idx="3120">
                  <c:v>188</c:v>
                </c:pt>
                <c:pt idx="3121">
                  <c:v>188.5</c:v>
                </c:pt>
                <c:pt idx="3122">
                  <c:v>188.5</c:v>
                </c:pt>
                <c:pt idx="3123">
                  <c:v>188.5</c:v>
                </c:pt>
                <c:pt idx="3124">
                  <c:v>189</c:v>
                </c:pt>
                <c:pt idx="3125">
                  <c:v>189</c:v>
                </c:pt>
                <c:pt idx="3126">
                  <c:v>189</c:v>
                </c:pt>
                <c:pt idx="3127">
                  <c:v>189</c:v>
                </c:pt>
                <c:pt idx="3128">
                  <c:v>189.5</c:v>
                </c:pt>
                <c:pt idx="3129">
                  <c:v>189.5</c:v>
                </c:pt>
                <c:pt idx="3130">
                  <c:v>189.5</c:v>
                </c:pt>
                <c:pt idx="3131">
                  <c:v>190</c:v>
                </c:pt>
                <c:pt idx="3132">
                  <c:v>190</c:v>
                </c:pt>
                <c:pt idx="3133">
                  <c:v>190</c:v>
                </c:pt>
                <c:pt idx="3134">
                  <c:v>190</c:v>
                </c:pt>
                <c:pt idx="3135">
                  <c:v>190</c:v>
                </c:pt>
                <c:pt idx="3136">
                  <c:v>190.5</c:v>
                </c:pt>
                <c:pt idx="3137">
                  <c:v>191</c:v>
                </c:pt>
                <c:pt idx="3138">
                  <c:v>191</c:v>
                </c:pt>
                <c:pt idx="3139">
                  <c:v>191</c:v>
                </c:pt>
                <c:pt idx="3140">
                  <c:v>191.5</c:v>
                </c:pt>
                <c:pt idx="3141">
                  <c:v>191.5</c:v>
                </c:pt>
                <c:pt idx="3142">
                  <c:v>193</c:v>
                </c:pt>
                <c:pt idx="3143">
                  <c:v>193</c:v>
                </c:pt>
                <c:pt idx="3144">
                  <c:v>193.5</c:v>
                </c:pt>
                <c:pt idx="3145">
                  <c:v>193.5</c:v>
                </c:pt>
                <c:pt idx="3146">
                  <c:v>193.5</c:v>
                </c:pt>
                <c:pt idx="3147">
                  <c:v>193.5</c:v>
                </c:pt>
                <c:pt idx="3148">
                  <c:v>193.5</c:v>
                </c:pt>
                <c:pt idx="3149">
                  <c:v>193.5</c:v>
                </c:pt>
                <c:pt idx="3150">
                  <c:v>194.5</c:v>
                </c:pt>
                <c:pt idx="3151">
                  <c:v>194.5</c:v>
                </c:pt>
                <c:pt idx="3152">
                  <c:v>194.5</c:v>
                </c:pt>
                <c:pt idx="3153">
                  <c:v>194.5</c:v>
                </c:pt>
                <c:pt idx="3154">
                  <c:v>194.5</c:v>
                </c:pt>
                <c:pt idx="3155">
                  <c:v>194.5</c:v>
                </c:pt>
                <c:pt idx="3156">
                  <c:v>195</c:v>
                </c:pt>
                <c:pt idx="3157">
                  <c:v>195</c:v>
                </c:pt>
                <c:pt idx="3158">
                  <c:v>195</c:v>
                </c:pt>
                <c:pt idx="3159">
                  <c:v>195.5</c:v>
                </c:pt>
                <c:pt idx="3160">
                  <c:v>195.5</c:v>
                </c:pt>
                <c:pt idx="3161">
                  <c:v>195.5</c:v>
                </c:pt>
                <c:pt idx="3162">
                  <c:v>195.5</c:v>
                </c:pt>
                <c:pt idx="3163">
                  <c:v>195.5</c:v>
                </c:pt>
                <c:pt idx="3164">
                  <c:v>196</c:v>
                </c:pt>
                <c:pt idx="3165">
                  <c:v>196</c:v>
                </c:pt>
                <c:pt idx="3166">
                  <c:v>196</c:v>
                </c:pt>
                <c:pt idx="3167">
                  <c:v>196.5</c:v>
                </c:pt>
                <c:pt idx="3168">
                  <c:v>196.5</c:v>
                </c:pt>
                <c:pt idx="3169">
                  <c:v>197</c:v>
                </c:pt>
                <c:pt idx="3170">
                  <c:v>197</c:v>
                </c:pt>
                <c:pt idx="3171">
                  <c:v>197.5</c:v>
                </c:pt>
                <c:pt idx="3172">
                  <c:v>197.5</c:v>
                </c:pt>
                <c:pt idx="3173">
                  <c:v>197.5</c:v>
                </c:pt>
                <c:pt idx="3174">
                  <c:v>198</c:v>
                </c:pt>
                <c:pt idx="3175">
                  <c:v>198</c:v>
                </c:pt>
                <c:pt idx="3176">
                  <c:v>198</c:v>
                </c:pt>
                <c:pt idx="3177">
                  <c:v>198</c:v>
                </c:pt>
                <c:pt idx="3178">
                  <c:v>199</c:v>
                </c:pt>
                <c:pt idx="3179">
                  <c:v>199</c:v>
                </c:pt>
                <c:pt idx="3180">
                  <c:v>199</c:v>
                </c:pt>
                <c:pt idx="3181">
                  <c:v>199.5</c:v>
                </c:pt>
                <c:pt idx="3182">
                  <c:v>199.5</c:v>
                </c:pt>
                <c:pt idx="3183">
                  <c:v>199.5</c:v>
                </c:pt>
                <c:pt idx="3184">
                  <c:v>200</c:v>
                </c:pt>
                <c:pt idx="3185">
                  <c:v>200</c:v>
                </c:pt>
                <c:pt idx="3186">
                  <c:v>200.5</c:v>
                </c:pt>
                <c:pt idx="3187">
                  <c:v>200.5</c:v>
                </c:pt>
                <c:pt idx="3188">
                  <c:v>200.5</c:v>
                </c:pt>
                <c:pt idx="3189">
                  <c:v>200.5</c:v>
                </c:pt>
                <c:pt idx="3190">
                  <c:v>201</c:v>
                </c:pt>
                <c:pt idx="3191">
                  <c:v>201</c:v>
                </c:pt>
                <c:pt idx="3192">
                  <c:v>201</c:v>
                </c:pt>
                <c:pt idx="3193">
                  <c:v>201.5</c:v>
                </c:pt>
                <c:pt idx="3194">
                  <c:v>201.5</c:v>
                </c:pt>
                <c:pt idx="3195">
                  <c:v>202</c:v>
                </c:pt>
                <c:pt idx="3196">
                  <c:v>202</c:v>
                </c:pt>
                <c:pt idx="3197">
                  <c:v>202.5</c:v>
                </c:pt>
                <c:pt idx="3198">
                  <c:v>202.5</c:v>
                </c:pt>
                <c:pt idx="3199">
                  <c:v>203</c:v>
                </c:pt>
                <c:pt idx="3200">
                  <c:v>203</c:v>
                </c:pt>
                <c:pt idx="3201">
                  <c:v>203</c:v>
                </c:pt>
                <c:pt idx="3202">
                  <c:v>203.5</c:v>
                </c:pt>
                <c:pt idx="3203">
                  <c:v>203.5</c:v>
                </c:pt>
                <c:pt idx="3204">
                  <c:v>204</c:v>
                </c:pt>
                <c:pt idx="3205">
                  <c:v>204</c:v>
                </c:pt>
                <c:pt idx="3206">
                  <c:v>204</c:v>
                </c:pt>
                <c:pt idx="3207">
                  <c:v>204</c:v>
                </c:pt>
                <c:pt idx="3208">
                  <c:v>204</c:v>
                </c:pt>
                <c:pt idx="3209">
                  <c:v>204</c:v>
                </c:pt>
                <c:pt idx="3210">
                  <c:v>204</c:v>
                </c:pt>
                <c:pt idx="3211">
                  <c:v>204.5</c:v>
                </c:pt>
                <c:pt idx="3212">
                  <c:v>204.5</c:v>
                </c:pt>
                <c:pt idx="3213">
                  <c:v>204.5</c:v>
                </c:pt>
                <c:pt idx="3214">
                  <c:v>204.5</c:v>
                </c:pt>
                <c:pt idx="3215">
                  <c:v>205</c:v>
                </c:pt>
                <c:pt idx="3216">
                  <c:v>205</c:v>
                </c:pt>
                <c:pt idx="3217">
                  <c:v>205.5</c:v>
                </c:pt>
                <c:pt idx="3218">
                  <c:v>205.5</c:v>
                </c:pt>
                <c:pt idx="3219">
                  <c:v>206</c:v>
                </c:pt>
                <c:pt idx="3220">
                  <c:v>206.5</c:v>
                </c:pt>
                <c:pt idx="3221">
                  <c:v>207</c:v>
                </c:pt>
                <c:pt idx="3222">
                  <c:v>207</c:v>
                </c:pt>
                <c:pt idx="3223">
                  <c:v>207</c:v>
                </c:pt>
                <c:pt idx="3224">
                  <c:v>207</c:v>
                </c:pt>
                <c:pt idx="3225">
                  <c:v>207.5</c:v>
                </c:pt>
                <c:pt idx="3226">
                  <c:v>207.5</c:v>
                </c:pt>
                <c:pt idx="3227">
                  <c:v>207.5</c:v>
                </c:pt>
                <c:pt idx="3228">
                  <c:v>207.5</c:v>
                </c:pt>
                <c:pt idx="3229">
                  <c:v>207.5</c:v>
                </c:pt>
                <c:pt idx="3230">
                  <c:v>207.5</c:v>
                </c:pt>
                <c:pt idx="3231">
                  <c:v>208</c:v>
                </c:pt>
                <c:pt idx="3232">
                  <c:v>208</c:v>
                </c:pt>
                <c:pt idx="3233">
                  <c:v>208</c:v>
                </c:pt>
                <c:pt idx="3234">
                  <c:v>208.5</c:v>
                </c:pt>
                <c:pt idx="3235">
                  <c:v>208.5</c:v>
                </c:pt>
                <c:pt idx="3236">
                  <c:v>208.5</c:v>
                </c:pt>
                <c:pt idx="3237">
                  <c:v>208.5</c:v>
                </c:pt>
                <c:pt idx="3238">
                  <c:v>208.5</c:v>
                </c:pt>
                <c:pt idx="3239">
                  <c:v>209</c:v>
                </c:pt>
                <c:pt idx="3240">
                  <c:v>210</c:v>
                </c:pt>
                <c:pt idx="3241">
                  <c:v>210</c:v>
                </c:pt>
                <c:pt idx="3242">
                  <c:v>210.5</c:v>
                </c:pt>
                <c:pt idx="3243">
                  <c:v>210.5</c:v>
                </c:pt>
                <c:pt idx="3244">
                  <c:v>210.5</c:v>
                </c:pt>
                <c:pt idx="3245">
                  <c:v>210.5</c:v>
                </c:pt>
                <c:pt idx="3246">
                  <c:v>210.5</c:v>
                </c:pt>
                <c:pt idx="3247">
                  <c:v>211</c:v>
                </c:pt>
                <c:pt idx="3248">
                  <c:v>211</c:v>
                </c:pt>
                <c:pt idx="3249">
                  <c:v>211</c:v>
                </c:pt>
                <c:pt idx="3250">
                  <c:v>211</c:v>
                </c:pt>
                <c:pt idx="3251">
                  <c:v>211.5</c:v>
                </c:pt>
                <c:pt idx="3252">
                  <c:v>211.5</c:v>
                </c:pt>
                <c:pt idx="3253">
                  <c:v>212</c:v>
                </c:pt>
                <c:pt idx="3254">
                  <c:v>212.5</c:v>
                </c:pt>
                <c:pt idx="3255">
                  <c:v>212.5</c:v>
                </c:pt>
                <c:pt idx="3256">
                  <c:v>212.5</c:v>
                </c:pt>
                <c:pt idx="3257">
                  <c:v>213</c:v>
                </c:pt>
                <c:pt idx="3258">
                  <c:v>213</c:v>
                </c:pt>
                <c:pt idx="3259">
                  <c:v>213</c:v>
                </c:pt>
                <c:pt idx="3260">
                  <c:v>213</c:v>
                </c:pt>
                <c:pt idx="3261">
                  <c:v>213</c:v>
                </c:pt>
                <c:pt idx="3262">
                  <c:v>213.5</c:v>
                </c:pt>
                <c:pt idx="3263">
                  <c:v>213.5</c:v>
                </c:pt>
                <c:pt idx="3264">
                  <c:v>213.5</c:v>
                </c:pt>
                <c:pt idx="3265">
                  <c:v>214</c:v>
                </c:pt>
                <c:pt idx="3266">
                  <c:v>214</c:v>
                </c:pt>
                <c:pt idx="3267">
                  <c:v>214</c:v>
                </c:pt>
                <c:pt idx="3268">
                  <c:v>214</c:v>
                </c:pt>
                <c:pt idx="3269">
                  <c:v>214.5</c:v>
                </c:pt>
                <c:pt idx="3270">
                  <c:v>214.5</c:v>
                </c:pt>
                <c:pt idx="3271">
                  <c:v>214.5</c:v>
                </c:pt>
                <c:pt idx="3272">
                  <c:v>214.5</c:v>
                </c:pt>
                <c:pt idx="3273">
                  <c:v>215</c:v>
                </c:pt>
                <c:pt idx="3274">
                  <c:v>215</c:v>
                </c:pt>
                <c:pt idx="3275">
                  <c:v>215</c:v>
                </c:pt>
                <c:pt idx="3276">
                  <c:v>215.5</c:v>
                </c:pt>
                <c:pt idx="3277">
                  <c:v>215.5</c:v>
                </c:pt>
                <c:pt idx="3278">
                  <c:v>215.5</c:v>
                </c:pt>
                <c:pt idx="3279">
                  <c:v>215.5</c:v>
                </c:pt>
                <c:pt idx="3280">
                  <c:v>215.5</c:v>
                </c:pt>
                <c:pt idx="3281">
                  <c:v>215.5</c:v>
                </c:pt>
                <c:pt idx="3282">
                  <c:v>215.5</c:v>
                </c:pt>
                <c:pt idx="3283">
                  <c:v>215.5</c:v>
                </c:pt>
                <c:pt idx="3284">
                  <c:v>215.5</c:v>
                </c:pt>
                <c:pt idx="3285">
                  <c:v>215.5</c:v>
                </c:pt>
                <c:pt idx="3286">
                  <c:v>216</c:v>
                </c:pt>
                <c:pt idx="3287">
                  <c:v>216</c:v>
                </c:pt>
                <c:pt idx="3288">
                  <c:v>216</c:v>
                </c:pt>
                <c:pt idx="3289">
                  <c:v>216</c:v>
                </c:pt>
                <c:pt idx="3290">
                  <c:v>216.5</c:v>
                </c:pt>
                <c:pt idx="3291">
                  <c:v>216.5</c:v>
                </c:pt>
                <c:pt idx="3292">
                  <c:v>217</c:v>
                </c:pt>
                <c:pt idx="3293">
                  <c:v>217</c:v>
                </c:pt>
                <c:pt idx="3294">
                  <c:v>217.5</c:v>
                </c:pt>
                <c:pt idx="3295">
                  <c:v>217.5</c:v>
                </c:pt>
                <c:pt idx="3296">
                  <c:v>217.5</c:v>
                </c:pt>
                <c:pt idx="3297">
                  <c:v>217.5</c:v>
                </c:pt>
                <c:pt idx="3298">
                  <c:v>217.5</c:v>
                </c:pt>
                <c:pt idx="3299">
                  <c:v>217.5</c:v>
                </c:pt>
                <c:pt idx="3300">
                  <c:v>218</c:v>
                </c:pt>
                <c:pt idx="3301">
                  <c:v>218</c:v>
                </c:pt>
                <c:pt idx="3302">
                  <c:v>218.5</c:v>
                </c:pt>
                <c:pt idx="3303">
                  <c:v>218.5</c:v>
                </c:pt>
                <c:pt idx="3304">
                  <c:v>218.5</c:v>
                </c:pt>
                <c:pt idx="3305">
                  <c:v>218.5</c:v>
                </c:pt>
                <c:pt idx="3306">
                  <c:v>219.5</c:v>
                </c:pt>
                <c:pt idx="3307">
                  <c:v>219.5</c:v>
                </c:pt>
                <c:pt idx="3308">
                  <c:v>220.5</c:v>
                </c:pt>
                <c:pt idx="3309">
                  <c:v>220.5</c:v>
                </c:pt>
                <c:pt idx="3310">
                  <c:v>221</c:v>
                </c:pt>
                <c:pt idx="3311">
                  <c:v>222</c:v>
                </c:pt>
                <c:pt idx="3312">
                  <c:v>222</c:v>
                </c:pt>
                <c:pt idx="3313">
                  <c:v>222.5</c:v>
                </c:pt>
                <c:pt idx="3314">
                  <c:v>223</c:v>
                </c:pt>
                <c:pt idx="3315">
                  <c:v>223</c:v>
                </c:pt>
                <c:pt idx="3316">
                  <c:v>223.5</c:v>
                </c:pt>
                <c:pt idx="3317">
                  <c:v>223.5</c:v>
                </c:pt>
                <c:pt idx="3318">
                  <c:v>223.5</c:v>
                </c:pt>
                <c:pt idx="3319">
                  <c:v>223.5</c:v>
                </c:pt>
                <c:pt idx="3320">
                  <c:v>223.5</c:v>
                </c:pt>
                <c:pt idx="3321">
                  <c:v>224</c:v>
                </c:pt>
                <c:pt idx="3322">
                  <c:v>224.5</c:v>
                </c:pt>
                <c:pt idx="3323">
                  <c:v>224.5</c:v>
                </c:pt>
                <c:pt idx="3324">
                  <c:v>224.5</c:v>
                </c:pt>
                <c:pt idx="3325">
                  <c:v>225</c:v>
                </c:pt>
                <c:pt idx="3326">
                  <c:v>225</c:v>
                </c:pt>
                <c:pt idx="3327">
                  <c:v>225</c:v>
                </c:pt>
                <c:pt idx="3328">
                  <c:v>225</c:v>
                </c:pt>
                <c:pt idx="3329">
                  <c:v>225.5</c:v>
                </c:pt>
                <c:pt idx="3330">
                  <c:v>225.5</c:v>
                </c:pt>
                <c:pt idx="3331">
                  <c:v>226</c:v>
                </c:pt>
                <c:pt idx="3332">
                  <c:v>226</c:v>
                </c:pt>
                <c:pt idx="3333">
                  <c:v>226</c:v>
                </c:pt>
                <c:pt idx="3334">
                  <c:v>226.5</c:v>
                </c:pt>
                <c:pt idx="3335">
                  <c:v>226.5</c:v>
                </c:pt>
                <c:pt idx="3336">
                  <c:v>226.5</c:v>
                </c:pt>
                <c:pt idx="3337">
                  <c:v>227</c:v>
                </c:pt>
                <c:pt idx="3338">
                  <c:v>227</c:v>
                </c:pt>
                <c:pt idx="3339">
                  <c:v>227.5</c:v>
                </c:pt>
                <c:pt idx="3340">
                  <c:v>228</c:v>
                </c:pt>
                <c:pt idx="3341">
                  <c:v>228</c:v>
                </c:pt>
                <c:pt idx="3342">
                  <c:v>228</c:v>
                </c:pt>
                <c:pt idx="3343">
                  <c:v>228</c:v>
                </c:pt>
                <c:pt idx="3344">
                  <c:v>228</c:v>
                </c:pt>
                <c:pt idx="3345">
                  <c:v>228</c:v>
                </c:pt>
                <c:pt idx="3346">
                  <c:v>228.5</c:v>
                </c:pt>
                <c:pt idx="3347">
                  <c:v>229</c:v>
                </c:pt>
                <c:pt idx="3348">
                  <c:v>229.5</c:v>
                </c:pt>
                <c:pt idx="3349">
                  <c:v>229.5</c:v>
                </c:pt>
                <c:pt idx="3350">
                  <c:v>229.5</c:v>
                </c:pt>
                <c:pt idx="3351">
                  <c:v>230</c:v>
                </c:pt>
                <c:pt idx="3352">
                  <c:v>230</c:v>
                </c:pt>
                <c:pt idx="3353">
                  <c:v>230.5</c:v>
                </c:pt>
                <c:pt idx="3354">
                  <c:v>230.5</c:v>
                </c:pt>
                <c:pt idx="3355">
                  <c:v>230.5</c:v>
                </c:pt>
                <c:pt idx="3356">
                  <c:v>230.5</c:v>
                </c:pt>
                <c:pt idx="3357">
                  <c:v>231</c:v>
                </c:pt>
                <c:pt idx="3358">
                  <c:v>231.5</c:v>
                </c:pt>
                <c:pt idx="3359">
                  <c:v>231.5</c:v>
                </c:pt>
                <c:pt idx="3360">
                  <c:v>232</c:v>
                </c:pt>
                <c:pt idx="3361">
                  <c:v>232.5</c:v>
                </c:pt>
                <c:pt idx="3362">
                  <c:v>233</c:v>
                </c:pt>
                <c:pt idx="3363">
                  <c:v>233</c:v>
                </c:pt>
                <c:pt idx="3364">
                  <c:v>233</c:v>
                </c:pt>
                <c:pt idx="3365">
                  <c:v>233.5</c:v>
                </c:pt>
                <c:pt idx="3366">
                  <c:v>233.5</c:v>
                </c:pt>
                <c:pt idx="3367">
                  <c:v>234</c:v>
                </c:pt>
                <c:pt idx="3368">
                  <c:v>234</c:v>
                </c:pt>
                <c:pt idx="3369">
                  <c:v>234.5</c:v>
                </c:pt>
                <c:pt idx="3370">
                  <c:v>235</c:v>
                </c:pt>
                <c:pt idx="3371">
                  <c:v>235</c:v>
                </c:pt>
                <c:pt idx="3372">
                  <c:v>235</c:v>
                </c:pt>
                <c:pt idx="3373">
                  <c:v>235</c:v>
                </c:pt>
                <c:pt idx="3374">
                  <c:v>235</c:v>
                </c:pt>
                <c:pt idx="3375">
                  <c:v>235</c:v>
                </c:pt>
                <c:pt idx="3376">
                  <c:v>235</c:v>
                </c:pt>
                <c:pt idx="3377">
                  <c:v>235</c:v>
                </c:pt>
                <c:pt idx="3378">
                  <c:v>235.5</c:v>
                </c:pt>
                <c:pt idx="3379">
                  <c:v>235.5</c:v>
                </c:pt>
                <c:pt idx="3380">
                  <c:v>235.5</c:v>
                </c:pt>
                <c:pt idx="3381">
                  <c:v>236</c:v>
                </c:pt>
                <c:pt idx="3382">
                  <c:v>236</c:v>
                </c:pt>
                <c:pt idx="3383">
                  <c:v>236</c:v>
                </c:pt>
                <c:pt idx="3384">
                  <c:v>236</c:v>
                </c:pt>
                <c:pt idx="3385">
                  <c:v>237</c:v>
                </c:pt>
                <c:pt idx="3386">
                  <c:v>237</c:v>
                </c:pt>
                <c:pt idx="3387">
                  <c:v>237</c:v>
                </c:pt>
                <c:pt idx="3388">
                  <c:v>237</c:v>
                </c:pt>
                <c:pt idx="3389">
                  <c:v>237.5</c:v>
                </c:pt>
                <c:pt idx="3390">
                  <c:v>238</c:v>
                </c:pt>
                <c:pt idx="3391">
                  <c:v>238.5</c:v>
                </c:pt>
                <c:pt idx="3392">
                  <c:v>238.5</c:v>
                </c:pt>
                <c:pt idx="3393">
                  <c:v>238.5</c:v>
                </c:pt>
                <c:pt idx="3394">
                  <c:v>239</c:v>
                </c:pt>
                <c:pt idx="3395">
                  <c:v>239.5</c:v>
                </c:pt>
                <c:pt idx="3396">
                  <c:v>239.5</c:v>
                </c:pt>
                <c:pt idx="3397">
                  <c:v>239.5</c:v>
                </c:pt>
                <c:pt idx="3398">
                  <c:v>239.5</c:v>
                </c:pt>
                <c:pt idx="3399">
                  <c:v>239.5</c:v>
                </c:pt>
                <c:pt idx="3400">
                  <c:v>240</c:v>
                </c:pt>
                <c:pt idx="3401">
                  <c:v>240</c:v>
                </c:pt>
                <c:pt idx="3402">
                  <c:v>240.5</c:v>
                </c:pt>
                <c:pt idx="3403">
                  <c:v>240.5</c:v>
                </c:pt>
                <c:pt idx="3404">
                  <c:v>241</c:v>
                </c:pt>
                <c:pt idx="3405">
                  <c:v>241.5</c:v>
                </c:pt>
                <c:pt idx="3406">
                  <c:v>241.5</c:v>
                </c:pt>
                <c:pt idx="3407">
                  <c:v>241.5</c:v>
                </c:pt>
                <c:pt idx="3408">
                  <c:v>241.5</c:v>
                </c:pt>
                <c:pt idx="3409">
                  <c:v>242</c:v>
                </c:pt>
                <c:pt idx="3410">
                  <c:v>242.5</c:v>
                </c:pt>
                <c:pt idx="3411">
                  <c:v>243</c:v>
                </c:pt>
                <c:pt idx="3412">
                  <c:v>243.5</c:v>
                </c:pt>
                <c:pt idx="3413">
                  <c:v>243.5</c:v>
                </c:pt>
                <c:pt idx="3414">
                  <c:v>243.5</c:v>
                </c:pt>
                <c:pt idx="3415">
                  <c:v>244</c:v>
                </c:pt>
                <c:pt idx="3416">
                  <c:v>244.5</c:v>
                </c:pt>
                <c:pt idx="3417">
                  <c:v>244.5</c:v>
                </c:pt>
                <c:pt idx="3418">
                  <c:v>244.5</c:v>
                </c:pt>
                <c:pt idx="3419">
                  <c:v>244.5</c:v>
                </c:pt>
                <c:pt idx="3420">
                  <c:v>244.5</c:v>
                </c:pt>
                <c:pt idx="3421">
                  <c:v>244.5</c:v>
                </c:pt>
                <c:pt idx="3422">
                  <c:v>244.5</c:v>
                </c:pt>
                <c:pt idx="3423">
                  <c:v>245</c:v>
                </c:pt>
                <c:pt idx="3424">
                  <c:v>245</c:v>
                </c:pt>
                <c:pt idx="3425">
                  <c:v>245</c:v>
                </c:pt>
                <c:pt idx="3426">
                  <c:v>245.5</c:v>
                </c:pt>
                <c:pt idx="3427">
                  <c:v>246</c:v>
                </c:pt>
                <c:pt idx="3428">
                  <c:v>246</c:v>
                </c:pt>
                <c:pt idx="3429">
                  <c:v>246</c:v>
                </c:pt>
                <c:pt idx="3430">
                  <c:v>246</c:v>
                </c:pt>
                <c:pt idx="3431">
                  <c:v>246.5</c:v>
                </c:pt>
                <c:pt idx="3432">
                  <c:v>247</c:v>
                </c:pt>
                <c:pt idx="3433">
                  <c:v>247</c:v>
                </c:pt>
                <c:pt idx="3434">
                  <c:v>247.5</c:v>
                </c:pt>
                <c:pt idx="3435">
                  <c:v>247.5</c:v>
                </c:pt>
                <c:pt idx="3436">
                  <c:v>248</c:v>
                </c:pt>
                <c:pt idx="3437">
                  <c:v>248</c:v>
                </c:pt>
                <c:pt idx="3438">
                  <c:v>248</c:v>
                </c:pt>
                <c:pt idx="3439">
                  <c:v>248.5</c:v>
                </c:pt>
                <c:pt idx="3440">
                  <c:v>248.5</c:v>
                </c:pt>
                <c:pt idx="3441">
                  <c:v>248.5</c:v>
                </c:pt>
                <c:pt idx="3442">
                  <c:v>249</c:v>
                </c:pt>
                <c:pt idx="3443">
                  <c:v>249.5</c:v>
                </c:pt>
                <c:pt idx="3444">
                  <c:v>249.5</c:v>
                </c:pt>
                <c:pt idx="3445">
                  <c:v>249.5</c:v>
                </c:pt>
                <c:pt idx="3446">
                  <c:v>250</c:v>
                </c:pt>
                <c:pt idx="3447">
                  <c:v>250</c:v>
                </c:pt>
                <c:pt idx="3448">
                  <c:v>250.5</c:v>
                </c:pt>
                <c:pt idx="3449">
                  <c:v>251</c:v>
                </c:pt>
                <c:pt idx="3450">
                  <c:v>251</c:v>
                </c:pt>
                <c:pt idx="3451">
                  <c:v>252</c:v>
                </c:pt>
                <c:pt idx="3452">
                  <c:v>252</c:v>
                </c:pt>
                <c:pt idx="3453">
                  <c:v>252.5</c:v>
                </c:pt>
                <c:pt idx="3454">
                  <c:v>253</c:v>
                </c:pt>
                <c:pt idx="3455">
                  <c:v>254</c:v>
                </c:pt>
                <c:pt idx="3456">
                  <c:v>254</c:v>
                </c:pt>
                <c:pt idx="3457">
                  <c:v>255</c:v>
                </c:pt>
                <c:pt idx="3458">
                  <c:v>255</c:v>
                </c:pt>
                <c:pt idx="3459">
                  <c:v>255.5</c:v>
                </c:pt>
                <c:pt idx="3460">
                  <c:v>255.5</c:v>
                </c:pt>
                <c:pt idx="3461">
                  <c:v>256</c:v>
                </c:pt>
                <c:pt idx="3462">
                  <c:v>256</c:v>
                </c:pt>
                <c:pt idx="3463">
                  <c:v>256</c:v>
                </c:pt>
                <c:pt idx="3464">
                  <c:v>256</c:v>
                </c:pt>
                <c:pt idx="3465">
                  <c:v>256</c:v>
                </c:pt>
                <c:pt idx="3466">
                  <c:v>256.5</c:v>
                </c:pt>
                <c:pt idx="3467">
                  <c:v>256.5</c:v>
                </c:pt>
                <c:pt idx="3468">
                  <c:v>256.5</c:v>
                </c:pt>
                <c:pt idx="3469">
                  <c:v>257</c:v>
                </c:pt>
                <c:pt idx="3470">
                  <c:v>257</c:v>
                </c:pt>
                <c:pt idx="3471">
                  <c:v>258.5</c:v>
                </c:pt>
                <c:pt idx="3472">
                  <c:v>259</c:v>
                </c:pt>
                <c:pt idx="3473">
                  <c:v>259</c:v>
                </c:pt>
                <c:pt idx="3474">
                  <c:v>259.5</c:v>
                </c:pt>
                <c:pt idx="3475">
                  <c:v>259.5</c:v>
                </c:pt>
                <c:pt idx="3476">
                  <c:v>260</c:v>
                </c:pt>
                <c:pt idx="3477">
                  <c:v>260.5</c:v>
                </c:pt>
                <c:pt idx="3478">
                  <c:v>260.5</c:v>
                </c:pt>
                <c:pt idx="3479">
                  <c:v>260.5</c:v>
                </c:pt>
                <c:pt idx="3480">
                  <c:v>261</c:v>
                </c:pt>
                <c:pt idx="3481">
                  <c:v>261</c:v>
                </c:pt>
                <c:pt idx="3482">
                  <c:v>261</c:v>
                </c:pt>
                <c:pt idx="3483">
                  <c:v>261.5</c:v>
                </c:pt>
                <c:pt idx="3484">
                  <c:v>262.5</c:v>
                </c:pt>
                <c:pt idx="3485">
                  <c:v>262.5</c:v>
                </c:pt>
                <c:pt idx="3486">
                  <c:v>263</c:v>
                </c:pt>
                <c:pt idx="3487">
                  <c:v>264</c:v>
                </c:pt>
                <c:pt idx="3488">
                  <c:v>264.5</c:v>
                </c:pt>
                <c:pt idx="3489">
                  <c:v>264.5</c:v>
                </c:pt>
                <c:pt idx="3490">
                  <c:v>264.5</c:v>
                </c:pt>
                <c:pt idx="3491">
                  <c:v>264.5</c:v>
                </c:pt>
                <c:pt idx="3492">
                  <c:v>265</c:v>
                </c:pt>
                <c:pt idx="3493">
                  <c:v>265</c:v>
                </c:pt>
                <c:pt idx="3494">
                  <c:v>265.5</c:v>
                </c:pt>
                <c:pt idx="3495">
                  <c:v>265.5</c:v>
                </c:pt>
                <c:pt idx="3496">
                  <c:v>265.5</c:v>
                </c:pt>
                <c:pt idx="3497">
                  <c:v>265.5</c:v>
                </c:pt>
                <c:pt idx="3498">
                  <c:v>266</c:v>
                </c:pt>
                <c:pt idx="3499">
                  <c:v>266</c:v>
                </c:pt>
                <c:pt idx="3500">
                  <c:v>266</c:v>
                </c:pt>
                <c:pt idx="3501">
                  <c:v>266.5</c:v>
                </c:pt>
                <c:pt idx="3502">
                  <c:v>266.5</c:v>
                </c:pt>
                <c:pt idx="3503">
                  <c:v>267</c:v>
                </c:pt>
                <c:pt idx="3504">
                  <c:v>267</c:v>
                </c:pt>
                <c:pt idx="3505">
                  <c:v>267</c:v>
                </c:pt>
                <c:pt idx="3506">
                  <c:v>267.5</c:v>
                </c:pt>
                <c:pt idx="3507">
                  <c:v>268</c:v>
                </c:pt>
                <c:pt idx="3508">
                  <c:v>268.5</c:v>
                </c:pt>
                <c:pt idx="3509">
                  <c:v>268.5</c:v>
                </c:pt>
                <c:pt idx="3510">
                  <c:v>268.5</c:v>
                </c:pt>
                <c:pt idx="3511">
                  <c:v>269</c:v>
                </c:pt>
                <c:pt idx="3512">
                  <c:v>269</c:v>
                </c:pt>
                <c:pt idx="3513">
                  <c:v>269</c:v>
                </c:pt>
                <c:pt idx="3514">
                  <c:v>269.5</c:v>
                </c:pt>
                <c:pt idx="3515">
                  <c:v>270</c:v>
                </c:pt>
                <c:pt idx="3516">
                  <c:v>270.5</c:v>
                </c:pt>
                <c:pt idx="3517">
                  <c:v>270.5</c:v>
                </c:pt>
                <c:pt idx="3518">
                  <c:v>270.5</c:v>
                </c:pt>
                <c:pt idx="3519">
                  <c:v>271</c:v>
                </c:pt>
                <c:pt idx="3520">
                  <c:v>271</c:v>
                </c:pt>
                <c:pt idx="3521">
                  <c:v>271</c:v>
                </c:pt>
                <c:pt idx="3522">
                  <c:v>271.5</c:v>
                </c:pt>
                <c:pt idx="3523">
                  <c:v>271.5</c:v>
                </c:pt>
                <c:pt idx="3524">
                  <c:v>271.5</c:v>
                </c:pt>
                <c:pt idx="3525">
                  <c:v>272.5</c:v>
                </c:pt>
                <c:pt idx="3526">
                  <c:v>274</c:v>
                </c:pt>
                <c:pt idx="3527">
                  <c:v>274</c:v>
                </c:pt>
                <c:pt idx="3528">
                  <c:v>274</c:v>
                </c:pt>
                <c:pt idx="3529">
                  <c:v>274</c:v>
                </c:pt>
                <c:pt idx="3530">
                  <c:v>274</c:v>
                </c:pt>
                <c:pt idx="3531">
                  <c:v>274.5</c:v>
                </c:pt>
                <c:pt idx="3532">
                  <c:v>274.5</c:v>
                </c:pt>
                <c:pt idx="3533">
                  <c:v>274.5</c:v>
                </c:pt>
                <c:pt idx="3534">
                  <c:v>274.5</c:v>
                </c:pt>
                <c:pt idx="3535">
                  <c:v>275</c:v>
                </c:pt>
                <c:pt idx="3536">
                  <c:v>275.5</c:v>
                </c:pt>
                <c:pt idx="3537">
                  <c:v>276</c:v>
                </c:pt>
                <c:pt idx="3538">
                  <c:v>276</c:v>
                </c:pt>
                <c:pt idx="3539">
                  <c:v>276.5</c:v>
                </c:pt>
                <c:pt idx="3540">
                  <c:v>276.5</c:v>
                </c:pt>
                <c:pt idx="3541">
                  <c:v>277</c:v>
                </c:pt>
                <c:pt idx="3542">
                  <c:v>277</c:v>
                </c:pt>
                <c:pt idx="3543">
                  <c:v>278.5</c:v>
                </c:pt>
                <c:pt idx="3544">
                  <c:v>278.5</c:v>
                </c:pt>
                <c:pt idx="3545">
                  <c:v>279</c:v>
                </c:pt>
                <c:pt idx="3546">
                  <c:v>279</c:v>
                </c:pt>
                <c:pt idx="3547">
                  <c:v>279</c:v>
                </c:pt>
                <c:pt idx="3548">
                  <c:v>279</c:v>
                </c:pt>
                <c:pt idx="3549">
                  <c:v>280</c:v>
                </c:pt>
                <c:pt idx="3550">
                  <c:v>281</c:v>
                </c:pt>
                <c:pt idx="3551">
                  <c:v>282</c:v>
                </c:pt>
                <c:pt idx="3552">
                  <c:v>283.5</c:v>
                </c:pt>
                <c:pt idx="3553">
                  <c:v>283.5</c:v>
                </c:pt>
                <c:pt idx="3554">
                  <c:v>284</c:v>
                </c:pt>
                <c:pt idx="3555">
                  <c:v>284</c:v>
                </c:pt>
                <c:pt idx="3556">
                  <c:v>284</c:v>
                </c:pt>
                <c:pt idx="3557">
                  <c:v>285</c:v>
                </c:pt>
                <c:pt idx="3558">
                  <c:v>285.5</c:v>
                </c:pt>
                <c:pt idx="3559">
                  <c:v>286</c:v>
                </c:pt>
                <c:pt idx="3560">
                  <c:v>286.5</c:v>
                </c:pt>
                <c:pt idx="3561">
                  <c:v>286.5</c:v>
                </c:pt>
                <c:pt idx="3562">
                  <c:v>287</c:v>
                </c:pt>
                <c:pt idx="3563">
                  <c:v>287</c:v>
                </c:pt>
                <c:pt idx="3564">
                  <c:v>287</c:v>
                </c:pt>
                <c:pt idx="3565">
                  <c:v>287.5</c:v>
                </c:pt>
                <c:pt idx="3566">
                  <c:v>287.5</c:v>
                </c:pt>
                <c:pt idx="3567">
                  <c:v>287.5</c:v>
                </c:pt>
                <c:pt idx="3568">
                  <c:v>289</c:v>
                </c:pt>
                <c:pt idx="3569">
                  <c:v>289</c:v>
                </c:pt>
                <c:pt idx="3570">
                  <c:v>290</c:v>
                </c:pt>
                <c:pt idx="3571">
                  <c:v>290.5</c:v>
                </c:pt>
                <c:pt idx="3572">
                  <c:v>290.5</c:v>
                </c:pt>
                <c:pt idx="3573">
                  <c:v>291</c:v>
                </c:pt>
                <c:pt idx="3574">
                  <c:v>291</c:v>
                </c:pt>
                <c:pt idx="3575">
                  <c:v>291.5</c:v>
                </c:pt>
                <c:pt idx="3576">
                  <c:v>292</c:v>
                </c:pt>
                <c:pt idx="3577">
                  <c:v>292</c:v>
                </c:pt>
                <c:pt idx="3578">
                  <c:v>292.5</c:v>
                </c:pt>
                <c:pt idx="3579">
                  <c:v>293.5</c:v>
                </c:pt>
                <c:pt idx="3580">
                  <c:v>293.5</c:v>
                </c:pt>
                <c:pt idx="3581">
                  <c:v>294</c:v>
                </c:pt>
                <c:pt idx="3582">
                  <c:v>294.5</c:v>
                </c:pt>
                <c:pt idx="3583">
                  <c:v>294.5</c:v>
                </c:pt>
                <c:pt idx="3584">
                  <c:v>294.5</c:v>
                </c:pt>
                <c:pt idx="3585">
                  <c:v>295.5</c:v>
                </c:pt>
                <c:pt idx="3586">
                  <c:v>295.5</c:v>
                </c:pt>
                <c:pt idx="3587">
                  <c:v>296</c:v>
                </c:pt>
                <c:pt idx="3588">
                  <c:v>296</c:v>
                </c:pt>
                <c:pt idx="3589">
                  <c:v>296</c:v>
                </c:pt>
                <c:pt idx="3590">
                  <c:v>297</c:v>
                </c:pt>
                <c:pt idx="3591">
                  <c:v>297</c:v>
                </c:pt>
                <c:pt idx="3592">
                  <c:v>298</c:v>
                </c:pt>
                <c:pt idx="3593">
                  <c:v>298.5</c:v>
                </c:pt>
                <c:pt idx="3594">
                  <c:v>299.5</c:v>
                </c:pt>
                <c:pt idx="3595">
                  <c:v>300</c:v>
                </c:pt>
                <c:pt idx="3596">
                  <c:v>302</c:v>
                </c:pt>
                <c:pt idx="3597">
                  <c:v>302</c:v>
                </c:pt>
                <c:pt idx="3598">
                  <c:v>302</c:v>
                </c:pt>
                <c:pt idx="3599">
                  <c:v>302</c:v>
                </c:pt>
                <c:pt idx="3600">
                  <c:v>302.5</c:v>
                </c:pt>
                <c:pt idx="3601">
                  <c:v>302.5</c:v>
                </c:pt>
                <c:pt idx="3602">
                  <c:v>302.5</c:v>
                </c:pt>
                <c:pt idx="3603">
                  <c:v>303.5</c:v>
                </c:pt>
                <c:pt idx="3604">
                  <c:v>303.5</c:v>
                </c:pt>
                <c:pt idx="3605">
                  <c:v>304</c:v>
                </c:pt>
                <c:pt idx="3606">
                  <c:v>304.5</c:v>
                </c:pt>
                <c:pt idx="3607">
                  <c:v>304.5</c:v>
                </c:pt>
                <c:pt idx="3608">
                  <c:v>305</c:v>
                </c:pt>
                <c:pt idx="3609">
                  <c:v>305</c:v>
                </c:pt>
                <c:pt idx="3610">
                  <c:v>305</c:v>
                </c:pt>
                <c:pt idx="3611">
                  <c:v>305</c:v>
                </c:pt>
                <c:pt idx="3612">
                  <c:v>306</c:v>
                </c:pt>
                <c:pt idx="3613">
                  <c:v>306.5</c:v>
                </c:pt>
                <c:pt idx="3614">
                  <c:v>307</c:v>
                </c:pt>
                <c:pt idx="3615">
                  <c:v>308</c:v>
                </c:pt>
                <c:pt idx="3616">
                  <c:v>308</c:v>
                </c:pt>
                <c:pt idx="3617">
                  <c:v>308</c:v>
                </c:pt>
                <c:pt idx="3618">
                  <c:v>308</c:v>
                </c:pt>
                <c:pt idx="3619">
                  <c:v>308</c:v>
                </c:pt>
                <c:pt idx="3620">
                  <c:v>308.5</c:v>
                </c:pt>
                <c:pt idx="3621">
                  <c:v>308.5</c:v>
                </c:pt>
                <c:pt idx="3622">
                  <c:v>308.5</c:v>
                </c:pt>
                <c:pt idx="3623">
                  <c:v>309</c:v>
                </c:pt>
                <c:pt idx="3624">
                  <c:v>309</c:v>
                </c:pt>
                <c:pt idx="3625">
                  <c:v>309.5</c:v>
                </c:pt>
                <c:pt idx="3626">
                  <c:v>310.5</c:v>
                </c:pt>
                <c:pt idx="3627">
                  <c:v>312</c:v>
                </c:pt>
                <c:pt idx="3628">
                  <c:v>312.5</c:v>
                </c:pt>
                <c:pt idx="3629">
                  <c:v>312.5</c:v>
                </c:pt>
                <c:pt idx="3630">
                  <c:v>313</c:v>
                </c:pt>
                <c:pt idx="3631">
                  <c:v>313.5</c:v>
                </c:pt>
                <c:pt idx="3632">
                  <c:v>314</c:v>
                </c:pt>
                <c:pt idx="3633">
                  <c:v>316.5</c:v>
                </c:pt>
                <c:pt idx="3634">
                  <c:v>317.5</c:v>
                </c:pt>
                <c:pt idx="3635">
                  <c:v>318</c:v>
                </c:pt>
                <c:pt idx="3636">
                  <c:v>318</c:v>
                </c:pt>
                <c:pt idx="3637">
                  <c:v>318.5</c:v>
                </c:pt>
                <c:pt idx="3638">
                  <c:v>318.5</c:v>
                </c:pt>
                <c:pt idx="3639">
                  <c:v>319</c:v>
                </c:pt>
                <c:pt idx="3640">
                  <c:v>319.5</c:v>
                </c:pt>
                <c:pt idx="3641">
                  <c:v>319.5</c:v>
                </c:pt>
                <c:pt idx="3642">
                  <c:v>320.5</c:v>
                </c:pt>
                <c:pt idx="3643">
                  <c:v>320.5</c:v>
                </c:pt>
                <c:pt idx="3644">
                  <c:v>321.5</c:v>
                </c:pt>
                <c:pt idx="3645">
                  <c:v>322</c:v>
                </c:pt>
                <c:pt idx="3646">
                  <c:v>322</c:v>
                </c:pt>
                <c:pt idx="3647">
                  <c:v>322.5</c:v>
                </c:pt>
                <c:pt idx="3648">
                  <c:v>324</c:v>
                </c:pt>
                <c:pt idx="3649">
                  <c:v>324.5</c:v>
                </c:pt>
                <c:pt idx="3650">
                  <c:v>324.5</c:v>
                </c:pt>
                <c:pt idx="3651">
                  <c:v>325</c:v>
                </c:pt>
                <c:pt idx="3652">
                  <c:v>325</c:v>
                </c:pt>
                <c:pt idx="3653">
                  <c:v>326</c:v>
                </c:pt>
                <c:pt idx="3654">
                  <c:v>326.5</c:v>
                </c:pt>
                <c:pt idx="3655">
                  <c:v>326.5</c:v>
                </c:pt>
                <c:pt idx="3656">
                  <c:v>326.5</c:v>
                </c:pt>
                <c:pt idx="3657">
                  <c:v>327.5</c:v>
                </c:pt>
                <c:pt idx="3658">
                  <c:v>327.5</c:v>
                </c:pt>
                <c:pt idx="3659">
                  <c:v>328</c:v>
                </c:pt>
                <c:pt idx="3660">
                  <c:v>328</c:v>
                </c:pt>
                <c:pt idx="3661">
                  <c:v>328</c:v>
                </c:pt>
                <c:pt idx="3662">
                  <c:v>328.5</c:v>
                </c:pt>
                <c:pt idx="3663">
                  <c:v>329</c:v>
                </c:pt>
                <c:pt idx="3664">
                  <c:v>329</c:v>
                </c:pt>
                <c:pt idx="3665">
                  <c:v>329.5</c:v>
                </c:pt>
                <c:pt idx="3666">
                  <c:v>330</c:v>
                </c:pt>
                <c:pt idx="3667">
                  <c:v>330</c:v>
                </c:pt>
                <c:pt idx="3668">
                  <c:v>330.5</c:v>
                </c:pt>
                <c:pt idx="3669">
                  <c:v>330.5</c:v>
                </c:pt>
                <c:pt idx="3670">
                  <c:v>330.5</c:v>
                </c:pt>
                <c:pt idx="3671">
                  <c:v>330.5</c:v>
                </c:pt>
                <c:pt idx="3672">
                  <c:v>331</c:v>
                </c:pt>
                <c:pt idx="3673">
                  <c:v>331.5</c:v>
                </c:pt>
                <c:pt idx="3674">
                  <c:v>332</c:v>
                </c:pt>
                <c:pt idx="3675">
                  <c:v>332.5</c:v>
                </c:pt>
                <c:pt idx="3676">
                  <c:v>334</c:v>
                </c:pt>
                <c:pt idx="3677">
                  <c:v>334</c:v>
                </c:pt>
                <c:pt idx="3678">
                  <c:v>334.5</c:v>
                </c:pt>
                <c:pt idx="3679">
                  <c:v>335</c:v>
                </c:pt>
                <c:pt idx="3680">
                  <c:v>335</c:v>
                </c:pt>
                <c:pt idx="3681">
                  <c:v>335.5</c:v>
                </c:pt>
                <c:pt idx="3682">
                  <c:v>335.5</c:v>
                </c:pt>
                <c:pt idx="3683">
                  <c:v>336</c:v>
                </c:pt>
                <c:pt idx="3684">
                  <c:v>336</c:v>
                </c:pt>
                <c:pt idx="3685">
                  <c:v>336</c:v>
                </c:pt>
                <c:pt idx="3686">
                  <c:v>336.5</c:v>
                </c:pt>
                <c:pt idx="3687">
                  <c:v>336.5</c:v>
                </c:pt>
                <c:pt idx="3688">
                  <c:v>336.5</c:v>
                </c:pt>
                <c:pt idx="3689">
                  <c:v>337</c:v>
                </c:pt>
                <c:pt idx="3690">
                  <c:v>337</c:v>
                </c:pt>
                <c:pt idx="3691">
                  <c:v>337</c:v>
                </c:pt>
                <c:pt idx="3692">
                  <c:v>337.5</c:v>
                </c:pt>
                <c:pt idx="3693">
                  <c:v>337.5</c:v>
                </c:pt>
                <c:pt idx="3694">
                  <c:v>337.5</c:v>
                </c:pt>
                <c:pt idx="3695">
                  <c:v>338</c:v>
                </c:pt>
                <c:pt idx="3696">
                  <c:v>338</c:v>
                </c:pt>
                <c:pt idx="3697">
                  <c:v>339</c:v>
                </c:pt>
                <c:pt idx="3698">
                  <c:v>340.5</c:v>
                </c:pt>
                <c:pt idx="3699">
                  <c:v>340.5</c:v>
                </c:pt>
                <c:pt idx="3700">
                  <c:v>341</c:v>
                </c:pt>
                <c:pt idx="3701">
                  <c:v>342</c:v>
                </c:pt>
                <c:pt idx="3702">
                  <c:v>342</c:v>
                </c:pt>
                <c:pt idx="3703">
                  <c:v>342</c:v>
                </c:pt>
                <c:pt idx="3704">
                  <c:v>342</c:v>
                </c:pt>
                <c:pt idx="3705">
                  <c:v>342.5</c:v>
                </c:pt>
                <c:pt idx="3706">
                  <c:v>343</c:v>
                </c:pt>
                <c:pt idx="3707">
                  <c:v>343</c:v>
                </c:pt>
                <c:pt idx="3708">
                  <c:v>343.5</c:v>
                </c:pt>
                <c:pt idx="3709">
                  <c:v>344</c:v>
                </c:pt>
                <c:pt idx="3710">
                  <c:v>344</c:v>
                </c:pt>
                <c:pt idx="3711">
                  <c:v>344.5</c:v>
                </c:pt>
                <c:pt idx="3712">
                  <c:v>345</c:v>
                </c:pt>
                <c:pt idx="3713">
                  <c:v>345</c:v>
                </c:pt>
                <c:pt idx="3714">
                  <c:v>345.5</c:v>
                </c:pt>
                <c:pt idx="3715">
                  <c:v>345.5</c:v>
                </c:pt>
                <c:pt idx="3716">
                  <c:v>345.5</c:v>
                </c:pt>
                <c:pt idx="3717">
                  <c:v>346</c:v>
                </c:pt>
                <c:pt idx="3718">
                  <c:v>346.5</c:v>
                </c:pt>
                <c:pt idx="3719">
                  <c:v>347</c:v>
                </c:pt>
                <c:pt idx="3720">
                  <c:v>347</c:v>
                </c:pt>
                <c:pt idx="3721">
                  <c:v>347</c:v>
                </c:pt>
                <c:pt idx="3722">
                  <c:v>347.5</c:v>
                </c:pt>
                <c:pt idx="3723">
                  <c:v>348</c:v>
                </c:pt>
                <c:pt idx="3724">
                  <c:v>348</c:v>
                </c:pt>
                <c:pt idx="3725">
                  <c:v>348.5</c:v>
                </c:pt>
                <c:pt idx="3726">
                  <c:v>348.5</c:v>
                </c:pt>
                <c:pt idx="3727">
                  <c:v>348.5</c:v>
                </c:pt>
                <c:pt idx="3728">
                  <c:v>349</c:v>
                </c:pt>
                <c:pt idx="3729">
                  <c:v>350</c:v>
                </c:pt>
                <c:pt idx="3730">
                  <c:v>350</c:v>
                </c:pt>
                <c:pt idx="3731">
                  <c:v>350.5</c:v>
                </c:pt>
                <c:pt idx="3732">
                  <c:v>350.5</c:v>
                </c:pt>
                <c:pt idx="3733">
                  <c:v>351</c:v>
                </c:pt>
                <c:pt idx="3734">
                  <c:v>351.5</c:v>
                </c:pt>
                <c:pt idx="3735">
                  <c:v>353</c:v>
                </c:pt>
                <c:pt idx="3736">
                  <c:v>354</c:v>
                </c:pt>
                <c:pt idx="3737">
                  <c:v>354</c:v>
                </c:pt>
                <c:pt idx="3738">
                  <c:v>354</c:v>
                </c:pt>
                <c:pt idx="3739">
                  <c:v>354.5</c:v>
                </c:pt>
                <c:pt idx="3740">
                  <c:v>354.5</c:v>
                </c:pt>
                <c:pt idx="3741">
                  <c:v>355</c:v>
                </c:pt>
                <c:pt idx="3742">
                  <c:v>355.5</c:v>
                </c:pt>
                <c:pt idx="3743">
                  <c:v>355.5</c:v>
                </c:pt>
                <c:pt idx="3744">
                  <c:v>356</c:v>
                </c:pt>
                <c:pt idx="3745">
                  <c:v>356.5</c:v>
                </c:pt>
                <c:pt idx="3746">
                  <c:v>356.5</c:v>
                </c:pt>
                <c:pt idx="3747">
                  <c:v>357</c:v>
                </c:pt>
                <c:pt idx="3748">
                  <c:v>357.5</c:v>
                </c:pt>
                <c:pt idx="3749">
                  <c:v>358</c:v>
                </c:pt>
                <c:pt idx="3750">
                  <c:v>358</c:v>
                </c:pt>
                <c:pt idx="3751">
                  <c:v>359</c:v>
                </c:pt>
                <c:pt idx="3752">
                  <c:v>359.5</c:v>
                </c:pt>
                <c:pt idx="3753">
                  <c:v>359.5</c:v>
                </c:pt>
                <c:pt idx="3754">
                  <c:v>360</c:v>
                </c:pt>
                <c:pt idx="3755">
                  <c:v>361.5</c:v>
                </c:pt>
                <c:pt idx="3756">
                  <c:v>361.5</c:v>
                </c:pt>
                <c:pt idx="3757">
                  <c:v>362.5</c:v>
                </c:pt>
                <c:pt idx="3758">
                  <c:v>363</c:v>
                </c:pt>
                <c:pt idx="3759">
                  <c:v>363</c:v>
                </c:pt>
                <c:pt idx="3760">
                  <c:v>363</c:v>
                </c:pt>
                <c:pt idx="3761">
                  <c:v>364.5</c:v>
                </c:pt>
                <c:pt idx="3762">
                  <c:v>365</c:v>
                </c:pt>
                <c:pt idx="3763">
                  <c:v>365</c:v>
                </c:pt>
                <c:pt idx="3764">
                  <c:v>365</c:v>
                </c:pt>
                <c:pt idx="3765">
                  <c:v>365.5</c:v>
                </c:pt>
                <c:pt idx="3766">
                  <c:v>367.5</c:v>
                </c:pt>
                <c:pt idx="3767">
                  <c:v>368</c:v>
                </c:pt>
                <c:pt idx="3768">
                  <c:v>368.5</c:v>
                </c:pt>
                <c:pt idx="3769">
                  <c:v>369</c:v>
                </c:pt>
                <c:pt idx="3770">
                  <c:v>369</c:v>
                </c:pt>
                <c:pt idx="3771">
                  <c:v>370</c:v>
                </c:pt>
                <c:pt idx="3772">
                  <c:v>370.5</c:v>
                </c:pt>
                <c:pt idx="3773">
                  <c:v>370.5</c:v>
                </c:pt>
                <c:pt idx="3774">
                  <c:v>371</c:v>
                </c:pt>
                <c:pt idx="3775">
                  <c:v>371</c:v>
                </c:pt>
                <c:pt idx="3776">
                  <c:v>371.5</c:v>
                </c:pt>
                <c:pt idx="3777">
                  <c:v>371.5</c:v>
                </c:pt>
                <c:pt idx="3778">
                  <c:v>373</c:v>
                </c:pt>
                <c:pt idx="3779">
                  <c:v>373.5</c:v>
                </c:pt>
                <c:pt idx="3780">
                  <c:v>373.5</c:v>
                </c:pt>
                <c:pt idx="3781">
                  <c:v>374</c:v>
                </c:pt>
                <c:pt idx="3782">
                  <c:v>374</c:v>
                </c:pt>
                <c:pt idx="3783">
                  <c:v>376</c:v>
                </c:pt>
                <c:pt idx="3784">
                  <c:v>376.5</c:v>
                </c:pt>
                <c:pt idx="3785">
                  <c:v>376.5</c:v>
                </c:pt>
                <c:pt idx="3786">
                  <c:v>377.5</c:v>
                </c:pt>
                <c:pt idx="3787">
                  <c:v>377.5</c:v>
                </c:pt>
                <c:pt idx="3788">
                  <c:v>378</c:v>
                </c:pt>
                <c:pt idx="3789">
                  <c:v>378.5</c:v>
                </c:pt>
                <c:pt idx="3790">
                  <c:v>378.5</c:v>
                </c:pt>
                <c:pt idx="3791">
                  <c:v>380.5</c:v>
                </c:pt>
                <c:pt idx="3792">
                  <c:v>381</c:v>
                </c:pt>
                <c:pt idx="3793">
                  <c:v>381.5</c:v>
                </c:pt>
                <c:pt idx="3794">
                  <c:v>381.5</c:v>
                </c:pt>
                <c:pt idx="3795">
                  <c:v>381.5</c:v>
                </c:pt>
                <c:pt idx="3796">
                  <c:v>382</c:v>
                </c:pt>
                <c:pt idx="3797">
                  <c:v>383.5</c:v>
                </c:pt>
                <c:pt idx="3798">
                  <c:v>384</c:v>
                </c:pt>
                <c:pt idx="3799">
                  <c:v>384.5</c:v>
                </c:pt>
                <c:pt idx="3800">
                  <c:v>384.5</c:v>
                </c:pt>
                <c:pt idx="3801">
                  <c:v>385.5</c:v>
                </c:pt>
                <c:pt idx="3802">
                  <c:v>387</c:v>
                </c:pt>
                <c:pt idx="3803">
                  <c:v>387</c:v>
                </c:pt>
                <c:pt idx="3804">
                  <c:v>387.5</c:v>
                </c:pt>
                <c:pt idx="3805">
                  <c:v>387.5</c:v>
                </c:pt>
                <c:pt idx="3806">
                  <c:v>388</c:v>
                </c:pt>
                <c:pt idx="3807">
                  <c:v>388</c:v>
                </c:pt>
                <c:pt idx="3808">
                  <c:v>389.5</c:v>
                </c:pt>
                <c:pt idx="3809">
                  <c:v>390</c:v>
                </c:pt>
                <c:pt idx="3810">
                  <c:v>391</c:v>
                </c:pt>
                <c:pt idx="3811">
                  <c:v>392.5</c:v>
                </c:pt>
                <c:pt idx="3812">
                  <c:v>393.5</c:v>
                </c:pt>
                <c:pt idx="3813">
                  <c:v>395</c:v>
                </c:pt>
                <c:pt idx="3814">
                  <c:v>395</c:v>
                </c:pt>
                <c:pt idx="3815">
                  <c:v>396</c:v>
                </c:pt>
                <c:pt idx="3816">
                  <c:v>396.5</c:v>
                </c:pt>
                <c:pt idx="3817">
                  <c:v>396.5</c:v>
                </c:pt>
                <c:pt idx="3818">
                  <c:v>396.5</c:v>
                </c:pt>
                <c:pt idx="3819">
                  <c:v>397</c:v>
                </c:pt>
                <c:pt idx="3820">
                  <c:v>397</c:v>
                </c:pt>
                <c:pt idx="3821">
                  <c:v>397</c:v>
                </c:pt>
                <c:pt idx="3822">
                  <c:v>398</c:v>
                </c:pt>
                <c:pt idx="3823">
                  <c:v>398.5</c:v>
                </c:pt>
                <c:pt idx="3824">
                  <c:v>399</c:v>
                </c:pt>
                <c:pt idx="3825">
                  <c:v>399</c:v>
                </c:pt>
                <c:pt idx="3826">
                  <c:v>399</c:v>
                </c:pt>
                <c:pt idx="3827">
                  <c:v>399.5</c:v>
                </c:pt>
                <c:pt idx="3828">
                  <c:v>400</c:v>
                </c:pt>
                <c:pt idx="3829">
                  <c:v>401</c:v>
                </c:pt>
                <c:pt idx="3830">
                  <c:v>401.5</c:v>
                </c:pt>
                <c:pt idx="3831">
                  <c:v>402.5</c:v>
                </c:pt>
                <c:pt idx="3832">
                  <c:v>402.5</c:v>
                </c:pt>
                <c:pt idx="3833">
                  <c:v>402.5</c:v>
                </c:pt>
                <c:pt idx="3834">
                  <c:v>403</c:v>
                </c:pt>
                <c:pt idx="3835">
                  <c:v>403</c:v>
                </c:pt>
                <c:pt idx="3836">
                  <c:v>403.5</c:v>
                </c:pt>
                <c:pt idx="3837">
                  <c:v>404</c:v>
                </c:pt>
                <c:pt idx="3838">
                  <c:v>404</c:v>
                </c:pt>
                <c:pt idx="3839">
                  <c:v>404.5</c:v>
                </c:pt>
                <c:pt idx="3840">
                  <c:v>405</c:v>
                </c:pt>
                <c:pt idx="3841">
                  <c:v>405</c:v>
                </c:pt>
                <c:pt idx="3842">
                  <c:v>406.5</c:v>
                </c:pt>
                <c:pt idx="3843">
                  <c:v>407.5</c:v>
                </c:pt>
                <c:pt idx="3844">
                  <c:v>407.5</c:v>
                </c:pt>
                <c:pt idx="3845">
                  <c:v>408</c:v>
                </c:pt>
                <c:pt idx="3846">
                  <c:v>408</c:v>
                </c:pt>
                <c:pt idx="3847">
                  <c:v>408.5</c:v>
                </c:pt>
                <c:pt idx="3848">
                  <c:v>408.5</c:v>
                </c:pt>
                <c:pt idx="3849">
                  <c:v>408.5</c:v>
                </c:pt>
                <c:pt idx="3850">
                  <c:v>409</c:v>
                </c:pt>
                <c:pt idx="3851">
                  <c:v>409.5</c:v>
                </c:pt>
                <c:pt idx="3852">
                  <c:v>409.5</c:v>
                </c:pt>
                <c:pt idx="3853">
                  <c:v>409.5</c:v>
                </c:pt>
                <c:pt idx="3854">
                  <c:v>410</c:v>
                </c:pt>
                <c:pt idx="3855">
                  <c:v>411</c:v>
                </c:pt>
                <c:pt idx="3856">
                  <c:v>411</c:v>
                </c:pt>
                <c:pt idx="3857">
                  <c:v>411</c:v>
                </c:pt>
                <c:pt idx="3858">
                  <c:v>411.5</c:v>
                </c:pt>
                <c:pt idx="3859">
                  <c:v>413.5</c:v>
                </c:pt>
                <c:pt idx="3860">
                  <c:v>414.5</c:v>
                </c:pt>
                <c:pt idx="3861">
                  <c:v>414.5</c:v>
                </c:pt>
                <c:pt idx="3862">
                  <c:v>415</c:v>
                </c:pt>
                <c:pt idx="3863">
                  <c:v>415.5</c:v>
                </c:pt>
                <c:pt idx="3864">
                  <c:v>415.5</c:v>
                </c:pt>
                <c:pt idx="3865">
                  <c:v>416</c:v>
                </c:pt>
                <c:pt idx="3866">
                  <c:v>416.5</c:v>
                </c:pt>
                <c:pt idx="3867">
                  <c:v>416.5</c:v>
                </c:pt>
                <c:pt idx="3868">
                  <c:v>417</c:v>
                </c:pt>
                <c:pt idx="3869">
                  <c:v>417.5</c:v>
                </c:pt>
                <c:pt idx="3870">
                  <c:v>417.5</c:v>
                </c:pt>
                <c:pt idx="3871">
                  <c:v>417.5</c:v>
                </c:pt>
                <c:pt idx="3872">
                  <c:v>417.5</c:v>
                </c:pt>
                <c:pt idx="3873">
                  <c:v>418.5</c:v>
                </c:pt>
                <c:pt idx="3874">
                  <c:v>419.5</c:v>
                </c:pt>
                <c:pt idx="3875">
                  <c:v>421</c:v>
                </c:pt>
                <c:pt idx="3876">
                  <c:v>421.5</c:v>
                </c:pt>
                <c:pt idx="3877">
                  <c:v>423.5</c:v>
                </c:pt>
                <c:pt idx="3878">
                  <c:v>424.5</c:v>
                </c:pt>
                <c:pt idx="3879">
                  <c:v>425</c:v>
                </c:pt>
                <c:pt idx="3880">
                  <c:v>426.5</c:v>
                </c:pt>
                <c:pt idx="3881">
                  <c:v>427</c:v>
                </c:pt>
                <c:pt idx="3882">
                  <c:v>427.5</c:v>
                </c:pt>
                <c:pt idx="3883">
                  <c:v>427.5</c:v>
                </c:pt>
                <c:pt idx="3884">
                  <c:v>427.5</c:v>
                </c:pt>
                <c:pt idx="3885">
                  <c:v>428</c:v>
                </c:pt>
                <c:pt idx="3886">
                  <c:v>428</c:v>
                </c:pt>
                <c:pt idx="3887">
                  <c:v>428.5</c:v>
                </c:pt>
                <c:pt idx="3888">
                  <c:v>433</c:v>
                </c:pt>
                <c:pt idx="3889">
                  <c:v>433.5</c:v>
                </c:pt>
                <c:pt idx="3890">
                  <c:v>434.5</c:v>
                </c:pt>
                <c:pt idx="3891">
                  <c:v>435.5</c:v>
                </c:pt>
                <c:pt idx="3892">
                  <c:v>436.5</c:v>
                </c:pt>
                <c:pt idx="3893">
                  <c:v>437</c:v>
                </c:pt>
                <c:pt idx="3894">
                  <c:v>437.5</c:v>
                </c:pt>
                <c:pt idx="3895">
                  <c:v>438.5</c:v>
                </c:pt>
                <c:pt idx="3896">
                  <c:v>438.5</c:v>
                </c:pt>
                <c:pt idx="3897">
                  <c:v>440</c:v>
                </c:pt>
                <c:pt idx="3898">
                  <c:v>441.5</c:v>
                </c:pt>
                <c:pt idx="3899">
                  <c:v>441.5</c:v>
                </c:pt>
                <c:pt idx="3900">
                  <c:v>441.5</c:v>
                </c:pt>
                <c:pt idx="3901">
                  <c:v>442</c:v>
                </c:pt>
                <c:pt idx="3902">
                  <c:v>442.5</c:v>
                </c:pt>
                <c:pt idx="3903">
                  <c:v>444</c:v>
                </c:pt>
                <c:pt idx="3904">
                  <c:v>444</c:v>
                </c:pt>
                <c:pt idx="3905">
                  <c:v>444.5</c:v>
                </c:pt>
                <c:pt idx="3906">
                  <c:v>444.5</c:v>
                </c:pt>
                <c:pt idx="3907">
                  <c:v>446</c:v>
                </c:pt>
                <c:pt idx="3908">
                  <c:v>446</c:v>
                </c:pt>
                <c:pt idx="3909">
                  <c:v>446.5</c:v>
                </c:pt>
                <c:pt idx="3910">
                  <c:v>447</c:v>
                </c:pt>
                <c:pt idx="3911">
                  <c:v>447</c:v>
                </c:pt>
                <c:pt idx="3912">
                  <c:v>447.5</c:v>
                </c:pt>
                <c:pt idx="3913">
                  <c:v>448</c:v>
                </c:pt>
                <c:pt idx="3914">
                  <c:v>448.5</c:v>
                </c:pt>
                <c:pt idx="3915">
                  <c:v>448.5</c:v>
                </c:pt>
                <c:pt idx="3916">
                  <c:v>448.5</c:v>
                </c:pt>
                <c:pt idx="3917">
                  <c:v>449</c:v>
                </c:pt>
                <c:pt idx="3918">
                  <c:v>449.5</c:v>
                </c:pt>
                <c:pt idx="3919">
                  <c:v>449.5</c:v>
                </c:pt>
                <c:pt idx="3920">
                  <c:v>450.5</c:v>
                </c:pt>
                <c:pt idx="3921">
                  <c:v>451</c:v>
                </c:pt>
                <c:pt idx="3922">
                  <c:v>451</c:v>
                </c:pt>
                <c:pt idx="3923">
                  <c:v>453.5</c:v>
                </c:pt>
                <c:pt idx="3924">
                  <c:v>453.5</c:v>
                </c:pt>
                <c:pt idx="3925">
                  <c:v>453.5</c:v>
                </c:pt>
                <c:pt idx="3926">
                  <c:v>454.5</c:v>
                </c:pt>
                <c:pt idx="3927">
                  <c:v>455</c:v>
                </c:pt>
                <c:pt idx="3928">
                  <c:v>455</c:v>
                </c:pt>
                <c:pt idx="3929">
                  <c:v>455</c:v>
                </c:pt>
                <c:pt idx="3930">
                  <c:v>456.5</c:v>
                </c:pt>
                <c:pt idx="3931">
                  <c:v>457.5</c:v>
                </c:pt>
                <c:pt idx="3932">
                  <c:v>458</c:v>
                </c:pt>
                <c:pt idx="3933">
                  <c:v>458</c:v>
                </c:pt>
                <c:pt idx="3934">
                  <c:v>459</c:v>
                </c:pt>
                <c:pt idx="3935">
                  <c:v>459</c:v>
                </c:pt>
                <c:pt idx="3936">
                  <c:v>459.5</c:v>
                </c:pt>
                <c:pt idx="3937">
                  <c:v>460</c:v>
                </c:pt>
                <c:pt idx="3938">
                  <c:v>460.5</c:v>
                </c:pt>
                <c:pt idx="3939">
                  <c:v>460.5</c:v>
                </c:pt>
                <c:pt idx="3940">
                  <c:v>461</c:v>
                </c:pt>
                <c:pt idx="3941">
                  <c:v>462</c:v>
                </c:pt>
                <c:pt idx="3942">
                  <c:v>462.5</c:v>
                </c:pt>
                <c:pt idx="3943">
                  <c:v>463</c:v>
                </c:pt>
                <c:pt idx="3944">
                  <c:v>464</c:v>
                </c:pt>
                <c:pt idx="3945">
                  <c:v>464</c:v>
                </c:pt>
                <c:pt idx="3946">
                  <c:v>464</c:v>
                </c:pt>
                <c:pt idx="3947">
                  <c:v>465</c:v>
                </c:pt>
                <c:pt idx="3948">
                  <c:v>465</c:v>
                </c:pt>
                <c:pt idx="3949">
                  <c:v>465</c:v>
                </c:pt>
                <c:pt idx="3950">
                  <c:v>465.5</c:v>
                </c:pt>
                <c:pt idx="3951">
                  <c:v>465.5</c:v>
                </c:pt>
                <c:pt idx="3952">
                  <c:v>466</c:v>
                </c:pt>
                <c:pt idx="3953">
                  <c:v>466.5</c:v>
                </c:pt>
                <c:pt idx="3954">
                  <c:v>468.5</c:v>
                </c:pt>
                <c:pt idx="3955">
                  <c:v>469.5</c:v>
                </c:pt>
                <c:pt idx="3956">
                  <c:v>472</c:v>
                </c:pt>
                <c:pt idx="3957">
                  <c:v>472.5</c:v>
                </c:pt>
                <c:pt idx="3958">
                  <c:v>473</c:v>
                </c:pt>
                <c:pt idx="3959">
                  <c:v>473</c:v>
                </c:pt>
                <c:pt idx="3960">
                  <c:v>474.5</c:v>
                </c:pt>
                <c:pt idx="3961">
                  <c:v>475</c:v>
                </c:pt>
                <c:pt idx="3962">
                  <c:v>476</c:v>
                </c:pt>
                <c:pt idx="3963">
                  <c:v>477.5</c:v>
                </c:pt>
                <c:pt idx="3964">
                  <c:v>478.5</c:v>
                </c:pt>
                <c:pt idx="3965">
                  <c:v>478.5</c:v>
                </c:pt>
                <c:pt idx="3966">
                  <c:v>479</c:v>
                </c:pt>
                <c:pt idx="3967">
                  <c:v>479.5</c:v>
                </c:pt>
                <c:pt idx="3968">
                  <c:v>480</c:v>
                </c:pt>
                <c:pt idx="3969">
                  <c:v>481</c:v>
                </c:pt>
                <c:pt idx="3970">
                  <c:v>482</c:v>
                </c:pt>
                <c:pt idx="3971">
                  <c:v>482</c:v>
                </c:pt>
                <c:pt idx="3972">
                  <c:v>482.5</c:v>
                </c:pt>
                <c:pt idx="3973">
                  <c:v>483.5</c:v>
                </c:pt>
                <c:pt idx="3974">
                  <c:v>484.5</c:v>
                </c:pt>
                <c:pt idx="3975">
                  <c:v>485</c:v>
                </c:pt>
                <c:pt idx="3976">
                  <c:v>486</c:v>
                </c:pt>
                <c:pt idx="3977">
                  <c:v>487</c:v>
                </c:pt>
                <c:pt idx="3978">
                  <c:v>489</c:v>
                </c:pt>
                <c:pt idx="3979">
                  <c:v>489.5</c:v>
                </c:pt>
                <c:pt idx="3980">
                  <c:v>489.5</c:v>
                </c:pt>
                <c:pt idx="3981">
                  <c:v>490</c:v>
                </c:pt>
                <c:pt idx="3982">
                  <c:v>490.5</c:v>
                </c:pt>
                <c:pt idx="3983">
                  <c:v>491.5</c:v>
                </c:pt>
                <c:pt idx="3984">
                  <c:v>492</c:v>
                </c:pt>
                <c:pt idx="3985">
                  <c:v>493</c:v>
                </c:pt>
                <c:pt idx="3986">
                  <c:v>493</c:v>
                </c:pt>
                <c:pt idx="3987">
                  <c:v>493.5</c:v>
                </c:pt>
                <c:pt idx="3988">
                  <c:v>493.5</c:v>
                </c:pt>
                <c:pt idx="3989">
                  <c:v>496</c:v>
                </c:pt>
                <c:pt idx="3990">
                  <c:v>496.5</c:v>
                </c:pt>
                <c:pt idx="3991">
                  <c:v>496.5</c:v>
                </c:pt>
                <c:pt idx="3992">
                  <c:v>496.5</c:v>
                </c:pt>
                <c:pt idx="3993">
                  <c:v>496.5</c:v>
                </c:pt>
                <c:pt idx="3994">
                  <c:v>497</c:v>
                </c:pt>
                <c:pt idx="3995">
                  <c:v>498</c:v>
                </c:pt>
                <c:pt idx="3996">
                  <c:v>498</c:v>
                </c:pt>
                <c:pt idx="3997">
                  <c:v>498.5</c:v>
                </c:pt>
                <c:pt idx="3998">
                  <c:v>498.5</c:v>
                </c:pt>
                <c:pt idx="3999">
                  <c:v>499.5</c:v>
                </c:pt>
                <c:pt idx="4000">
                  <c:v>501.5</c:v>
                </c:pt>
                <c:pt idx="4001">
                  <c:v>501.5</c:v>
                </c:pt>
                <c:pt idx="4002">
                  <c:v>502.5</c:v>
                </c:pt>
                <c:pt idx="4003">
                  <c:v>502.5</c:v>
                </c:pt>
                <c:pt idx="4004">
                  <c:v>503</c:v>
                </c:pt>
                <c:pt idx="4005">
                  <c:v>503.5</c:v>
                </c:pt>
                <c:pt idx="4006">
                  <c:v>504</c:v>
                </c:pt>
                <c:pt idx="4007">
                  <c:v>504.5</c:v>
                </c:pt>
                <c:pt idx="4008">
                  <c:v>507.5</c:v>
                </c:pt>
                <c:pt idx="4009">
                  <c:v>508.5</c:v>
                </c:pt>
                <c:pt idx="4010">
                  <c:v>508.5</c:v>
                </c:pt>
                <c:pt idx="4011">
                  <c:v>510.5</c:v>
                </c:pt>
                <c:pt idx="4012">
                  <c:v>510.5</c:v>
                </c:pt>
                <c:pt idx="4013">
                  <c:v>511</c:v>
                </c:pt>
                <c:pt idx="4014">
                  <c:v>511</c:v>
                </c:pt>
                <c:pt idx="4015">
                  <c:v>511.5</c:v>
                </c:pt>
                <c:pt idx="4016">
                  <c:v>513.5</c:v>
                </c:pt>
                <c:pt idx="4017">
                  <c:v>514.5</c:v>
                </c:pt>
                <c:pt idx="4018">
                  <c:v>516</c:v>
                </c:pt>
                <c:pt idx="4019">
                  <c:v>516</c:v>
                </c:pt>
                <c:pt idx="4020">
                  <c:v>516</c:v>
                </c:pt>
                <c:pt idx="4021">
                  <c:v>519</c:v>
                </c:pt>
                <c:pt idx="4022">
                  <c:v>520</c:v>
                </c:pt>
                <c:pt idx="4023">
                  <c:v>520</c:v>
                </c:pt>
                <c:pt idx="4024">
                  <c:v>521</c:v>
                </c:pt>
                <c:pt idx="4025">
                  <c:v>521.5</c:v>
                </c:pt>
                <c:pt idx="4026">
                  <c:v>522.5</c:v>
                </c:pt>
                <c:pt idx="4027">
                  <c:v>523.5</c:v>
                </c:pt>
                <c:pt idx="4028">
                  <c:v>524</c:v>
                </c:pt>
                <c:pt idx="4029">
                  <c:v>524.5</c:v>
                </c:pt>
                <c:pt idx="4030">
                  <c:v>525.5</c:v>
                </c:pt>
                <c:pt idx="4031">
                  <c:v>526.5</c:v>
                </c:pt>
                <c:pt idx="4032">
                  <c:v>526.5</c:v>
                </c:pt>
                <c:pt idx="4033">
                  <c:v>527.5</c:v>
                </c:pt>
                <c:pt idx="4034">
                  <c:v>529</c:v>
                </c:pt>
                <c:pt idx="4035">
                  <c:v>529.5</c:v>
                </c:pt>
                <c:pt idx="4036">
                  <c:v>530</c:v>
                </c:pt>
                <c:pt idx="4037">
                  <c:v>530</c:v>
                </c:pt>
                <c:pt idx="4038">
                  <c:v>530</c:v>
                </c:pt>
                <c:pt idx="4039">
                  <c:v>530.5</c:v>
                </c:pt>
                <c:pt idx="4040">
                  <c:v>533.5</c:v>
                </c:pt>
                <c:pt idx="4041">
                  <c:v>534</c:v>
                </c:pt>
                <c:pt idx="4042">
                  <c:v>534</c:v>
                </c:pt>
                <c:pt idx="4043">
                  <c:v>534</c:v>
                </c:pt>
                <c:pt idx="4044">
                  <c:v>537</c:v>
                </c:pt>
                <c:pt idx="4045">
                  <c:v>537.5</c:v>
                </c:pt>
                <c:pt idx="4046">
                  <c:v>537.5</c:v>
                </c:pt>
                <c:pt idx="4047">
                  <c:v>539</c:v>
                </c:pt>
                <c:pt idx="4048">
                  <c:v>543</c:v>
                </c:pt>
                <c:pt idx="4049">
                  <c:v>544</c:v>
                </c:pt>
                <c:pt idx="4050">
                  <c:v>544.5</c:v>
                </c:pt>
                <c:pt idx="4051">
                  <c:v>546</c:v>
                </c:pt>
                <c:pt idx="4052">
                  <c:v>547.5</c:v>
                </c:pt>
                <c:pt idx="4053">
                  <c:v>549</c:v>
                </c:pt>
                <c:pt idx="4054">
                  <c:v>550.5</c:v>
                </c:pt>
                <c:pt idx="4055">
                  <c:v>551.5</c:v>
                </c:pt>
                <c:pt idx="4056">
                  <c:v>553</c:v>
                </c:pt>
                <c:pt idx="4057">
                  <c:v>553.5</c:v>
                </c:pt>
                <c:pt idx="4058">
                  <c:v>554</c:v>
                </c:pt>
                <c:pt idx="4059">
                  <c:v>554.5</c:v>
                </c:pt>
                <c:pt idx="4060">
                  <c:v>556</c:v>
                </c:pt>
                <c:pt idx="4061">
                  <c:v>556.5</c:v>
                </c:pt>
                <c:pt idx="4062">
                  <c:v>557.5</c:v>
                </c:pt>
                <c:pt idx="4063">
                  <c:v>559.5</c:v>
                </c:pt>
                <c:pt idx="4064">
                  <c:v>562.5</c:v>
                </c:pt>
                <c:pt idx="4065">
                  <c:v>562.5</c:v>
                </c:pt>
                <c:pt idx="4066">
                  <c:v>564.5</c:v>
                </c:pt>
                <c:pt idx="4067">
                  <c:v>565.5</c:v>
                </c:pt>
                <c:pt idx="4068">
                  <c:v>566.5</c:v>
                </c:pt>
                <c:pt idx="4069">
                  <c:v>567</c:v>
                </c:pt>
                <c:pt idx="4070">
                  <c:v>568</c:v>
                </c:pt>
                <c:pt idx="4071">
                  <c:v>568.5</c:v>
                </c:pt>
                <c:pt idx="4072">
                  <c:v>570</c:v>
                </c:pt>
                <c:pt idx="4073">
                  <c:v>571.5</c:v>
                </c:pt>
                <c:pt idx="4074">
                  <c:v>571.5</c:v>
                </c:pt>
                <c:pt idx="4075">
                  <c:v>572</c:v>
                </c:pt>
                <c:pt idx="4076">
                  <c:v>572.5</c:v>
                </c:pt>
                <c:pt idx="4077">
                  <c:v>572.5</c:v>
                </c:pt>
                <c:pt idx="4078">
                  <c:v>573</c:v>
                </c:pt>
                <c:pt idx="4079">
                  <c:v>574</c:v>
                </c:pt>
                <c:pt idx="4080">
                  <c:v>574</c:v>
                </c:pt>
                <c:pt idx="4081">
                  <c:v>574.5</c:v>
                </c:pt>
                <c:pt idx="4082">
                  <c:v>576</c:v>
                </c:pt>
                <c:pt idx="4083">
                  <c:v>577.5</c:v>
                </c:pt>
                <c:pt idx="4084">
                  <c:v>578</c:v>
                </c:pt>
                <c:pt idx="4085">
                  <c:v>578</c:v>
                </c:pt>
                <c:pt idx="4086">
                  <c:v>580</c:v>
                </c:pt>
                <c:pt idx="4087">
                  <c:v>581</c:v>
                </c:pt>
                <c:pt idx="4088">
                  <c:v>585</c:v>
                </c:pt>
                <c:pt idx="4089">
                  <c:v>586</c:v>
                </c:pt>
                <c:pt idx="4090">
                  <c:v>588</c:v>
                </c:pt>
                <c:pt idx="4091">
                  <c:v>588.5</c:v>
                </c:pt>
                <c:pt idx="4092">
                  <c:v>589.5</c:v>
                </c:pt>
                <c:pt idx="4093">
                  <c:v>590.5</c:v>
                </c:pt>
                <c:pt idx="4094">
                  <c:v>590.5</c:v>
                </c:pt>
                <c:pt idx="4095">
                  <c:v>592</c:v>
                </c:pt>
                <c:pt idx="4096">
                  <c:v>592</c:v>
                </c:pt>
                <c:pt idx="4097">
                  <c:v>593</c:v>
                </c:pt>
                <c:pt idx="4098">
                  <c:v>593.5</c:v>
                </c:pt>
                <c:pt idx="4099">
                  <c:v>595</c:v>
                </c:pt>
                <c:pt idx="4100">
                  <c:v>595.5</c:v>
                </c:pt>
                <c:pt idx="4101">
                  <c:v>596</c:v>
                </c:pt>
                <c:pt idx="4102">
                  <c:v>602</c:v>
                </c:pt>
                <c:pt idx="4103">
                  <c:v>604.5</c:v>
                </c:pt>
                <c:pt idx="4104">
                  <c:v>604.5</c:v>
                </c:pt>
                <c:pt idx="4105">
                  <c:v>605.5</c:v>
                </c:pt>
                <c:pt idx="4106">
                  <c:v>606</c:v>
                </c:pt>
                <c:pt idx="4107">
                  <c:v>606.5</c:v>
                </c:pt>
                <c:pt idx="4108">
                  <c:v>607</c:v>
                </c:pt>
                <c:pt idx="4109">
                  <c:v>608</c:v>
                </c:pt>
                <c:pt idx="4110">
                  <c:v>609</c:v>
                </c:pt>
                <c:pt idx="4111">
                  <c:v>609.5</c:v>
                </c:pt>
                <c:pt idx="4112">
                  <c:v>611</c:v>
                </c:pt>
                <c:pt idx="4113">
                  <c:v>611.5</c:v>
                </c:pt>
                <c:pt idx="4114">
                  <c:v>613.5</c:v>
                </c:pt>
                <c:pt idx="4115">
                  <c:v>613.5</c:v>
                </c:pt>
                <c:pt idx="4116">
                  <c:v>615</c:v>
                </c:pt>
                <c:pt idx="4117">
                  <c:v>617</c:v>
                </c:pt>
                <c:pt idx="4118">
                  <c:v>617.5</c:v>
                </c:pt>
                <c:pt idx="4119">
                  <c:v>618.5</c:v>
                </c:pt>
                <c:pt idx="4120">
                  <c:v>621</c:v>
                </c:pt>
                <c:pt idx="4121">
                  <c:v>621.5</c:v>
                </c:pt>
                <c:pt idx="4122">
                  <c:v>622</c:v>
                </c:pt>
                <c:pt idx="4123">
                  <c:v>623</c:v>
                </c:pt>
                <c:pt idx="4124">
                  <c:v>623.5</c:v>
                </c:pt>
                <c:pt idx="4125">
                  <c:v>624</c:v>
                </c:pt>
                <c:pt idx="4126">
                  <c:v>624</c:v>
                </c:pt>
                <c:pt idx="4127">
                  <c:v>624.5</c:v>
                </c:pt>
                <c:pt idx="4128">
                  <c:v>625</c:v>
                </c:pt>
                <c:pt idx="4129">
                  <c:v>625</c:v>
                </c:pt>
                <c:pt idx="4130">
                  <c:v>628.5</c:v>
                </c:pt>
                <c:pt idx="4131">
                  <c:v>630.5</c:v>
                </c:pt>
                <c:pt idx="4132">
                  <c:v>631</c:v>
                </c:pt>
                <c:pt idx="4133">
                  <c:v>631.5</c:v>
                </c:pt>
                <c:pt idx="4134">
                  <c:v>632.5</c:v>
                </c:pt>
                <c:pt idx="4135">
                  <c:v>633</c:v>
                </c:pt>
                <c:pt idx="4136">
                  <c:v>634</c:v>
                </c:pt>
                <c:pt idx="4137">
                  <c:v>635.5</c:v>
                </c:pt>
                <c:pt idx="4138">
                  <c:v>636.5</c:v>
                </c:pt>
                <c:pt idx="4139">
                  <c:v>640.5</c:v>
                </c:pt>
                <c:pt idx="4140">
                  <c:v>642</c:v>
                </c:pt>
                <c:pt idx="4141">
                  <c:v>642</c:v>
                </c:pt>
                <c:pt idx="4142">
                  <c:v>643.5</c:v>
                </c:pt>
                <c:pt idx="4143">
                  <c:v>643.5</c:v>
                </c:pt>
                <c:pt idx="4144">
                  <c:v>644</c:v>
                </c:pt>
                <c:pt idx="4145">
                  <c:v>645.5</c:v>
                </c:pt>
                <c:pt idx="4146">
                  <c:v>646.5</c:v>
                </c:pt>
                <c:pt idx="4147">
                  <c:v>648</c:v>
                </c:pt>
                <c:pt idx="4148">
                  <c:v>648.5</c:v>
                </c:pt>
                <c:pt idx="4149">
                  <c:v>649</c:v>
                </c:pt>
                <c:pt idx="4150">
                  <c:v>650</c:v>
                </c:pt>
                <c:pt idx="4151">
                  <c:v>650.5</c:v>
                </c:pt>
                <c:pt idx="4152">
                  <c:v>651</c:v>
                </c:pt>
                <c:pt idx="4153">
                  <c:v>652</c:v>
                </c:pt>
                <c:pt idx="4154">
                  <c:v>652.5</c:v>
                </c:pt>
                <c:pt idx="4155">
                  <c:v>653.5</c:v>
                </c:pt>
                <c:pt idx="4156">
                  <c:v>654.5</c:v>
                </c:pt>
                <c:pt idx="4157">
                  <c:v>654.5</c:v>
                </c:pt>
                <c:pt idx="4158">
                  <c:v>656</c:v>
                </c:pt>
                <c:pt idx="4159">
                  <c:v>656.5</c:v>
                </c:pt>
                <c:pt idx="4160">
                  <c:v>656.5</c:v>
                </c:pt>
                <c:pt idx="4161">
                  <c:v>657.5</c:v>
                </c:pt>
                <c:pt idx="4162">
                  <c:v>659.5</c:v>
                </c:pt>
                <c:pt idx="4163">
                  <c:v>664.5</c:v>
                </c:pt>
                <c:pt idx="4164">
                  <c:v>665.5</c:v>
                </c:pt>
                <c:pt idx="4165">
                  <c:v>667.5</c:v>
                </c:pt>
                <c:pt idx="4166">
                  <c:v>668.5</c:v>
                </c:pt>
                <c:pt idx="4167">
                  <c:v>669.5</c:v>
                </c:pt>
                <c:pt idx="4168">
                  <c:v>670.5</c:v>
                </c:pt>
                <c:pt idx="4169">
                  <c:v>673.5</c:v>
                </c:pt>
                <c:pt idx="4170">
                  <c:v>674.5</c:v>
                </c:pt>
                <c:pt idx="4171">
                  <c:v>675</c:v>
                </c:pt>
                <c:pt idx="4172">
                  <c:v>677.5</c:v>
                </c:pt>
                <c:pt idx="4173">
                  <c:v>678.5</c:v>
                </c:pt>
                <c:pt idx="4174">
                  <c:v>678.5</c:v>
                </c:pt>
                <c:pt idx="4175">
                  <c:v>679</c:v>
                </c:pt>
                <c:pt idx="4176">
                  <c:v>680.5</c:v>
                </c:pt>
                <c:pt idx="4177">
                  <c:v>682</c:v>
                </c:pt>
                <c:pt idx="4178">
                  <c:v>682.5</c:v>
                </c:pt>
                <c:pt idx="4179">
                  <c:v>683.5</c:v>
                </c:pt>
                <c:pt idx="4180">
                  <c:v>684.5</c:v>
                </c:pt>
                <c:pt idx="4181">
                  <c:v>686.5</c:v>
                </c:pt>
                <c:pt idx="4182">
                  <c:v>687</c:v>
                </c:pt>
                <c:pt idx="4183">
                  <c:v>687</c:v>
                </c:pt>
                <c:pt idx="4184">
                  <c:v>689</c:v>
                </c:pt>
                <c:pt idx="4185">
                  <c:v>689.5</c:v>
                </c:pt>
                <c:pt idx="4186">
                  <c:v>689.5</c:v>
                </c:pt>
                <c:pt idx="4187">
                  <c:v>690.5</c:v>
                </c:pt>
                <c:pt idx="4188">
                  <c:v>691.5</c:v>
                </c:pt>
                <c:pt idx="4189">
                  <c:v>693</c:v>
                </c:pt>
                <c:pt idx="4190">
                  <c:v>695.5</c:v>
                </c:pt>
                <c:pt idx="4191">
                  <c:v>696.5</c:v>
                </c:pt>
                <c:pt idx="4192">
                  <c:v>700</c:v>
                </c:pt>
                <c:pt idx="4193">
                  <c:v>700</c:v>
                </c:pt>
                <c:pt idx="4194">
                  <c:v>700.5</c:v>
                </c:pt>
                <c:pt idx="4195">
                  <c:v>701.5</c:v>
                </c:pt>
                <c:pt idx="4196">
                  <c:v>702</c:v>
                </c:pt>
                <c:pt idx="4197">
                  <c:v>702.5</c:v>
                </c:pt>
                <c:pt idx="4198">
                  <c:v>703</c:v>
                </c:pt>
                <c:pt idx="4199">
                  <c:v>703</c:v>
                </c:pt>
                <c:pt idx="4200">
                  <c:v>703</c:v>
                </c:pt>
                <c:pt idx="4201">
                  <c:v>706</c:v>
                </c:pt>
                <c:pt idx="4202">
                  <c:v>706</c:v>
                </c:pt>
                <c:pt idx="4203">
                  <c:v>706.5</c:v>
                </c:pt>
                <c:pt idx="4204">
                  <c:v>707</c:v>
                </c:pt>
                <c:pt idx="4205">
                  <c:v>707.5</c:v>
                </c:pt>
                <c:pt idx="4206">
                  <c:v>708.5</c:v>
                </c:pt>
                <c:pt idx="4207">
                  <c:v>708.5</c:v>
                </c:pt>
                <c:pt idx="4208">
                  <c:v>709.5</c:v>
                </c:pt>
                <c:pt idx="4209">
                  <c:v>710</c:v>
                </c:pt>
                <c:pt idx="4210">
                  <c:v>711</c:v>
                </c:pt>
                <c:pt idx="4211">
                  <c:v>711.5</c:v>
                </c:pt>
                <c:pt idx="4212">
                  <c:v>711.5</c:v>
                </c:pt>
                <c:pt idx="4213">
                  <c:v>714</c:v>
                </c:pt>
                <c:pt idx="4214">
                  <c:v>714</c:v>
                </c:pt>
                <c:pt idx="4215">
                  <c:v>717.5</c:v>
                </c:pt>
                <c:pt idx="4216">
                  <c:v>718</c:v>
                </c:pt>
                <c:pt idx="4217">
                  <c:v>718</c:v>
                </c:pt>
                <c:pt idx="4218">
                  <c:v>718</c:v>
                </c:pt>
                <c:pt idx="4219">
                  <c:v>718.5</c:v>
                </c:pt>
                <c:pt idx="4220">
                  <c:v>718.5</c:v>
                </c:pt>
                <c:pt idx="4221">
                  <c:v>720.5</c:v>
                </c:pt>
                <c:pt idx="4222">
                  <c:v>722</c:v>
                </c:pt>
                <c:pt idx="4223">
                  <c:v>722.5</c:v>
                </c:pt>
                <c:pt idx="4224">
                  <c:v>726</c:v>
                </c:pt>
                <c:pt idx="4225">
                  <c:v>728</c:v>
                </c:pt>
                <c:pt idx="4226">
                  <c:v>729</c:v>
                </c:pt>
                <c:pt idx="4227">
                  <c:v>732</c:v>
                </c:pt>
                <c:pt idx="4228">
                  <c:v>732.5</c:v>
                </c:pt>
                <c:pt idx="4229">
                  <c:v>733.5</c:v>
                </c:pt>
                <c:pt idx="4230">
                  <c:v>735</c:v>
                </c:pt>
                <c:pt idx="4231">
                  <c:v>735.5</c:v>
                </c:pt>
                <c:pt idx="4232">
                  <c:v>736.5</c:v>
                </c:pt>
                <c:pt idx="4233">
                  <c:v>737</c:v>
                </c:pt>
                <c:pt idx="4234">
                  <c:v>737.5</c:v>
                </c:pt>
                <c:pt idx="4235">
                  <c:v>742.5</c:v>
                </c:pt>
                <c:pt idx="4236">
                  <c:v>743.5</c:v>
                </c:pt>
                <c:pt idx="4237">
                  <c:v>745</c:v>
                </c:pt>
                <c:pt idx="4238">
                  <c:v>750</c:v>
                </c:pt>
                <c:pt idx="4239">
                  <c:v>754</c:v>
                </c:pt>
                <c:pt idx="4240">
                  <c:v>754.5</c:v>
                </c:pt>
                <c:pt idx="4241">
                  <c:v>755</c:v>
                </c:pt>
                <c:pt idx="4242">
                  <c:v>759</c:v>
                </c:pt>
                <c:pt idx="4243">
                  <c:v>760.5</c:v>
                </c:pt>
                <c:pt idx="4244">
                  <c:v>761</c:v>
                </c:pt>
                <c:pt idx="4245">
                  <c:v>763</c:v>
                </c:pt>
                <c:pt idx="4246">
                  <c:v>764.5</c:v>
                </c:pt>
                <c:pt idx="4247">
                  <c:v>768.5</c:v>
                </c:pt>
                <c:pt idx="4248">
                  <c:v>770</c:v>
                </c:pt>
                <c:pt idx="4249">
                  <c:v>770.5</c:v>
                </c:pt>
                <c:pt idx="4250">
                  <c:v>772.5</c:v>
                </c:pt>
                <c:pt idx="4251">
                  <c:v>774.5</c:v>
                </c:pt>
                <c:pt idx="4252">
                  <c:v>779.5</c:v>
                </c:pt>
                <c:pt idx="4253">
                  <c:v>780.5</c:v>
                </c:pt>
                <c:pt idx="4254">
                  <c:v>784.5</c:v>
                </c:pt>
                <c:pt idx="4255">
                  <c:v>790</c:v>
                </c:pt>
                <c:pt idx="4256">
                  <c:v>793.5</c:v>
                </c:pt>
                <c:pt idx="4257">
                  <c:v>797</c:v>
                </c:pt>
                <c:pt idx="4258">
                  <c:v>797.5</c:v>
                </c:pt>
                <c:pt idx="4259">
                  <c:v>797.5</c:v>
                </c:pt>
                <c:pt idx="4260">
                  <c:v>799</c:v>
                </c:pt>
                <c:pt idx="4261">
                  <c:v>799.5</c:v>
                </c:pt>
                <c:pt idx="4262">
                  <c:v>800</c:v>
                </c:pt>
                <c:pt idx="4263">
                  <c:v>800.5</c:v>
                </c:pt>
                <c:pt idx="4264">
                  <c:v>801</c:v>
                </c:pt>
                <c:pt idx="4265">
                  <c:v>801</c:v>
                </c:pt>
                <c:pt idx="4266">
                  <c:v>802</c:v>
                </c:pt>
                <c:pt idx="4267">
                  <c:v>802.5</c:v>
                </c:pt>
                <c:pt idx="4268">
                  <c:v>805</c:v>
                </c:pt>
                <c:pt idx="4269">
                  <c:v>807</c:v>
                </c:pt>
                <c:pt idx="4270">
                  <c:v>808.5</c:v>
                </c:pt>
                <c:pt idx="4271">
                  <c:v>809</c:v>
                </c:pt>
                <c:pt idx="4272">
                  <c:v>812</c:v>
                </c:pt>
                <c:pt idx="4273">
                  <c:v>813</c:v>
                </c:pt>
                <c:pt idx="4274">
                  <c:v>814</c:v>
                </c:pt>
                <c:pt idx="4275">
                  <c:v>815</c:v>
                </c:pt>
                <c:pt idx="4276">
                  <c:v>819</c:v>
                </c:pt>
                <c:pt idx="4277">
                  <c:v>819</c:v>
                </c:pt>
                <c:pt idx="4278">
                  <c:v>820.5</c:v>
                </c:pt>
                <c:pt idx="4279">
                  <c:v>820.5</c:v>
                </c:pt>
                <c:pt idx="4280">
                  <c:v>831</c:v>
                </c:pt>
                <c:pt idx="4281">
                  <c:v>832</c:v>
                </c:pt>
                <c:pt idx="4282">
                  <c:v>835</c:v>
                </c:pt>
                <c:pt idx="4283">
                  <c:v>835.5</c:v>
                </c:pt>
                <c:pt idx="4284">
                  <c:v>835.5</c:v>
                </c:pt>
                <c:pt idx="4285">
                  <c:v>837</c:v>
                </c:pt>
                <c:pt idx="4286">
                  <c:v>838.5</c:v>
                </c:pt>
                <c:pt idx="4287">
                  <c:v>841</c:v>
                </c:pt>
                <c:pt idx="4288">
                  <c:v>841.5</c:v>
                </c:pt>
                <c:pt idx="4289">
                  <c:v>843</c:v>
                </c:pt>
                <c:pt idx="4290">
                  <c:v>843.5</c:v>
                </c:pt>
                <c:pt idx="4291">
                  <c:v>844</c:v>
                </c:pt>
                <c:pt idx="4292">
                  <c:v>849</c:v>
                </c:pt>
                <c:pt idx="4293">
                  <c:v>849.5</c:v>
                </c:pt>
                <c:pt idx="4294">
                  <c:v>850.5</c:v>
                </c:pt>
                <c:pt idx="4295">
                  <c:v>853</c:v>
                </c:pt>
                <c:pt idx="4296">
                  <c:v>854</c:v>
                </c:pt>
                <c:pt idx="4297">
                  <c:v>854.5</c:v>
                </c:pt>
                <c:pt idx="4298">
                  <c:v>856</c:v>
                </c:pt>
                <c:pt idx="4299">
                  <c:v>858</c:v>
                </c:pt>
                <c:pt idx="4300">
                  <c:v>863.5</c:v>
                </c:pt>
                <c:pt idx="4301">
                  <c:v>866</c:v>
                </c:pt>
                <c:pt idx="4302">
                  <c:v>866.5</c:v>
                </c:pt>
                <c:pt idx="4303">
                  <c:v>868.5</c:v>
                </c:pt>
                <c:pt idx="4304">
                  <c:v>869</c:v>
                </c:pt>
                <c:pt idx="4305">
                  <c:v>869</c:v>
                </c:pt>
                <c:pt idx="4306">
                  <c:v>871</c:v>
                </c:pt>
                <c:pt idx="4307">
                  <c:v>872.5</c:v>
                </c:pt>
                <c:pt idx="4308">
                  <c:v>873</c:v>
                </c:pt>
                <c:pt idx="4309">
                  <c:v>877.5</c:v>
                </c:pt>
                <c:pt idx="4310">
                  <c:v>888</c:v>
                </c:pt>
                <c:pt idx="4311">
                  <c:v>899</c:v>
                </c:pt>
                <c:pt idx="4312">
                  <c:v>907.5</c:v>
                </c:pt>
                <c:pt idx="4313">
                  <c:v>908</c:v>
                </c:pt>
                <c:pt idx="4314">
                  <c:v>909.5</c:v>
                </c:pt>
                <c:pt idx="4315">
                  <c:v>910</c:v>
                </c:pt>
                <c:pt idx="4316">
                  <c:v>913.5</c:v>
                </c:pt>
                <c:pt idx="4317">
                  <c:v>914.5</c:v>
                </c:pt>
                <c:pt idx="4318">
                  <c:v>918.5</c:v>
                </c:pt>
                <c:pt idx="4319">
                  <c:v>920</c:v>
                </c:pt>
                <c:pt idx="4320">
                  <c:v>923.5</c:v>
                </c:pt>
                <c:pt idx="4321">
                  <c:v>927</c:v>
                </c:pt>
                <c:pt idx="4322">
                  <c:v>927.5</c:v>
                </c:pt>
                <c:pt idx="4323">
                  <c:v>928</c:v>
                </c:pt>
                <c:pt idx="4324">
                  <c:v>930</c:v>
                </c:pt>
                <c:pt idx="4325">
                  <c:v>938.5</c:v>
                </c:pt>
                <c:pt idx="4326">
                  <c:v>939</c:v>
                </c:pt>
                <c:pt idx="4327">
                  <c:v>940</c:v>
                </c:pt>
                <c:pt idx="4328">
                  <c:v>940.5</c:v>
                </c:pt>
                <c:pt idx="4329">
                  <c:v>942</c:v>
                </c:pt>
                <c:pt idx="4330">
                  <c:v>942.5</c:v>
                </c:pt>
                <c:pt idx="4331">
                  <c:v>943.5</c:v>
                </c:pt>
                <c:pt idx="4332">
                  <c:v>947</c:v>
                </c:pt>
                <c:pt idx="4333">
                  <c:v>948</c:v>
                </c:pt>
                <c:pt idx="4334">
                  <c:v>949.5</c:v>
                </c:pt>
                <c:pt idx="4335">
                  <c:v>950.5</c:v>
                </c:pt>
                <c:pt idx="4336">
                  <c:v>952</c:v>
                </c:pt>
                <c:pt idx="4337">
                  <c:v>952.5</c:v>
                </c:pt>
                <c:pt idx="4338">
                  <c:v>954</c:v>
                </c:pt>
                <c:pt idx="4339">
                  <c:v>954.5</c:v>
                </c:pt>
                <c:pt idx="4340">
                  <c:v>956.5</c:v>
                </c:pt>
                <c:pt idx="4341">
                  <c:v>956.5</c:v>
                </c:pt>
                <c:pt idx="4342">
                  <c:v>957</c:v>
                </c:pt>
                <c:pt idx="4343">
                  <c:v>958.5</c:v>
                </c:pt>
                <c:pt idx="4344">
                  <c:v>961</c:v>
                </c:pt>
                <c:pt idx="4345">
                  <c:v>961.5</c:v>
                </c:pt>
                <c:pt idx="4346">
                  <c:v>965.5</c:v>
                </c:pt>
                <c:pt idx="4347">
                  <c:v>967.5</c:v>
                </c:pt>
                <c:pt idx="4348">
                  <c:v>973.5</c:v>
                </c:pt>
                <c:pt idx="4349">
                  <c:v>978</c:v>
                </c:pt>
                <c:pt idx="4350">
                  <c:v>978.5</c:v>
                </c:pt>
                <c:pt idx="4351">
                  <c:v>980.5</c:v>
                </c:pt>
                <c:pt idx="4352">
                  <c:v>980.5</c:v>
                </c:pt>
                <c:pt idx="4353">
                  <c:v>982.5</c:v>
                </c:pt>
                <c:pt idx="4354">
                  <c:v>983</c:v>
                </c:pt>
                <c:pt idx="4355">
                  <c:v>984.5</c:v>
                </c:pt>
                <c:pt idx="4356">
                  <c:v>986</c:v>
                </c:pt>
                <c:pt idx="4357">
                  <c:v>986.5</c:v>
                </c:pt>
                <c:pt idx="4358">
                  <c:v>989</c:v>
                </c:pt>
                <c:pt idx="4359">
                  <c:v>990.5</c:v>
                </c:pt>
                <c:pt idx="4360">
                  <c:v>994</c:v>
                </c:pt>
                <c:pt idx="4361">
                  <c:v>1001</c:v>
                </c:pt>
                <c:pt idx="4362">
                  <c:v>1004</c:v>
                </c:pt>
                <c:pt idx="4363">
                  <c:v>1008.5</c:v>
                </c:pt>
                <c:pt idx="4364">
                  <c:v>1012</c:v>
                </c:pt>
                <c:pt idx="4365">
                  <c:v>1013</c:v>
                </c:pt>
                <c:pt idx="4366">
                  <c:v>1015</c:v>
                </c:pt>
                <c:pt idx="4367">
                  <c:v>1017.5</c:v>
                </c:pt>
                <c:pt idx="4368">
                  <c:v>1018.5</c:v>
                </c:pt>
                <c:pt idx="4369">
                  <c:v>1020</c:v>
                </c:pt>
                <c:pt idx="4370">
                  <c:v>1023</c:v>
                </c:pt>
                <c:pt idx="4371">
                  <c:v>1024.5</c:v>
                </c:pt>
                <c:pt idx="4372">
                  <c:v>1026</c:v>
                </c:pt>
                <c:pt idx="4373">
                  <c:v>1030</c:v>
                </c:pt>
                <c:pt idx="4374">
                  <c:v>1031</c:v>
                </c:pt>
                <c:pt idx="4375">
                  <c:v>1036.5</c:v>
                </c:pt>
                <c:pt idx="4376">
                  <c:v>1036.5</c:v>
                </c:pt>
                <c:pt idx="4377">
                  <c:v>1042.5</c:v>
                </c:pt>
                <c:pt idx="4378">
                  <c:v>1044</c:v>
                </c:pt>
                <c:pt idx="4379">
                  <c:v>1054</c:v>
                </c:pt>
                <c:pt idx="4380">
                  <c:v>1061</c:v>
                </c:pt>
                <c:pt idx="4381">
                  <c:v>1064</c:v>
                </c:pt>
                <c:pt idx="4382">
                  <c:v>1064</c:v>
                </c:pt>
                <c:pt idx="4383">
                  <c:v>1064.5</c:v>
                </c:pt>
                <c:pt idx="4384">
                  <c:v>1065.5</c:v>
                </c:pt>
                <c:pt idx="4385">
                  <c:v>1066</c:v>
                </c:pt>
                <c:pt idx="4386">
                  <c:v>1071.5</c:v>
                </c:pt>
                <c:pt idx="4387">
                  <c:v>1073</c:v>
                </c:pt>
                <c:pt idx="4388">
                  <c:v>1074</c:v>
                </c:pt>
                <c:pt idx="4389">
                  <c:v>1074.5</c:v>
                </c:pt>
                <c:pt idx="4390">
                  <c:v>1080</c:v>
                </c:pt>
                <c:pt idx="4391">
                  <c:v>1083</c:v>
                </c:pt>
                <c:pt idx="4392">
                  <c:v>1083.5</c:v>
                </c:pt>
                <c:pt idx="4393">
                  <c:v>1086</c:v>
                </c:pt>
                <c:pt idx="4394">
                  <c:v>1086.5</c:v>
                </c:pt>
                <c:pt idx="4395">
                  <c:v>1089</c:v>
                </c:pt>
                <c:pt idx="4396">
                  <c:v>1096</c:v>
                </c:pt>
                <c:pt idx="4397">
                  <c:v>1096.5</c:v>
                </c:pt>
                <c:pt idx="4398">
                  <c:v>1097</c:v>
                </c:pt>
                <c:pt idx="4399">
                  <c:v>1097.5</c:v>
                </c:pt>
                <c:pt idx="4400">
                  <c:v>1097.5</c:v>
                </c:pt>
                <c:pt idx="4401">
                  <c:v>1098</c:v>
                </c:pt>
                <c:pt idx="4402">
                  <c:v>1098.5</c:v>
                </c:pt>
                <c:pt idx="4403">
                  <c:v>1099</c:v>
                </c:pt>
                <c:pt idx="4404">
                  <c:v>1099.5</c:v>
                </c:pt>
                <c:pt idx="4405">
                  <c:v>1105</c:v>
                </c:pt>
                <c:pt idx="4406">
                  <c:v>1107</c:v>
                </c:pt>
                <c:pt idx="4407">
                  <c:v>1110</c:v>
                </c:pt>
                <c:pt idx="4408">
                  <c:v>1110.5</c:v>
                </c:pt>
                <c:pt idx="4409">
                  <c:v>1112</c:v>
                </c:pt>
                <c:pt idx="4410">
                  <c:v>1112</c:v>
                </c:pt>
                <c:pt idx="4411">
                  <c:v>1117</c:v>
                </c:pt>
                <c:pt idx="4412">
                  <c:v>1118</c:v>
                </c:pt>
                <c:pt idx="4413">
                  <c:v>1118</c:v>
                </c:pt>
                <c:pt idx="4414">
                  <c:v>1120</c:v>
                </c:pt>
                <c:pt idx="4415">
                  <c:v>1122</c:v>
                </c:pt>
                <c:pt idx="4416">
                  <c:v>1123.5</c:v>
                </c:pt>
                <c:pt idx="4417">
                  <c:v>1128</c:v>
                </c:pt>
                <c:pt idx="4418">
                  <c:v>1128</c:v>
                </c:pt>
                <c:pt idx="4419">
                  <c:v>1129.5</c:v>
                </c:pt>
                <c:pt idx="4420">
                  <c:v>1130</c:v>
                </c:pt>
                <c:pt idx="4421">
                  <c:v>1134</c:v>
                </c:pt>
                <c:pt idx="4422">
                  <c:v>1136.5</c:v>
                </c:pt>
                <c:pt idx="4423">
                  <c:v>1137</c:v>
                </c:pt>
                <c:pt idx="4424">
                  <c:v>1137</c:v>
                </c:pt>
                <c:pt idx="4425">
                  <c:v>1139.5</c:v>
                </c:pt>
                <c:pt idx="4426">
                  <c:v>1140</c:v>
                </c:pt>
                <c:pt idx="4427">
                  <c:v>1142.5</c:v>
                </c:pt>
                <c:pt idx="4428">
                  <c:v>1144.5</c:v>
                </c:pt>
                <c:pt idx="4429">
                  <c:v>1144.5</c:v>
                </c:pt>
                <c:pt idx="4430">
                  <c:v>1145</c:v>
                </c:pt>
                <c:pt idx="4431">
                  <c:v>1154</c:v>
                </c:pt>
                <c:pt idx="4432">
                  <c:v>1157</c:v>
                </c:pt>
                <c:pt idx="4433">
                  <c:v>1157.5</c:v>
                </c:pt>
                <c:pt idx="4434">
                  <c:v>1158</c:v>
                </c:pt>
                <c:pt idx="4435">
                  <c:v>1160</c:v>
                </c:pt>
                <c:pt idx="4436">
                  <c:v>1164.5</c:v>
                </c:pt>
                <c:pt idx="4437">
                  <c:v>1165.5</c:v>
                </c:pt>
                <c:pt idx="4438">
                  <c:v>1181.5</c:v>
                </c:pt>
                <c:pt idx="4439">
                  <c:v>1185.5</c:v>
                </c:pt>
                <c:pt idx="4440">
                  <c:v>1187</c:v>
                </c:pt>
                <c:pt idx="4441">
                  <c:v>1190</c:v>
                </c:pt>
                <c:pt idx="4442">
                  <c:v>1197</c:v>
                </c:pt>
                <c:pt idx="4443">
                  <c:v>1204</c:v>
                </c:pt>
                <c:pt idx="4444">
                  <c:v>1207.5</c:v>
                </c:pt>
                <c:pt idx="4445">
                  <c:v>1209</c:v>
                </c:pt>
                <c:pt idx="4446">
                  <c:v>1209.5</c:v>
                </c:pt>
                <c:pt idx="4447">
                  <c:v>1216</c:v>
                </c:pt>
                <c:pt idx="4448">
                  <c:v>1216.5</c:v>
                </c:pt>
                <c:pt idx="4449">
                  <c:v>1217.5</c:v>
                </c:pt>
                <c:pt idx="4450">
                  <c:v>1220.5</c:v>
                </c:pt>
                <c:pt idx="4451">
                  <c:v>1221.5</c:v>
                </c:pt>
                <c:pt idx="4452">
                  <c:v>1221.5</c:v>
                </c:pt>
                <c:pt idx="4453">
                  <c:v>1222</c:v>
                </c:pt>
                <c:pt idx="4454">
                  <c:v>1223.5</c:v>
                </c:pt>
                <c:pt idx="4455">
                  <c:v>1225</c:v>
                </c:pt>
                <c:pt idx="4456">
                  <c:v>1226.5</c:v>
                </c:pt>
                <c:pt idx="4457">
                  <c:v>1228</c:v>
                </c:pt>
                <c:pt idx="4458">
                  <c:v>1240.5</c:v>
                </c:pt>
                <c:pt idx="4459">
                  <c:v>1242.5</c:v>
                </c:pt>
                <c:pt idx="4460">
                  <c:v>1246</c:v>
                </c:pt>
                <c:pt idx="4461">
                  <c:v>1246.5</c:v>
                </c:pt>
                <c:pt idx="4462">
                  <c:v>1247.5</c:v>
                </c:pt>
                <c:pt idx="4463">
                  <c:v>1248</c:v>
                </c:pt>
                <c:pt idx="4464">
                  <c:v>1250</c:v>
                </c:pt>
                <c:pt idx="4465">
                  <c:v>1252</c:v>
                </c:pt>
                <c:pt idx="4466">
                  <c:v>1254.5</c:v>
                </c:pt>
                <c:pt idx="4467">
                  <c:v>1260</c:v>
                </c:pt>
                <c:pt idx="4468">
                  <c:v>1263</c:v>
                </c:pt>
                <c:pt idx="4469">
                  <c:v>1264</c:v>
                </c:pt>
                <c:pt idx="4470">
                  <c:v>1268</c:v>
                </c:pt>
                <c:pt idx="4471">
                  <c:v>1269</c:v>
                </c:pt>
                <c:pt idx="4472">
                  <c:v>1269.5</c:v>
                </c:pt>
                <c:pt idx="4473">
                  <c:v>1271.5</c:v>
                </c:pt>
                <c:pt idx="4474">
                  <c:v>1272</c:v>
                </c:pt>
                <c:pt idx="4475">
                  <c:v>1276.5</c:v>
                </c:pt>
                <c:pt idx="4476">
                  <c:v>1278.5</c:v>
                </c:pt>
                <c:pt idx="4477">
                  <c:v>1279</c:v>
                </c:pt>
                <c:pt idx="4478">
                  <c:v>1291.5</c:v>
                </c:pt>
                <c:pt idx="4479">
                  <c:v>1300</c:v>
                </c:pt>
                <c:pt idx="4480">
                  <c:v>1301</c:v>
                </c:pt>
                <c:pt idx="4481">
                  <c:v>1302.5</c:v>
                </c:pt>
                <c:pt idx="4482">
                  <c:v>1310</c:v>
                </c:pt>
                <c:pt idx="4483">
                  <c:v>1312</c:v>
                </c:pt>
                <c:pt idx="4484">
                  <c:v>1316.5</c:v>
                </c:pt>
                <c:pt idx="4485">
                  <c:v>1325.5</c:v>
                </c:pt>
                <c:pt idx="4486">
                  <c:v>1326</c:v>
                </c:pt>
                <c:pt idx="4487">
                  <c:v>1328</c:v>
                </c:pt>
                <c:pt idx="4488">
                  <c:v>1329.5</c:v>
                </c:pt>
                <c:pt idx="4489">
                  <c:v>1330</c:v>
                </c:pt>
                <c:pt idx="4490">
                  <c:v>1333</c:v>
                </c:pt>
                <c:pt idx="4491">
                  <c:v>1337.5</c:v>
                </c:pt>
                <c:pt idx="4492">
                  <c:v>1341.5</c:v>
                </c:pt>
                <c:pt idx="4493">
                  <c:v>1342.5</c:v>
                </c:pt>
                <c:pt idx="4494">
                  <c:v>1342.5</c:v>
                </c:pt>
                <c:pt idx="4495">
                  <c:v>1345</c:v>
                </c:pt>
                <c:pt idx="4496">
                  <c:v>1359</c:v>
                </c:pt>
                <c:pt idx="4497">
                  <c:v>1364.5</c:v>
                </c:pt>
                <c:pt idx="4498">
                  <c:v>1365</c:v>
                </c:pt>
                <c:pt idx="4499">
                  <c:v>1375</c:v>
                </c:pt>
                <c:pt idx="4500">
                  <c:v>1392</c:v>
                </c:pt>
                <c:pt idx="4501">
                  <c:v>1393</c:v>
                </c:pt>
                <c:pt idx="4502">
                  <c:v>1398</c:v>
                </c:pt>
                <c:pt idx="4503">
                  <c:v>1402.5</c:v>
                </c:pt>
                <c:pt idx="4504">
                  <c:v>1412.5</c:v>
                </c:pt>
                <c:pt idx="4505">
                  <c:v>1425</c:v>
                </c:pt>
                <c:pt idx="4506">
                  <c:v>1425.5</c:v>
                </c:pt>
                <c:pt idx="4507">
                  <c:v>1429</c:v>
                </c:pt>
                <c:pt idx="4508">
                  <c:v>1436</c:v>
                </c:pt>
                <c:pt idx="4509">
                  <c:v>1437</c:v>
                </c:pt>
                <c:pt idx="4510">
                  <c:v>1437</c:v>
                </c:pt>
                <c:pt idx="4511">
                  <c:v>1437.5</c:v>
                </c:pt>
                <c:pt idx="4512">
                  <c:v>1443</c:v>
                </c:pt>
                <c:pt idx="4513">
                  <c:v>1448.5</c:v>
                </c:pt>
                <c:pt idx="4514">
                  <c:v>1451.5</c:v>
                </c:pt>
                <c:pt idx="4515">
                  <c:v>1451.5</c:v>
                </c:pt>
                <c:pt idx="4516">
                  <c:v>1452</c:v>
                </c:pt>
                <c:pt idx="4517">
                  <c:v>1459.5</c:v>
                </c:pt>
                <c:pt idx="4518">
                  <c:v>1462</c:v>
                </c:pt>
                <c:pt idx="4519">
                  <c:v>1468.5</c:v>
                </c:pt>
                <c:pt idx="4520">
                  <c:v>1469</c:v>
                </c:pt>
                <c:pt idx="4521">
                  <c:v>1472.5</c:v>
                </c:pt>
                <c:pt idx="4522">
                  <c:v>1476.5</c:v>
                </c:pt>
                <c:pt idx="4523">
                  <c:v>1483.5</c:v>
                </c:pt>
                <c:pt idx="4524">
                  <c:v>1485.5</c:v>
                </c:pt>
                <c:pt idx="4525">
                  <c:v>1488.5</c:v>
                </c:pt>
                <c:pt idx="4526">
                  <c:v>1490</c:v>
                </c:pt>
                <c:pt idx="4527">
                  <c:v>1490</c:v>
                </c:pt>
                <c:pt idx="4528">
                  <c:v>1494</c:v>
                </c:pt>
                <c:pt idx="4529">
                  <c:v>1497.5</c:v>
                </c:pt>
                <c:pt idx="4530">
                  <c:v>1505.5</c:v>
                </c:pt>
                <c:pt idx="4531">
                  <c:v>1510</c:v>
                </c:pt>
                <c:pt idx="4532">
                  <c:v>1514.5</c:v>
                </c:pt>
                <c:pt idx="4533">
                  <c:v>1518</c:v>
                </c:pt>
                <c:pt idx="4534">
                  <c:v>1528</c:v>
                </c:pt>
                <c:pt idx="4535">
                  <c:v>1535.5</c:v>
                </c:pt>
                <c:pt idx="4536">
                  <c:v>1536.5</c:v>
                </c:pt>
                <c:pt idx="4537">
                  <c:v>1536.5</c:v>
                </c:pt>
                <c:pt idx="4538">
                  <c:v>1547</c:v>
                </c:pt>
                <c:pt idx="4539">
                  <c:v>1547.5</c:v>
                </c:pt>
                <c:pt idx="4540">
                  <c:v>1558</c:v>
                </c:pt>
                <c:pt idx="4541">
                  <c:v>1562</c:v>
                </c:pt>
                <c:pt idx="4542">
                  <c:v>1569</c:v>
                </c:pt>
                <c:pt idx="4543">
                  <c:v>1573</c:v>
                </c:pt>
                <c:pt idx="4544">
                  <c:v>1575.5</c:v>
                </c:pt>
                <c:pt idx="4545">
                  <c:v>1576.5</c:v>
                </c:pt>
                <c:pt idx="4546">
                  <c:v>1594.5</c:v>
                </c:pt>
                <c:pt idx="4547">
                  <c:v>1596</c:v>
                </c:pt>
                <c:pt idx="4548">
                  <c:v>1597</c:v>
                </c:pt>
                <c:pt idx="4549">
                  <c:v>1620.5</c:v>
                </c:pt>
                <c:pt idx="4550">
                  <c:v>1633.5</c:v>
                </c:pt>
                <c:pt idx="4551">
                  <c:v>1640.5</c:v>
                </c:pt>
                <c:pt idx="4552">
                  <c:v>1652</c:v>
                </c:pt>
                <c:pt idx="4553">
                  <c:v>1652</c:v>
                </c:pt>
                <c:pt idx="4554">
                  <c:v>1652</c:v>
                </c:pt>
                <c:pt idx="4555">
                  <c:v>1656</c:v>
                </c:pt>
                <c:pt idx="4556">
                  <c:v>1664</c:v>
                </c:pt>
                <c:pt idx="4557">
                  <c:v>1674</c:v>
                </c:pt>
                <c:pt idx="4558">
                  <c:v>1674</c:v>
                </c:pt>
                <c:pt idx="4559">
                  <c:v>1677</c:v>
                </c:pt>
                <c:pt idx="4560">
                  <c:v>1685</c:v>
                </c:pt>
                <c:pt idx="4561">
                  <c:v>1687.5</c:v>
                </c:pt>
                <c:pt idx="4562">
                  <c:v>1690.5</c:v>
                </c:pt>
                <c:pt idx="4563">
                  <c:v>1691</c:v>
                </c:pt>
                <c:pt idx="4564">
                  <c:v>1692.5</c:v>
                </c:pt>
                <c:pt idx="4565">
                  <c:v>1699</c:v>
                </c:pt>
                <c:pt idx="4566">
                  <c:v>1708</c:v>
                </c:pt>
                <c:pt idx="4567">
                  <c:v>1719.5</c:v>
                </c:pt>
                <c:pt idx="4568">
                  <c:v>1725</c:v>
                </c:pt>
                <c:pt idx="4569">
                  <c:v>1734.5</c:v>
                </c:pt>
                <c:pt idx="4570">
                  <c:v>1737</c:v>
                </c:pt>
                <c:pt idx="4571">
                  <c:v>1738</c:v>
                </c:pt>
                <c:pt idx="4572">
                  <c:v>1740</c:v>
                </c:pt>
                <c:pt idx="4573">
                  <c:v>1749.5</c:v>
                </c:pt>
                <c:pt idx="4574">
                  <c:v>1757.5</c:v>
                </c:pt>
                <c:pt idx="4575">
                  <c:v>1757.5</c:v>
                </c:pt>
                <c:pt idx="4576">
                  <c:v>1764.5</c:v>
                </c:pt>
                <c:pt idx="4577">
                  <c:v>1771.5</c:v>
                </c:pt>
                <c:pt idx="4578">
                  <c:v>1774.5</c:v>
                </c:pt>
                <c:pt idx="4579">
                  <c:v>1779.5</c:v>
                </c:pt>
                <c:pt idx="4580">
                  <c:v>1791</c:v>
                </c:pt>
                <c:pt idx="4581">
                  <c:v>1791.5</c:v>
                </c:pt>
                <c:pt idx="4582">
                  <c:v>1797</c:v>
                </c:pt>
                <c:pt idx="4583">
                  <c:v>1801.5</c:v>
                </c:pt>
                <c:pt idx="4584">
                  <c:v>1810</c:v>
                </c:pt>
                <c:pt idx="4585">
                  <c:v>1812.5</c:v>
                </c:pt>
                <c:pt idx="4586">
                  <c:v>1826</c:v>
                </c:pt>
                <c:pt idx="4587">
                  <c:v>1826</c:v>
                </c:pt>
                <c:pt idx="4588">
                  <c:v>1831.5</c:v>
                </c:pt>
                <c:pt idx="4589">
                  <c:v>1833.5</c:v>
                </c:pt>
                <c:pt idx="4590">
                  <c:v>1838</c:v>
                </c:pt>
                <c:pt idx="4591">
                  <c:v>1838.5</c:v>
                </c:pt>
                <c:pt idx="4592">
                  <c:v>1845.5</c:v>
                </c:pt>
                <c:pt idx="4593">
                  <c:v>1847.5</c:v>
                </c:pt>
                <c:pt idx="4594">
                  <c:v>1853</c:v>
                </c:pt>
                <c:pt idx="4595">
                  <c:v>1853.5</c:v>
                </c:pt>
                <c:pt idx="4596">
                  <c:v>1865</c:v>
                </c:pt>
                <c:pt idx="4597">
                  <c:v>1865</c:v>
                </c:pt>
                <c:pt idx="4598">
                  <c:v>1865.5</c:v>
                </c:pt>
                <c:pt idx="4599">
                  <c:v>1869</c:v>
                </c:pt>
                <c:pt idx="4600">
                  <c:v>1892.5</c:v>
                </c:pt>
                <c:pt idx="4601">
                  <c:v>1901</c:v>
                </c:pt>
                <c:pt idx="4602">
                  <c:v>1908</c:v>
                </c:pt>
                <c:pt idx="4603">
                  <c:v>1908</c:v>
                </c:pt>
                <c:pt idx="4604">
                  <c:v>1908</c:v>
                </c:pt>
                <c:pt idx="4605">
                  <c:v>1918</c:v>
                </c:pt>
                <c:pt idx="4606">
                  <c:v>1922</c:v>
                </c:pt>
                <c:pt idx="4607">
                  <c:v>1923.5</c:v>
                </c:pt>
                <c:pt idx="4608">
                  <c:v>1924</c:v>
                </c:pt>
                <c:pt idx="4609">
                  <c:v>1926.5</c:v>
                </c:pt>
                <c:pt idx="4610">
                  <c:v>1931.5</c:v>
                </c:pt>
                <c:pt idx="4611">
                  <c:v>1936</c:v>
                </c:pt>
                <c:pt idx="4612">
                  <c:v>1940</c:v>
                </c:pt>
                <c:pt idx="4613">
                  <c:v>1960.5</c:v>
                </c:pt>
                <c:pt idx="4614">
                  <c:v>1968</c:v>
                </c:pt>
                <c:pt idx="4615">
                  <c:v>1980.5</c:v>
                </c:pt>
                <c:pt idx="4616">
                  <c:v>1986</c:v>
                </c:pt>
                <c:pt idx="4617">
                  <c:v>2002.5</c:v>
                </c:pt>
                <c:pt idx="4618">
                  <c:v>2003</c:v>
                </c:pt>
                <c:pt idx="4619">
                  <c:v>2028</c:v>
                </c:pt>
                <c:pt idx="4620">
                  <c:v>2045</c:v>
                </c:pt>
                <c:pt idx="4621">
                  <c:v>2048</c:v>
                </c:pt>
                <c:pt idx="4622">
                  <c:v>2050.5</c:v>
                </c:pt>
                <c:pt idx="4623">
                  <c:v>2056</c:v>
                </c:pt>
                <c:pt idx="4624">
                  <c:v>2057.5</c:v>
                </c:pt>
                <c:pt idx="4625">
                  <c:v>2097.5</c:v>
                </c:pt>
                <c:pt idx="4626">
                  <c:v>2103</c:v>
                </c:pt>
                <c:pt idx="4627">
                  <c:v>2135</c:v>
                </c:pt>
                <c:pt idx="4628">
                  <c:v>2135</c:v>
                </c:pt>
                <c:pt idx="4629">
                  <c:v>2146.5</c:v>
                </c:pt>
                <c:pt idx="4630">
                  <c:v>2160</c:v>
                </c:pt>
                <c:pt idx="4631">
                  <c:v>2174</c:v>
                </c:pt>
                <c:pt idx="4632">
                  <c:v>2175</c:v>
                </c:pt>
                <c:pt idx="4633">
                  <c:v>2181</c:v>
                </c:pt>
                <c:pt idx="4634">
                  <c:v>2187</c:v>
                </c:pt>
                <c:pt idx="4635">
                  <c:v>2217.5</c:v>
                </c:pt>
                <c:pt idx="4636">
                  <c:v>2226.5</c:v>
                </c:pt>
                <c:pt idx="4637">
                  <c:v>2252</c:v>
                </c:pt>
                <c:pt idx="4638">
                  <c:v>2253.5</c:v>
                </c:pt>
                <c:pt idx="4639">
                  <c:v>2258</c:v>
                </c:pt>
                <c:pt idx="4640">
                  <c:v>2261</c:v>
                </c:pt>
                <c:pt idx="4641">
                  <c:v>2261.5</c:v>
                </c:pt>
                <c:pt idx="4642">
                  <c:v>2273.5</c:v>
                </c:pt>
                <c:pt idx="4643">
                  <c:v>2275</c:v>
                </c:pt>
                <c:pt idx="4644">
                  <c:v>2276</c:v>
                </c:pt>
                <c:pt idx="4645">
                  <c:v>2284</c:v>
                </c:pt>
                <c:pt idx="4646">
                  <c:v>2295</c:v>
                </c:pt>
                <c:pt idx="4647">
                  <c:v>2317.5</c:v>
                </c:pt>
                <c:pt idx="4648">
                  <c:v>2325</c:v>
                </c:pt>
                <c:pt idx="4649">
                  <c:v>2326.5</c:v>
                </c:pt>
                <c:pt idx="4650">
                  <c:v>2334</c:v>
                </c:pt>
                <c:pt idx="4651">
                  <c:v>2338.5</c:v>
                </c:pt>
                <c:pt idx="4652">
                  <c:v>2344.5</c:v>
                </c:pt>
                <c:pt idx="4653">
                  <c:v>2356</c:v>
                </c:pt>
                <c:pt idx="4654">
                  <c:v>2358</c:v>
                </c:pt>
                <c:pt idx="4655">
                  <c:v>2366</c:v>
                </c:pt>
                <c:pt idx="4656">
                  <c:v>2370</c:v>
                </c:pt>
                <c:pt idx="4657">
                  <c:v>2380</c:v>
                </c:pt>
                <c:pt idx="4658">
                  <c:v>2387.5</c:v>
                </c:pt>
                <c:pt idx="4659">
                  <c:v>2393</c:v>
                </c:pt>
                <c:pt idx="4660">
                  <c:v>2401</c:v>
                </c:pt>
                <c:pt idx="4661">
                  <c:v>2423</c:v>
                </c:pt>
                <c:pt idx="4662">
                  <c:v>2433.5</c:v>
                </c:pt>
                <c:pt idx="4663">
                  <c:v>2444</c:v>
                </c:pt>
                <c:pt idx="4664">
                  <c:v>2444</c:v>
                </c:pt>
                <c:pt idx="4665">
                  <c:v>2459.5</c:v>
                </c:pt>
                <c:pt idx="4666">
                  <c:v>2481.5</c:v>
                </c:pt>
                <c:pt idx="4667">
                  <c:v>2482.5</c:v>
                </c:pt>
                <c:pt idx="4668">
                  <c:v>2483.5</c:v>
                </c:pt>
                <c:pt idx="4669">
                  <c:v>2496.5</c:v>
                </c:pt>
                <c:pt idx="4670">
                  <c:v>2499.5</c:v>
                </c:pt>
                <c:pt idx="4671">
                  <c:v>2502</c:v>
                </c:pt>
                <c:pt idx="4672">
                  <c:v>2526.5</c:v>
                </c:pt>
                <c:pt idx="4673">
                  <c:v>2528.5</c:v>
                </c:pt>
                <c:pt idx="4674">
                  <c:v>2534.5</c:v>
                </c:pt>
                <c:pt idx="4675">
                  <c:v>2539</c:v>
                </c:pt>
                <c:pt idx="4676">
                  <c:v>2557.5</c:v>
                </c:pt>
                <c:pt idx="4677">
                  <c:v>2570</c:v>
                </c:pt>
                <c:pt idx="4678">
                  <c:v>2575</c:v>
                </c:pt>
                <c:pt idx="4679">
                  <c:v>2575.5</c:v>
                </c:pt>
                <c:pt idx="4680">
                  <c:v>2576.5</c:v>
                </c:pt>
                <c:pt idx="4681">
                  <c:v>2577.5</c:v>
                </c:pt>
                <c:pt idx="4682">
                  <c:v>2578.5</c:v>
                </c:pt>
                <c:pt idx="4683">
                  <c:v>2591.5</c:v>
                </c:pt>
                <c:pt idx="4684">
                  <c:v>2600.5</c:v>
                </c:pt>
                <c:pt idx="4685">
                  <c:v>2603</c:v>
                </c:pt>
                <c:pt idx="4686">
                  <c:v>2605.5</c:v>
                </c:pt>
                <c:pt idx="4687">
                  <c:v>2619</c:v>
                </c:pt>
                <c:pt idx="4688">
                  <c:v>2621.5</c:v>
                </c:pt>
                <c:pt idx="4689">
                  <c:v>2650</c:v>
                </c:pt>
                <c:pt idx="4690">
                  <c:v>2653</c:v>
                </c:pt>
                <c:pt idx="4691">
                  <c:v>2682.5</c:v>
                </c:pt>
                <c:pt idx="4692">
                  <c:v>2705.5</c:v>
                </c:pt>
                <c:pt idx="4693">
                  <c:v>2723</c:v>
                </c:pt>
                <c:pt idx="4694">
                  <c:v>2739.5</c:v>
                </c:pt>
                <c:pt idx="4695">
                  <c:v>2744.5</c:v>
                </c:pt>
                <c:pt idx="4696">
                  <c:v>2758.5</c:v>
                </c:pt>
                <c:pt idx="4697">
                  <c:v>2782</c:v>
                </c:pt>
                <c:pt idx="4698">
                  <c:v>2803.5</c:v>
                </c:pt>
                <c:pt idx="4699">
                  <c:v>2812</c:v>
                </c:pt>
                <c:pt idx="4700">
                  <c:v>2834</c:v>
                </c:pt>
                <c:pt idx="4701">
                  <c:v>2852</c:v>
                </c:pt>
                <c:pt idx="4702">
                  <c:v>2864</c:v>
                </c:pt>
                <c:pt idx="4703">
                  <c:v>2874.5</c:v>
                </c:pt>
                <c:pt idx="4704">
                  <c:v>2874.5</c:v>
                </c:pt>
                <c:pt idx="4705">
                  <c:v>2894.5</c:v>
                </c:pt>
                <c:pt idx="4706">
                  <c:v>2909.5</c:v>
                </c:pt>
                <c:pt idx="4707">
                  <c:v>2923</c:v>
                </c:pt>
                <c:pt idx="4708">
                  <c:v>2936.5</c:v>
                </c:pt>
                <c:pt idx="4709">
                  <c:v>2946</c:v>
                </c:pt>
                <c:pt idx="4710">
                  <c:v>2962.5</c:v>
                </c:pt>
                <c:pt idx="4711">
                  <c:v>2974.5</c:v>
                </c:pt>
                <c:pt idx="4712">
                  <c:v>3033</c:v>
                </c:pt>
                <c:pt idx="4713">
                  <c:v>3077</c:v>
                </c:pt>
                <c:pt idx="4714">
                  <c:v>3097.5</c:v>
                </c:pt>
                <c:pt idx="4715">
                  <c:v>3123</c:v>
                </c:pt>
                <c:pt idx="4716">
                  <c:v>3131.5</c:v>
                </c:pt>
                <c:pt idx="4717">
                  <c:v>3151.5</c:v>
                </c:pt>
                <c:pt idx="4718">
                  <c:v>3175.5</c:v>
                </c:pt>
                <c:pt idx="4719">
                  <c:v>3197</c:v>
                </c:pt>
                <c:pt idx="4720">
                  <c:v>3200</c:v>
                </c:pt>
                <c:pt idx="4721">
                  <c:v>3219</c:v>
                </c:pt>
                <c:pt idx="4722">
                  <c:v>3228.5</c:v>
                </c:pt>
                <c:pt idx="4723">
                  <c:v>3242.5</c:v>
                </c:pt>
                <c:pt idx="4724">
                  <c:v>3255.5</c:v>
                </c:pt>
                <c:pt idx="4725">
                  <c:v>3293</c:v>
                </c:pt>
                <c:pt idx="4726">
                  <c:v>3296.5</c:v>
                </c:pt>
                <c:pt idx="4727">
                  <c:v>3319</c:v>
                </c:pt>
                <c:pt idx="4728">
                  <c:v>3346</c:v>
                </c:pt>
                <c:pt idx="4729">
                  <c:v>3357.5</c:v>
                </c:pt>
                <c:pt idx="4730">
                  <c:v>3374</c:v>
                </c:pt>
                <c:pt idx="4731">
                  <c:v>3429.5</c:v>
                </c:pt>
                <c:pt idx="4732">
                  <c:v>3437.5</c:v>
                </c:pt>
                <c:pt idx="4733">
                  <c:v>3463.5</c:v>
                </c:pt>
                <c:pt idx="4734">
                  <c:v>3473</c:v>
                </c:pt>
                <c:pt idx="4735">
                  <c:v>3474</c:v>
                </c:pt>
                <c:pt idx="4736">
                  <c:v>3487.5</c:v>
                </c:pt>
                <c:pt idx="4737">
                  <c:v>3508.5</c:v>
                </c:pt>
                <c:pt idx="4738">
                  <c:v>3559</c:v>
                </c:pt>
                <c:pt idx="4739">
                  <c:v>3577.5</c:v>
                </c:pt>
                <c:pt idx="4740">
                  <c:v>3580</c:v>
                </c:pt>
                <c:pt idx="4741">
                  <c:v>3595.5</c:v>
                </c:pt>
                <c:pt idx="4742">
                  <c:v>3611</c:v>
                </c:pt>
                <c:pt idx="4743">
                  <c:v>3619.5</c:v>
                </c:pt>
                <c:pt idx="4744">
                  <c:v>3621.5</c:v>
                </c:pt>
                <c:pt idx="4745">
                  <c:v>3654.5</c:v>
                </c:pt>
                <c:pt idx="4746">
                  <c:v>3690</c:v>
                </c:pt>
                <c:pt idx="4747">
                  <c:v>3690</c:v>
                </c:pt>
                <c:pt idx="4748">
                  <c:v>3701</c:v>
                </c:pt>
                <c:pt idx="4749">
                  <c:v>3709.5</c:v>
                </c:pt>
                <c:pt idx="4750">
                  <c:v>3728.5</c:v>
                </c:pt>
                <c:pt idx="4751">
                  <c:v>3780</c:v>
                </c:pt>
                <c:pt idx="4752">
                  <c:v>3797</c:v>
                </c:pt>
                <c:pt idx="4753">
                  <c:v>3800.5</c:v>
                </c:pt>
                <c:pt idx="4754">
                  <c:v>3805</c:v>
                </c:pt>
                <c:pt idx="4755">
                  <c:v>3814.5</c:v>
                </c:pt>
                <c:pt idx="4756">
                  <c:v>3815</c:v>
                </c:pt>
                <c:pt idx="4757">
                  <c:v>3818.5</c:v>
                </c:pt>
                <c:pt idx="4758">
                  <c:v>3862</c:v>
                </c:pt>
                <c:pt idx="4759">
                  <c:v>3866</c:v>
                </c:pt>
                <c:pt idx="4760">
                  <c:v>3880</c:v>
                </c:pt>
                <c:pt idx="4761">
                  <c:v>3968</c:v>
                </c:pt>
                <c:pt idx="4762">
                  <c:v>3996.5</c:v>
                </c:pt>
                <c:pt idx="4763">
                  <c:v>4001</c:v>
                </c:pt>
                <c:pt idx="4764">
                  <c:v>4030</c:v>
                </c:pt>
                <c:pt idx="4765">
                  <c:v>4047</c:v>
                </c:pt>
                <c:pt idx="4766">
                  <c:v>4058.5</c:v>
                </c:pt>
                <c:pt idx="4767">
                  <c:v>4109</c:v>
                </c:pt>
                <c:pt idx="4768">
                  <c:v>4115</c:v>
                </c:pt>
                <c:pt idx="4769">
                  <c:v>4128.5</c:v>
                </c:pt>
                <c:pt idx="4770">
                  <c:v>4133.5</c:v>
                </c:pt>
                <c:pt idx="4771">
                  <c:v>4151</c:v>
                </c:pt>
                <c:pt idx="4772">
                  <c:v>4151</c:v>
                </c:pt>
                <c:pt idx="4773">
                  <c:v>4157.5</c:v>
                </c:pt>
                <c:pt idx="4774">
                  <c:v>4174.5</c:v>
                </c:pt>
                <c:pt idx="4775">
                  <c:v>4187</c:v>
                </c:pt>
                <c:pt idx="4776">
                  <c:v>4199</c:v>
                </c:pt>
                <c:pt idx="4777">
                  <c:v>4226.5</c:v>
                </c:pt>
                <c:pt idx="4778">
                  <c:v>4257</c:v>
                </c:pt>
                <c:pt idx="4779">
                  <c:v>4290</c:v>
                </c:pt>
                <c:pt idx="4780">
                  <c:v>4325</c:v>
                </c:pt>
                <c:pt idx="4781">
                  <c:v>4369</c:v>
                </c:pt>
                <c:pt idx="4782">
                  <c:v>4370.5</c:v>
                </c:pt>
                <c:pt idx="4783">
                  <c:v>4379</c:v>
                </c:pt>
                <c:pt idx="4784">
                  <c:v>4380</c:v>
                </c:pt>
                <c:pt idx="4785">
                  <c:v>4442</c:v>
                </c:pt>
                <c:pt idx="4786">
                  <c:v>4444</c:v>
                </c:pt>
                <c:pt idx="4787">
                  <c:v>4470</c:v>
                </c:pt>
                <c:pt idx="4788">
                  <c:v>4480</c:v>
                </c:pt>
                <c:pt idx="4789">
                  <c:v>4489</c:v>
                </c:pt>
                <c:pt idx="4790">
                  <c:v>4571.5</c:v>
                </c:pt>
                <c:pt idx="4791">
                  <c:v>4583.5</c:v>
                </c:pt>
                <c:pt idx="4792">
                  <c:v>4604</c:v>
                </c:pt>
                <c:pt idx="4793">
                  <c:v>4662.5</c:v>
                </c:pt>
                <c:pt idx="4794">
                  <c:v>4663</c:v>
                </c:pt>
                <c:pt idx="4795">
                  <c:v>4673.5</c:v>
                </c:pt>
                <c:pt idx="4796">
                  <c:v>4710</c:v>
                </c:pt>
                <c:pt idx="4797">
                  <c:v>4729.5</c:v>
                </c:pt>
                <c:pt idx="4798">
                  <c:v>4740.5</c:v>
                </c:pt>
                <c:pt idx="4799">
                  <c:v>4781.5</c:v>
                </c:pt>
                <c:pt idx="4800">
                  <c:v>4820.5</c:v>
                </c:pt>
                <c:pt idx="4801">
                  <c:v>4824</c:v>
                </c:pt>
                <c:pt idx="4802">
                  <c:v>4850</c:v>
                </c:pt>
                <c:pt idx="4803">
                  <c:v>4891</c:v>
                </c:pt>
                <c:pt idx="4804">
                  <c:v>4926</c:v>
                </c:pt>
                <c:pt idx="4805">
                  <c:v>4954</c:v>
                </c:pt>
                <c:pt idx="4806">
                  <c:v>4983.5</c:v>
                </c:pt>
                <c:pt idx="4807">
                  <c:v>5028</c:v>
                </c:pt>
                <c:pt idx="4808">
                  <c:v>5051.5</c:v>
                </c:pt>
                <c:pt idx="4809">
                  <c:v>5170</c:v>
                </c:pt>
                <c:pt idx="4810">
                  <c:v>5181</c:v>
                </c:pt>
                <c:pt idx="4811">
                  <c:v>5197</c:v>
                </c:pt>
                <c:pt idx="4812">
                  <c:v>5255.5</c:v>
                </c:pt>
                <c:pt idx="4813">
                  <c:v>5348.5</c:v>
                </c:pt>
                <c:pt idx="4814">
                  <c:v>5351</c:v>
                </c:pt>
                <c:pt idx="4815">
                  <c:v>5355.5</c:v>
                </c:pt>
                <c:pt idx="4816">
                  <c:v>5360</c:v>
                </c:pt>
                <c:pt idx="4817">
                  <c:v>5537</c:v>
                </c:pt>
                <c:pt idx="4818">
                  <c:v>5652.5</c:v>
                </c:pt>
                <c:pt idx="4819">
                  <c:v>5733</c:v>
                </c:pt>
                <c:pt idx="4820">
                  <c:v>5858</c:v>
                </c:pt>
                <c:pt idx="4821">
                  <c:v>5924</c:v>
                </c:pt>
                <c:pt idx="4822">
                  <c:v>6026.5</c:v>
                </c:pt>
                <c:pt idx="4823">
                  <c:v>6039.5</c:v>
                </c:pt>
                <c:pt idx="4824">
                  <c:v>6045.5</c:v>
                </c:pt>
                <c:pt idx="4825">
                  <c:v>6052</c:v>
                </c:pt>
                <c:pt idx="4826">
                  <c:v>6059</c:v>
                </c:pt>
                <c:pt idx="4827">
                  <c:v>6066.5</c:v>
                </c:pt>
                <c:pt idx="4828">
                  <c:v>6169</c:v>
                </c:pt>
                <c:pt idx="4829">
                  <c:v>6171.5</c:v>
                </c:pt>
                <c:pt idx="4830">
                  <c:v>6313</c:v>
                </c:pt>
                <c:pt idx="4831">
                  <c:v>6321</c:v>
                </c:pt>
                <c:pt idx="4832">
                  <c:v>6364</c:v>
                </c:pt>
                <c:pt idx="4833">
                  <c:v>6383</c:v>
                </c:pt>
                <c:pt idx="4834">
                  <c:v>6404.5</c:v>
                </c:pt>
                <c:pt idx="4835">
                  <c:v>6415.5</c:v>
                </c:pt>
                <c:pt idx="4836">
                  <c:v>6533.5</c:v>
                </c:pt>
                <c:pt idx="4837">
                  <c:v>6645</c:v>
                </c:pt>
                <c:pt idx="4838">
                  <c:v>6654.5</c:v>
                </c:pt>
                <c:pt idx="4839">
                  <c:v>6736</c:v>
                </c:pt>
                <c:pt idx="4840">
                  <c:v>6744.5</c:v>
                </c:pt>
                <c:pt idx="4841">
                  <c:v>6760</c:v>
                </c:pt>
                <c:pt idx="4842">
                  <c:v>6879</c:v>
                </c:pt>
                <c:pt idx="4843">
                  <c:v>6907.5</c:v>
                </c:pt>
                <c:pt idx="4844">
                  <c:v>7108.5</c:v>
                </c:pt>
                <c:pt idx="4845">
                  <c:v>7114.5</c:v>
                </c:pt>
                <c:pt idx="4846">
                  <c:v>7138.5</c:v>
                </c:pt>
                <c:pt idx="4847">
                  <c:v>7144.5</c:v>
                </c:pt>
                <c:pt idx="4848">
                  <c:v>7247</c:v>
                </c:pt>
                <c:pt idx="4849">
                  <c:v>7306</c:v>
                </c:pt>
                <c:pt idx="4850">
                  <c:v>7374</c:v>
                </c:pt>
                <c:pt idx="4851">
                  <c:v>7408.5</c:v>
                </c:pt>
                <c:pt idx="4852">
                  <c:v>7427</c:v>
                </c:pt>
                <c:pt idx="4853">
                  <c:v>7480.5</c:v>
                </c:pt>
                <c:pt idx="4854">
                  <c:v>7498</c:v>
                </c:pt>
                <c:pt idx="4855">
                  <c:v>7555.5</c:v>
                </c:pt>
                <c:pt idx="4856">
                  <c:v>7582</c:v>
                </c:pt>
                <c:pt idx="4857">
                  <c:v>7633</c:v>
                </c:pt>
                <c:pt idx="4858">
                  <c:v>7639</c:v>
                </c:pt>
                <c:pt idx="4859">
                  <c:v>7657.5</c:v>
                </c:pt>
                <c:pt idx="4860">
                  <c:v>7874.5</c:v>
                </c:pt>
                <c:pt idx="4861">
                  <c:v>7949</c:v>
                </c:pt>
                <c:pt idx="4862">
                  <c:v>8007.5</c:v>
                </c:pt>
                <c:pt idx="4863">
                  <c:v>8298</c:v>
                </c:pt>
                <c:pt idx="4864">
                  <c:v>8335.5</c:v>
                </c:pt>
                <c:pt idx="4865">
                  <c:v>8433.5</c:v>
                </c:pt>
                <c:pt idx="4866">
                  <c:v>8573</c:v>
                </c:pt>
                <c:pt idx="4867">
                  <c:v>8780</c:v>
                </c:pt>
                <c:pt idx="4868">
                  <c:v>9043</c:v>
                </c:pt>
                <c:pt idx="4869">
                  <c:v>9084.5</c:v>
                </c:pt>
                <c:pt idx="4870">
                  <c:v>9091</c:v>
                </c:pt>
                <c:pt idx="4871">
                  <c:v>9142</c:v>
                </c:pt>
                <c:pt idx="4872">
                  <c:v>9191</c:v>
                </c:pt>
                <c:pt idx="4873">
                  <c:v>9409.5</c:v>
                </c:pt>
                <c:pt idx="4874">
                  <c:v>9793</c:v>
                </c:pt>
                <c:pt idx="4875">
                  <c:v>9803</c:v>
                </c:pt>
                <c:pt idx="4876">
                  <c:v>9891</c:v>
                </c:pt>
                <c:pt idx="4877">
                  <c:v>9934.5</c:v>
                </c:pt>
                <c:pt idx="4878">
                  <c:v>10046.5</c:v>
                </c:pt>
                <c:pt idx="4879">
                  <c:v>10285.5</c:v>
                </c:pt>
                <c:pt idx="4880">
                  <c:v>10317</c:v>
                </c:pt>
                <c:pt idx="4881">
                  <c:v>10392.5</c:v>
                </c:pt>
                <c:pt idx="4882">
                  <c:v>10659</c:v>
                </c:pt>
                <c:pt idx="4883">
                  <c:v>10763</c:v>
                </c:pt>
                <c:pt idx="4884">
                  <c:v>10866</c:v>
                </c:pt>
                <c:pt idx="4885">
                  <c:v>10988.5</c:v>
                </c:pt>
                <c:pt idx="4886">
                  <c:v>11029.5</c:v>
                </c:pt>
                <c:pt idx="4887">
                  <c:v>11255</c:v>
                </c:pt>
                <c:pt idx="4888">
                  <c:v>11377</c:v>
                </c:pt>
                <c:pt idx="4889">
                  <c:v>11605.5</c:v>
                </c:pt>
                <c:pt idx="4890">
                  <c:v>11608</c:v>
                </c:pt>
                <c:pt idx="4891">
                  <c:v>11893.5</c:v>
                </c:pt>
                <c:pt idx="4892">
                  <c:v>12479</c:v>
                </c:pt>
                <c:pt idx="4893">
                  <c:v>12632</c:v>
                </c:pt>
                <c:pt idx="4894">
                  <c:v>13064</c:v>
                </c:pt>
                <c:pt idx="4895">
                  <c:v>13078</c:v>
                </c:pt>
                <c:pt idx="4896">
                  <c:v>13555</c:v>
                </c:pt>
                <c:pt idx="4897">
                  <c:v>13778</c:v>
                </c:pt>
                <c:pt idx="4898">
                  <c:v>14388.5</c:v>
                </c:pt>
                <c:pt idx="4899">
                  <c:v>14419</c:v>
                </c:pt>
                <c:pt idx="4900">
                  <c:v>14706</c:v>
                </c:pt>
                <c:pt idx="4901">
                  <c:v>15216.5</c:v>
                </c:pt>
                <c:pt idx="4902">
                  <c:v>15389.5</c:v>
                </c:pt>
                <c:pt idx="4903">
                  <c:v>15836</c:v>
                </c:pt>
                <c:pt idx="4904">
                  <c:v>16456.5</c:v>
                </c:pt>
                <c:pt idx="4905">
                  <c:v>16910.5</c:v>
                </c:pt>
                <c:pt idx="4906">
                  <c:v>16989.5</c:v>
                </c:pt>
                <c:pt idx="4907">
                  <c:v>19191.5</c:v>
                </c:pt>
                <c:pt idx="4908">
                  <c:v>19283.5</c:v>
                </c:pt>
                <c:pt idx="4909">
                  <c:v>19798.5</c:v>
                </c:pt>
                <c:pt idx="4910">
                  <c:v>20078.5</c:v>
                </c:pt>
                <c:pt idx="4911">
                  <c:v>22724</c:v>
                </c:pt>
                <c:pt idx="4912">
                  <c:v>24552</c:v>
                </c:pt>
                <c:pt idx="4913">
                  <c:v>24681</c:v>
                </c:pt>
                <c:pt idx="4914">
                  <c:v>29181.5</c:v>
                </c:pt>
                <c:pt idx="4915">
                  <c:v>42102</c:v>
                </c:pt>
                <c:pt idx="4916">
                  <c:v>50341</c:v>
                </c:pt>
                <c:pt idx="4917">
                  <c:v>70854.5</c:v>
                </c:pt>
                <c:pt idx="4918">
                  <c:v>112418.5</c:v>
                </c:pt>
              </c:numCache>
            </c:numRef>
          </c:xVal>
          <c:yVal>
            <c:numRef>
              <c:f>cumulative_sum_tables!$C$2:$C$4920</c:f>
              <c:numCache>
                <c:formatCode>General</c:formatCode>
                <c:ptCount val="4919"/>
                <c:pt idx="0">
                  <c:v>4.9599533367590109E-5</c:v>
                </c:pt>
                <c:pt idx="1">
                  <c:v>1.1573224452437694E-4</c:v>
                </c:pt>
                <c:pt idx="2">
                  <c:v>1.8186495568116371E-4</c:v>
                </c:pt>
                <c:pt idx="3">
                  <c:v>2.6453084462714732E-4</c:v>
                </c:pt>
                <c:pt idx="4">
                  <c:v>3.4719673357313071E-4</c:v>
                </c:pt>
                <c:pt idx="5">
                  <c:v>4.4639580030831109E-4</c:v>
                </c:pt>
                <c:pt idx="6">
                  <c:v>5.4559486704349109E-4</c:v>
                </c:pt>
                <c:pt idx="7">
                  <c:v>6.4479393377867098E-4</c:v>
                </c:pt>
                <c:pt idx="8">
                  <c:v>7.4399300051385163E-4</c:v>
                </c:pt>
                <c:pt idx="9">
                  <c:v>8.5972524503822798E-4</c:v>
                </c:pt>
                <c:pt idx="10">
                  <c:v>9.7545748956260573E-4</c:v>
                </c:pt>
                <c:pt idx="11">
                  <c:v>1.0911897340869822E-3</c:v>
                </c:pt>
                <c:pt idx="12">
                  <c:v>1.2069219786113585E-3</c:v>
                </c:pt>
                <c:pt idx="13">
                  <c:v>1.3557205787141286E-3</c:v>
                </c:pt>
                <c:pt idx="14">
                  <c:v>1.5045191788168998E-3</c:v>
                </c:pt>
                <c:pt idx="15">
                  <c:v>1.6698509567088669E-3</c:v>
                </c:pt>
                <c:pt idx="16">
                  <c:v>1.8351827346008338E-3</c:v>
                </c:pt>
                <c:pt idx="17">
                  <c:v>2.0005145124928013E-3</c:v>
                </c:pt>
                <c:pt idx="18">
                  <c:v>2.1823794681739644E-3</c:v>
                </c:pt>
                <c:pt idx="19">
                  <c:v>2.3642444238551269E-3</c:v>
                </c:pt>
                <c:pt idx="20">
                  <c:v>2.5461093795362912E-3</c:v>
                </c:pt>
                <c:pt idx="21">
                  <c:v>2.7279743352174564E-3</c:v>
                </c:pt>
                <c:pt idx="22">
                  <c:v>2.9263724686878156E-3</c:v>
                </c:pt>
                <c:pt idx="23">
                  <c:v>3.124770602158176E-3</c:v>
                </c:pt>
                <c:pt idx="24">
                  <c:v>3.3231687356285369E-3</c:v>
                </c:pt>
                <c:pt idx="25">
                  <c:v>3.5215668690988956E-3</c:v>
                </c:pt>
                <c:pt idx="26">
                  <c:v>3.7199650025692577E-3</c:v>
                </c:pt>
                <c:pt idx="27">
                  <c:v>3.9183631360396182E-3</c:v>
                </c:pt>
                <c:pt idx="28">
                  <c:v>4.116761269509976E-3</c:v>
                </c:pt>
                <c:pt idx="29">
                  <c:v>4.3316925807695382E-3</c:v>
                </c:pt>
                <c:pt idx="30">
                  <c:v>4.5466238920290935E-3</c:v>
                </c:pt>
                <c:pt idx="31">
                  <c:v>4.7615552032886496E-3</c:v>
                </c:pt>
                <c:pt idx="32">
                  <c:v>4.9764865145482074E-3</c:v>
                </c:pt>
                <c:pt idx="33">
                  <c:v>5.1914178258077618E-3</c:v>
                </c:pt>
                <c:pt idx="34">
                  <c:v>5.4228823148565154E-3</c:v>
                </c:pt>
                <c:pt idx="35">
                  <c:v>5.6543468039052689E-3</c:v>
                </c:pt>
                <c:pt idx="36">
                  <c:v>5.885811292954026E-3</c:v>
                </c:pt>
                <c:pt idx="37">
                  <c:v>6.1172757820027795E-3</c:v>
                </c:pt>
                <c:pt idx="38">
                  <c:v>6.3487402710515322E-3</c:v>
                </c:pt>
                <c:pt idx="39">
                  <c:v>6.5802047601002866E-3</c:v>
                </c:pt>
                <c:pt idx="40">
                  <c:v>6.8116692491490402E-3</c:v>
                </c:pt>
                <c:pt idx="41">
                  <c:v>7.0596669159869903E-3</c:v>
                </c:pt>
                <c:pt idx="42">
                  <c:v>7.3076645828249413E-3</c:v>
                </c:pt>
                <c:pt idx="43">
                  <c:v>7.5556622496628922E-3</c:v>
                </c:pt>
                <c:pt idx="44">
                  <c:v>7.8036599165008423E-3</c:v>
                </c:pt>
                <c:pt idx="45">
                  <c:v>8.0516575833387925E-3</c:v>
                </c:pt>
                <c:pt idx="46">
                  <c:v>8.2996552501767434E-3</c:v>
                </c:pt>
                <c:pt idx="47">
                  <c:v>8.5476529170146962E-3</c:v>
                </c:pt>
                <c:pt idx="48">
                  <c:v>8.8121837616418376E-3</c:v>
                </c:pt>
                <c:pt idx="49">
                  <c:v>9.0767146062689912E-3</c:v>
                </c:pt>
                <c:pt idx="50">
                  <c:v>9.341245450896131E-3</c:v>
                </c:pt>
                <c:pt idx="51">
                  <c:v>9.6057762955232863E-3</c:v>
                </c:pt>
                <c:pt idx="52">
                  <c:v>9.8703071401504208E-3</c:v>
                </c:pt>
                <c:pt idx="53">
                  <c:v>1.0134837984777573E-2</c:v>
                </c:pt>
                <c:pt idx="54">
                  <c:v>1.0399368829404718E-2</c:v>
                </c:pt>
                <c:pt idx="55">
                  <c:v>1.0663899674031871E-2</c:v>
                </c:pt>
                <c:pt idx="56">
                  <c:v>1.092843051865902E-2</c:v>
                </c:pt>
                <c:pt idx="57">
                  <c:v>1.1192961363286161E-2</c:v>
                </c:pt>
                <c:pt idx="58">
                  <c:v>1.1457492207913313E-2</c:v>
                </c:pt>
                <c:pt idx="59">
                  <c:v>1.172202305254046E-2</c:v>
                </c:pt>
                <c:pt idx="60">
                  <c:v>1.2003087074956799E-2</c:v>
                </c:pt>
                <c:pt idx="61">
                  <c:v>1.2284151097373148E-2</c:v>
                </c:pt>
                <c:pt idx="62">
                  <c:v>1.2565215119789485E-2</c:v>
                </c:pt>
                <c:pt idx="63">
                  <c:v>1.2846279142205834E-2</c:v>
                </c:pt>
                <c:pt idx="64">
                  <c:v>1.3127343164622175E-2</c:v>
                </c:pt>
                <c:pt idx="65">
                  <c:v>1.3408407187038524E-2</c:v>
                </c:pt>
                <c:pt idx="66">
                  <c:v>1.3689471209454867E-2</c:v>
                </c:pt>
                <c:pt idx="67">
                  <c:v>1.3970535231871211E-2</c:v>
                </c:pt>
                <c:pt idx="68">
                  <c:v>1.4251599254287555E-2</c:v>
                </c:pt>
                <c:pt idx="69">
                  <c:v>1.4532663276703892E-2</c:v>
                </c:pt>
                <c:pt idx="70">
                  <c:v>1.4830260476909432E-2</c:v>
                </c:pt>
                <c:pt idx="71">
                  <c:v>1.5127857677114978E-2</c:v>
                </c:pt>
                <c:pt idx="72">
                  <c:v>1.5425454877320518E-2</c:v>
                </c:pt>
                <c:pt idx="73">
                  <c:v>1.572305207752606E-2</c:v>
                </c:pt>
                <c:pt idx="74">
                  <c:v>1.6020649277731603E-2</c:v>
                </c:pt>
                <c:pt idx="75">
                  <c:v>1.6318246477937136E-2</c:v>
                </c:pt>
                <c:pt idx="76">
                  <c:v>1.6615843678142679E-2</c:v>
                </c:pt>
                <c:pt idx="77">
                  <c:v>1.6913440878348219E-2</c:v>
                </c:pt>
                <c:pt idx="78">
                  <c:v>1.7211038078553759E-2</c:v>
                </c:pt>
                <c:pt idx="79">
                  <c:v>1.7525168456548501E-2</c:v>
                </c:pt>
                <c:pt idx="80">
                  <c:v>1.783929883454323E-2</c:v>
                </c:pt>
                <c:pt idx="81">
                  <c:v>1.8153429212537982E-2</c:v>
                </c:pt>
                <c:pt idx="82">
                  <c:v>1.8467559590532721E-2</c:v>
                </c:pt>
                <c:pt idx="83">
                  <c:v>1.878168996852745E-2</c:v>
                </c:pt>
                <c:pt idx="84">
                  <c:v>1.9095820346522189E-2</c:v>
                </c:pt>
                <c:pt idx="85">
                  <c:v>1.9409950724516921E-2</c:v>
                </c:pt>
                <c:pt idx="86">
                  <c:v>1.972408110251166E-2</c:v>
                </c:pt>
                <c:pt idx="87">
                  <c:v>2.0038211480506406E-2</c:v>
                </c:pt>
                <c:pt idx="88">
                  <c:v>2.0352341858501138E-2</c:v>
                </c:pt>
                <c:pt idx="89">
                  <c:v>2.0666472236495863E-2</c:v>
                </c:pt>
                <c:pt idx="90">
                  <c:v>2.0980602614490602E-2</c:v>
                </c:pt>
                <c:pt idx="91">
                  <c:v>2.1311266170274554E-2</c:v>
                </c:pt>
                <c:pt idx="92">
                  <c:v>2.1641929726058481E-2</c:v>
                </c:pt>
                <c:pt idx="93">
                  <c:v>2.1972593281842399E-2</c:v>
                </c:pt>
                <c:pt idx="94">
                  <c:v>2.2303256837626347E-2</c:v>
                </c:pt>
                <c:pt idx="95">
                  <c:v>2.2633920393410282E-2</c:v>
                </c:pt>
                <c:pt idx="96">
                  <c:v>2.2964583949194196E-2</c:v>
                </c:pt>
                <c:pt idx="97">
                  <c:v>2.3295247504978158E-2</c:v>
                </c:pt>
                <c:pt idx="98">
                  <c:v>2.3625911060762082E-2</c:v>
                </c:pt>
                <c:pt idx="99">
                  <c:v>2.3956574616546007E-2</c:v>
                </c:pt>
                <c:pt idx="100">
                  <c:v>2.4287238172329959E-2</c:v>
                </c:pt>
                <c:pt idx="101">
                  <c:v>2.4617901728113893E-2</c:v>
                </c:pt>
                <c:pt idx="102">
                  <c:v>2.4948565283897807E-2</c:v>
                </c:pt>
                <c:pt idx="103">
                  <c:v>2.5279228839681752E-2</c:v>
                </c:pt>
                <c:pt idx="104">
                  <c:v>2.5609892395465683E-2</c:v>
                </c:pt>
                <c:pt idx="105">
                  <c:v>2.5957089129038796E-2</c:v>
                </c:pt>
                <c:pt idx="106">
                  <c:v>2.6304285862611947E-2</c:v>
                </c:pt>
                <c:pt idx="107">
                  <c:v>2.6651482596185078E-2</c:v>
                </c:pt>
                <c:pt idx="108">
                  <c:v>2.6998679329758198E-2</c:v>
                </c:pt>
                <c:pt idx="109">
                  <c:v>2.7345876063331345E-2</c:v>
                </c:pt>
                <c:pt idx="110">
                  <c:v>2.7693072796904476E-2</c:v>
                </c:pt>
                <c:pt idx="111">
                  <c:v>2.8040269530477592E-2</c:v>
                </c:pt>
                <c:pt idx="112">
                  <c:v>2.8387466264050722E-2</c:v>
                </c:pt>
                <c:pt idx="113">
                  <c:v>2.8734662997623849E-2</c:v>
                </c:pt>
                <c:pt idx="114">
                  <c:v>2.9081859731196986E-2</c:v>
                </c:pt>
                <c:pt idx="115">
                  <c:v>2.942905646477012E-2</c:v>
                </c:pt>
                <c:pt idx="116">
                  <c:v>2.9776253198343244E-2</c:v>
                </c:pt>
                <c:pt idx="117">
                  <c:v>3.0123449931916374E-2</c:v>
                </c:pt>
                <c:pt idx="118">
                  <c:v>3.0470646665489518E-2</c:v>
                </c:pt>
                <c:pt idx="119">
                  <c:v>3.0817843399062642E-2</c:v>
                </c:pt>
                <c:pt idx="120">
                  <c:v>3.1165040132635762E-2</c:v>
                </c:pt>
                <c:pt idx="121">
                  <c:v>3.1528770043998088E-2</c:v>
                </c:pt>
                <c:pt idx="122">
                  <c:v>3.189249995536042E-2</c:v>
                </c:pt>
                <c:pt idx="123">
                  <c:v>3.225622986672276E-2</c:v>
                </c:pt>
                <c:pt idx="124">
                  <c:v>3.2619959778085086E-2</c:v>
                </c:pt>
                <c:pt idx="125">
                  <c:v>3.2983689689447405E-2</c:v>
                </c:pt>
                <c:pt idx="126">
                  <c:v>3.3347419600809731E-2</c:v>
                </c:pt>
                <c:pt idx="127">
                  <c:v>3.3711149512172071E-2</c:v>
                </c:pt>
                <c:pt idx="128">
                  <c:v>3.4074879423534397E-2</c:v>
                </c:pt>
                <c:pt idx="129">
                  <c:v>3.443860933489671E-2</c:v>
                </c:pt>
                <c:pt idx="130">
                  <c:v>3.4802339246259049E-2</c:v>
                </c:pt>
                <c:pt idx="131">
                  <c:v>3.5166069157621369E-2</c:v>
                </c:pt>
                <c:pt idx="132">
                  <c:v>3.5529799068983695E-2</c:v>
                </c:pt>
                <c:pt idx="133">
                  <c:v>3.5893528980346034E-2</c:v>
                </c:pt>
                <c:pt idx="134">
                  <c:v>3.6257258891708354E-2</c:v>
                </c:pt>
                <c:pt idx="135">
                  <c:v>3.6620988803070686E-2</c:v>
                </c:pt>
                <c:pt idx="136">
                  <c:v>3.6984718714433013E-2</c:v>
                </c:pt>
                <c:pt idx="137">
                  <c:v>3.7348448625795339E-2</c:v>
                </c:pt>
                <c:pt idx="138">
                  <c:v>3.7712178537157651E-2</c:v>
                </c:pt>
                <c:pt idx="139">
                  <c:v>3.8092441626309197E-2</c:v>
                </c:pt>
                <c:pt idx="140">
                  <c:v>3.8472704715460722E-2</c:v>
                </c:pt>
                <c:pt idx="141">
                  <c:v>3.885296780461224E-2</c:v>
                </c:pt>
                <c:pt idx="142">
                  <c:v>3.9233230893763765E-2</c:v>
                </c:pt>
                <c:pt idx="143">
                  <c:v>3.961349398291529E-2</c:v>
                </c:pt>
                <c:pt idx="144">
                  <c:v>3.9993757072066802E-2</c:v>
                </c:pt>
                <c:pt idx="145">
                  <c:v>4.0374020161218334E-2</c:v>
                </c:pt>
                <c:pt idx="146">
                  <c:v>4.0754283250369866E-2</c:v>
                </c:pt>
                <c:pt idx="147">
                  <c:v>4.1134546339521384E-2</c:v>
                </c:pt>
                <c:pt idx="148">
                  <c:v>4.1514809428672882E-2</c:v>
                </c:pt>
                <c:pt idx="149">
                  <c:v>4.1895072517824407E-2</c:v>
                </c:pt>
                <c:pt idx="150">
                  <c:v>4.2275335606975918E-2</c:v>
                </c:pt>
                <c:pt idx="151">
                  <c:v>4.2655598696127457E-2</c:v>
                </c:pt>
                <c:pt idx="152">
                  <c:v>4.3035861785278968E-2</c:v>
                </c:pt>
                <c:pt idx="153">
                  <c:v>4.3416124874430528E-2</c:v>
                </c:pt>
                <c:pt idx="154">
                  <c:v>4.3796387963582067E-2</c:v>
                </c:pt>
                <c:pt idx="155">
                  <c:v>4.4193184230522799E-2</c:v>
                </c:pt>
                <c:pt idx="156">
                  <c:v>4.4589980497463481E-2</c:v>
                </c:pt>
                <c:pt idx="157">
                  <c:v>4.4986776764404199E-2</c:v>
                </c:pt>
                <c:pt idx="158">
                  <c:v>4.5383573031344923E-2</c:v>
                </c:pt>
                <c:pt idx="159">
                  <c:v>4.5780369298285654E-2</c:v>
                </c:pt>
                <c:pt idx="160">
                  <c:v>4.6177165565226365E-2</c:v>
                </c:pt>
                <c:pt idx="161">
                  <c:v>4.6573961832167082E-2</c:v>
                </c:pt>
                <c:pt idx="162">
                  <c:v>4.6970758099107786E-2</c:v>
                </c:pt>
                <c:pt idx="163">
                  <c:v>4.7367554366048538E-2</c:v>
                </c:pt>
                <c:pt idx="164">
                  <c:v>4.7764350632989262E-2</c:v>
                </c:pt>
                <c:pt idx="165">
                  <c:v>4.8161146899929966E-2</c:v>
                </c:pt>
                <c:pt idx="166">
                  <c:v>4.8557943166870676E-2</c:v>
                </c:pt>
                <c:pt idx="167">
                  <c:v>4.8954739433811414E-2</c:v>
                </c:pt>
                <c:pt idx="168">
                  <c:v>4.9368068878541373E-2</c:v>
                </c:pt>
                <c:pt idx="169">
                  <c:v>4.9781398323271275E-2</c:v>
                </c:pt>
                <c:pt idx="170">
                  <c:v>5.0194727768001164E-2</c:v>
                </c:pt>
                <c:pt idx="171">
                  <c:v>5.0608057212731095E-2</c:v>
                </c:pt>
                <c:pt idx="172">
                  <c:v>5.1021386657460976E-2</c:v>
                </c:pt>
                <c:pt idx="173">
                  <c:v>5.1434716102190907E-2</c:v>
                </c:pt>
                <c:pt idx="174">
                  <c:v>5.1848045546920803E-2</c:v>
                </c:pt>
                <c:pt idx="175">
                  <c:v>5.2261374991650754E-2</c:v>
                </c:pt>
                <c:pt idx="176">
                  <c:v>5.2691237614169863E-2</c:v>
                </c:pt>
                <c:pt idx="177">
                  <c:v>5.3121100236688965E-2</c:v>
                </c:pt>
                <c:pt idx="178">
                  <c:v>5.3550962859208101E-2</c:v>
                </c:pt>
                <c:pt idx="179">
                  <c:v>5.3980825481727189E-2</c:v>
                </c:pt>
                <c:pt idx="180">
                  <c:v>5.441068810424636E-2</c:v>
                </c:pt>
                <c:pt idx="181">
                  <c:v>5.4840550726765427E-2</c:v>
                </c:pt>
                <c:pt idx="182">
                  <c:v>5.527041334928455E-2</c:v>
                </c:pt>
                <c:pt idx="183">
                  <c:v>5.5700275971803687E-2</c:v>
                </c:pt>
                <c:pt idx="184">
                  <c:v>5.6130138594322775E-2</c:v>
                </c:pt>
                <c:pt idx="185">
                  <c:v>5.6560001216841904E-2</c:v>
                </c:pt>
                <c:pt idx="186">
                  <c:v>5.6989863839360985E-2</c:v>
                </c:pt>
                <c:pt idx="187">
                  <c:v>5.7436259639669314E-2</c:v>
                </c:pt>
                <c:pt idx="188">
                  <c:v>5.788265543997765E-2</c:v>
                </c:pt>
                <c:pt idx="189">
                  <c:v>5.832905124028593E-2</c:v>
                </c:pt>
                <c:pt idx="190">
                  <c:v>5.8775447040594259E-2</c:v>
                </c:pt>
                <c:pt idx="191">
                  <c:v>5.9221842840902546E-2</c:v>
                </c:pt>
                <c:pt idx="192">
                  <c:v>5.9668238641210888E-2</c:v>
                </c:pt>
                <c:pt idx="193">
                  <c:v>6.011463444151921E-2</c:v>
                </c:pt>
                <c:pt idx="194">
                  <c:v>6.0561030241827497E-2</c:v>
                </c:pt>
                <c:pt idx="195">
                  <c:v>6.1007426042135826E-2</c:v>
                </c:pt>
                <c:pt idx="196">
                  <c:v>6.1453821842444127E-2</c:v>
                </c:pt>
                <c:pt idx="197">
                  <c:v>6.1900217642752421E-2</c:v>
                </c:pt>
                <c:pt idx="198">
                  <c:v>6.2346613443060757E-2</c:v>
                </c:pt>
                <c:pt idx="199">
                  <c:v>6.2793009243369072E-2</c:v>
                </c:pt>
                <c:pt idx="200">
                  <c:v>6.3255938221466551E-2</c:v>
                </c:pt>
                <c:pt idx="201">
                  <c:v>6.3718867199564058E-2</c:v>
                </c:pt>
                <c:pt idx="202">
                  <c:v>6.4181796177661579E-2</c:v>
                </c:pt>
                <c:pt idx="203">
                  <c:v>6.4644725155759072E-2</c:v>
                </c:pt>
                <c:pt idx="204">
                  <c:v>6.5107654133856593E-2</c:v>
                </c:pt>
                <c:pt idx="205">
                  <c:v>6.5570583111954087E-2</c:v>
                </c:pt>
                <c:pt idx="206">
                  <c:v>6.6033512090051594E-2</c:v>
                </c:pt>
                <c:pt idx="207">
                  <c:v>6.6496441068149129E-2</c:v>
                </c:pt>
                <c:pt idx="208">
                  <c:v>6.6959370046246636E-2</c:v>
                </c:pt>
                <c:pt idx="209">
                  <c:v>6.7422299024344143E-2</c:v>
                </c:pt>
                <c:pt idx="210">
                  <c:v>6.788522800244165E-2</c:v>
                </c:pt>
                <c:pt idx="211">
                  <c:v>6.8348156980539115E-2</c:v>
                </c:pt>
                <c:pt idx="212">
                  <c:v>6.8811085958636692E-2</c:v>
                </c:pt>
                <c:pt idx="213">
                  <c:v>6.9274014936734171E-2</c:v>
                </c:pt>
                <c:pt idx="214">
                  <c:v>6.9736943914831706E-2</c:v>
                </c:pt>
                <c:pt idx="215">
                  <c:v>7.0199872892929158E-2</c:v>
                </c:pt>
                <c:pt idx="216">
                  <c:v>7.0662801871026706E-2</c:v>
                </c:pt>
                <c:pt idx="217">
                  <c:v>7.1125730849124172E-2</c:v>
                </c:pt>
                <c:pt idx="218">
                  <c:v>7.1588659827221707E-2</c:v>
                </c:pt>
                <c:pt idx="219">
                  <c:v>7.2051588805319186E-2</c:v>
                </c:pt>
                <c:pt idx="220">
                  <c:v>7.2531050961205892E-2</c:v>
                </c:pt>
                <c:pt idx="221">
                  <c:v>7.3010513117092599E-2</c:v>
                </c:pt>
                <c:pt idx="222">
                  <c:v>7.3489975272979305E-2</c:v>
                </c:pt>
                <c:pt idx="223">
                  <c:v>7.3969437428866025E-2</c:v>
                </c:pt>
                <c:pt idx="224">
                  <c:v>7.444889958475269E-2</c:v>
                </c:pt>
                <c:pt idx="225">
                  <c:v>7.492836174063941E-2</c:v>
                </c:pt>
                <c:pt idx="226">
                  <c:v>7.5407823896526144E-2</c:v>
                </c:pt>
                <c:pt idx="227">
                  <c:v>7.5887286052412836E-2</c:v>
                </c:pt>
                <c:pt idx="228">
                  <c:v>7.6366748208299529E-2</c:v>
                </c:pt>
                <c:pt idx="229">
                  <c:v>7.6846210364186221E-2</c:v>
                </c:pt>
                <c:pt idx="230">
                  <c:v>7.7325672520072927E-2</c:v>
                </c:pt>
                <c:pt idx="231">
                  <c:v>7.7805134675959634E-2</c:v>
                </c:pt>
                <c:pt idx="232">
                  <c:v>7.8284596831846395E-2</c:v>
                </c:pt>
                <c:pt idx="233">
                  <c:v>7.8764058987733074E-2</c:v>
                </c:pt>
                <c:pt idx="234">
                  <c:v>7.924352114361978E-2</c:v>
                </c:pt>
                <c:pt idx="235">
                  <c:v>7.9722983299506514E-2</c:v>
                </c:pt>
                <c:pt idx="236">
                  <c:v>8.0202445455393206E-2</c:v>
                </c:pt>
                <c:pt idx="237">
                  <c:v>8.069844078906914E-2</c:v>
                </c:pt>
                <c:pt idx="238">
                  <c:v>8.1194436122744976E-2</c:v>
                </c:pt>
                <c:pt idx="239">
                  <c:v>8.1690431456420867E-2</c:v>
                </c:pt>
                <c:pt idx="240">
                  <c:v>8.21864267900968E-2</c:v>
                </c:pt>
                <c:pt idx="241">
                  <c:v>8.2682422123772692E-2</c:v>
                </c:pt>
                <c:pt idx="242">
                  <c:v>8.317841745744857E-2</c:v>
                </c:pt>
                <c:pt idx="243">
                  <c:v>8.3674412791124544E-2</c:v>
                </c:pt>
                <c:pt idx="244">
                  <c:v>8.4170408124800422E-2</c:v>
                </c:pt>
                <c:pt idx="245">
                  <c:v>8.4666403458476328E-2</c:v>
                </c:pt>
                <c:pt idx="246">
                  <c:v>8.5162398792152233E-2</c:v>
                </c:pt>
                <c:pt idx="247">
                  <c:v>8.5658394125828125E-2</c:v>
                </c:pt>
                <c:pt idx="248">
                  <c:v>8.6154389459503988E-2</c:v>
                </c:pt>
                <c:pt idx="249">
                  <c:v>8.6650384793179921E-2</c:v>
                </c:pt>
                <c:pt idx="250">
                  <c:v>8.7146380126855758E-2</c:v>
                </c:pt>
                <c:pt idx="251">
                  <c:v>8.7642375460531663E-2</c:v>
                </c:pt>
                <c:pt idx="252">
                  <c:v>8.8138370794207624E-2</c:v>
                </c:pt>
                <c:pt idx="253">
                  <c:v>8.865089930567277E-2</c:v>
                </c:pt>
                <c:pt idx="254">
                  <c:v>8.9163427817137722E-2</c:v>
                </c:pt>
                <c:pt idx="255">
                  <c:v>8.9675956328602924E-2</c:v>
                </c:pt>
                <c:pt idx="256">
                  <c:v>9.0188484840067973E-2</c:v>
                </c:pt>
                <c:pt idx="257">
                  <c:v>9.0701013351533064E-2</c:v>
                </c:pt>
                <c:pt idx="258">
                  <c:v>9.1213541862998126E-2</c:v>
                </c:pt>
                <c:pt idx="259">
                  <c:v>9.1726070374463314E-2</c:v>
                </c:pt>
                <c:pt idx="260">
                  <c:v>9.223859888592835E-2</c:v>
                </c:pt>
                <c:pt idx="261">
                  <c:v>9.2751127397393482E-2</c:v>
                </c:pt>
                <c:pt idx="262">
                  <c:v>9.3263655908858545E-2</c:v>
                </c:pt>
                <c:pt idx="263">
                  <c:v>9.3776184420323636E-2</c:v>
                </c:pt>
                <c:pt idx="264">
                  <c:v>9.4288712931788699E-2</c:v>
                </c:pt>
                <c:pt idx="265">
                  <c:v>9.4801241443253845E-2</c:v>
                </c:pt>
                <c:pt idx="266">
                  <c:v>9.5313769954718908E-2</c:v>
                </c:pt>
                <c:pt idx="267">
                  <c:v>9.5826298466184054E-2</c:v>
                </c:pt>
                <c:pt idx="268">
                  <c:v>9.63388269776492E-2</c:v>
                </c:pt>
                <c:pt idx="269">
                  <c:v>9.6851355489114249E-2</c:v>
                </c:pt>
                <c:pt idx="270">
                  <c:v>9.7363884000579312E-2</c:v>
                </c:pt>
                <c:pt idx="271">
                  <c:v>9.7876412512044458E-2</c:v>
                </c:pt>
                <c:pt idx="272">
                  <c:v>9.8388941023509521E-2</c:v>
                </c:pt>
                <c:pt idx="273">
                  <c:v>9.8901469534974681E-2</c:v>
                </c:pt>
                <c:pt idx="274">
                  <c:v>9.9413998046439744E-2</c:v>
                </c:pt>
                <c:pt idx="275">
                  <c:v>9.9926526557904863E-2</c:v>
                </c:pt>
                <c:pt idx="276">
                  <c:v>0.10043905506936991</c:v>
                </c:pt>
                <c:pt idx="277">
                  <c:v>0.10096811675862422</c:v>
                </c:pt>
                <c:pt idx="278">
                  <c:v>0.10149717844787852</c:v>
                </c:pt>
                <c:pt idx="279">
                  <c:v>0.10202624013713288</c:v>
                </c:pt>
                <c:pt idx="280">
                  <c:v>0.10255530182638709</c:v>
                </c:pt>
                <c:pt idx="281">
                  <c:v>0.10308436351564139</c:v>
                </c:pt>
                <c:pt idx="282">
                  <c:v>0.10361342520489568</c:v>
                </c:pt>
                <c:pt idx="283">
                  <c:v>0.10414248689414997</c:v>
                </c:pt>
                <c:pt idx="284">
                  <c:v>0.10467154858340429</c:v>
                </c:pt>
                <c:pt idx="285">
                  <c:v>0.1052006102726586</c:v>
                </c:pt>
                <c:pt idx="286">
                  <c:v>0.10572967196191296</c:v>
                </c:pt>
                <c:pt idx="287">
                  <c:v>0.10625873365116714</c:v>
                </c:pt>
                <c:pt idx="288">
                  <c:v>0.10678779534042143</c:v>
                </c:pt>
                <c:pt idx="289">
                  <c:v>0.10731685702967574</c:v>
                </c:pt>
                <c:pt idx="290">
                  <c:v>0.10784591871893005</c:v>
                </c:pt>
                <c:pt idx="291">
                  <c:v>0.10837498040818437</c:v>
                </c:pt>
                <c:pt idx="292">
                  <c:v>0.10890404209743862</c:v>
                </c:pt>
                <c:pt idx="293">
                  <c:v>0.10943310378669299</c:v>
                </c:pt>
                <c:pt idx="294">
                  <c:v>0.10996216547594723</c:v>
                </c:pt>
                <c:pt idx="295">
                  <c:v>0.11049122716520152</c:v>
                </c:pt>
                <c:pt idx="296">
                  <c:v>0.11102028885445578</c:v>
                </c:pt>
                <c:pt idx="297">
                  <c:v>0.11154935054371008</c:v>
                </c:pt>
                <c:pt idx="298">
                  <c:v>0.11207841223296434</c:v>
                </c:pt>
                <c:pt idx="299">
                  <c:v>0.11260747392221866</c:v>
                </c:pt>
                <c:pt idx="300">
                  <c:v>0.11313653561147299</c:v>
                </c:pt>
                <c:pt idx="301">
                  <c:v>0.11366559730072724</c:v>
                </c:pt>
                <c:pt idx="302">
                  <c:v>0.11421119216777073</c:v>
                </c:pt>
                <c:pt idx="303">
                  <c:v>0.11475678703481426</c:v>
                </c:pt>
                <c:pt idx="304">
                  <c:v>0.11530238190185774</c:v>
                </c:pt>
                <c:pt idx="305">
                  <c:v>0.11584797676890123</c:v>
                </c:pt>
                <c:pt idx="306">
                  <c:v>0.11639357163594471</c:v>
                </c:pt>
                <c:pt idx="307">
                  <c:v>0.11693916650298819</c:v>
                </c:pt>
                <c:pt idx="308">
                  <c:v>0.11748476137003172</c:v>
                </c:pt>
                <c:pt idx="309">
                  <c:v>0.1180303562370752</c:v>
                </c:pt>
                <c:pt idx="310">
                  <c:v>0.11857595110411868</c:v>
                </c:pt>
                <c:pt idx="311">
                  <c:v>0.11912154597116222</c:v>
                </c:pt>
                <c:pt idx="312">
                  <c:v>0.1196671408382057</c:v>
                </c:pt>
                <c:pt idx="313">
                  <c:v>0.12021273570524921</c:v>
                </c:pt>
                <c:pt idx="314">
                  <c:v>0.12075833057229265</c:v>
                </c:pt>
                <c:pt idx="315">
                  <c:v>0.12130392543933613</c:v>
                </c:pt>
                <c:pt idx="316">
                  <c:v>0.12184952030637962</c:v>
                </c:pt>
                <c:pt idx="317">
                  <c:v>0.12239511517342312</c:v>
                </c:pt>
                <c:pt idx="318">
                  <c:v>0.1229407100404666</c:v>
                </c:pt>
                <c:pt idx="319">
                  <c:v>0.12348630490751011</c:v>
                </c:pt>
                <c:pt idx="320">
                  <c:v>0.12403189977455359</c:v>
                </c:pt>
                <c:pt idx="321">
                  <c:v>0.12459402781938629</c:v>
                </c:pt>
                <c:pt idx="322">
                  <c:v>0.12515615586421897</c:v>
                </c:pt>
                <c:pt idx="323">
                  <c:v>0.12571828390905171</c:v>
                </c:pt>
                <c:pt idx="324">
                  <c:v>0.12628041195388429</c:v>
                </c:pt>
                <c:pt idx="325">
                  <c:v>0.12684253999871697</c:v>
                </c:pt>
                <c:pt idx="326">
                  <c:v>0.12740466804354966</c:v>
                </c:pt>
                <c:pt idx="327">
                  <c:v>0.12796679608838241</c:v>
                </c:pt>
                <c:pt idx="328">
                  <c:v>0.12852892413321507</c:v>
                </c:pt>
                <c:pt idx="329">
                  <c:v>0.12909105217804778</c:v>
                </c:pt>
                <c:pt idx="330">
                  <c:v>0.12965318022288047</c:v>
                </c:pt>
                <c:pt idx="331">
                  <c:v>0.13021530826771321</c:v>
                </c:pt>
                <c:pt idx="332">
                  <c:v>0.1307774363125459</c:v>
                </c:pt>
                <c:pt idx="333">
                  <c:v>0.13133956435737851</c:v>
                </c:pt>
                <c:pt idx="334">
                  <c:v>0.13190169240221128</c:v>
                </c:pt>
                <c:pt idx="335">
                  <c:v>0.13246382044704391</c:v>
                </c:pt>
                <c:pt idx="336">
                  <c:v>0.13302594849187663</c:v>
                </c:pt>
                <c:pt idx="337">
                  <c:v>0.13358807653670929</c:v>
                </c:pt>
                <c:pt idx="338">
                  <c:v>0.13415020458154198</c:v>
                </c:pt>
                <c:pt idx="339">
                  <c:v>0.13471233262637475</c:v>
                </c:pt>
                <c:pt idx="340">
                  <c:v>0.13527446067120738</c:v>
                </c:pt>
                <c:pt idx="341">
                  <c:v>0.13583658871604004</c:v>
                </c:pt>
                <c:pt idx="342">
                  <c:v>0.1363987167608727</c:v>
                </c:pt>
                <c:pt idx="343">
                  <c:v>0.13697737798349463</c:v>
                </c:pt>
                <c:pt idx="344">
                  <c:v>0.13755603920611648</c:v>
                </c:pt>
                <c:pt idx="345">
                  <c:v>0.13813470042873835</c:v>
                </c:pt>
                <c:pt idx="346">
                  <c:v>0.13871336165136036</c:v>
                </c:pt>
                <c:pt idx="347">
                  <c:v>0.13929202287398218</c:v>
                </c:pt>
                <c:pt idx="348">
                  <c:v>0.13987068409660403</c:v>
                </c:pt>
                <c:pt idx="349">
                  <c:v>0.14044934531922601</c:v>
                </c:pt>
                <c:pt idx="350">
                  <c:v>0.14102800654184783</c:v>
                </c:pt>
                <c:pt idx="351">
                  <c:v>0.1416066677644697</c:v>
                </c:pt>
                <c:pt idx="352">
                  <c:v>0.1421853289870916</c:v>
                </c:pt>
                <c:pt idx="353">
                  <c:v>0.14276399020971345</c:v>
                </c:pt>
                <c:pt idx="354">
                  <c:v>0.14334265143233543</c:v>
                </c:pt>
                <c:pt idx="355">
                  <c:v>0.1439213126549572</c:v>
                </c:pt>
                <c:pt idx="356">
                  <c:v>0.14449997387757921</c:v>
                </c:pt>
                <c:pt idx="357">
                  <c:v>0.14507863510020103</c:v>
                </c:pt>
                <c:pt idx="358">
                  <c:v>0.14565729632282295</c:v>
                </c:pt>
                <c:pt idx="359">
                  <c:v>0.14623595754544483</c:v>
                </c:pt>
                <c:pt idx="360">
                  <c:v>0.1468146187680667</c:v>
                </c:pt>
                <c:pt idx="361">
                  <c:v>0.14739327999068852</c:v>
                </c:pt>
                <c:pt idx="362">
                  <c:v>0.14797194121331039</c:v>
                </c:pt>
                <c:pt idx="363">
                  <c:v>0.14856713561372153</c:v>
                </c:pt>
                <c:pt idx="364">
                  <c:v>0.14916233001413262</c:v>
                </c:pt>
                <c:pt idx="365">
                  <c:v>0.14975752441454365</c:v>
                </c:pt>
                <c:pt idx="366">
                  <c:v>0.15035271881495468</c:v>
                </c:pt>
                <c:pt idx="367">
                  <c:v>0.15094791321536591</c:v>
                </c:pt>
                <c:pt idx="368">
                  <c:v>0.15154310761577691</c:v>
                </c:pt>
                <c:pt idx="369">
                  <c:v>0.15213830201618803</c:v>
                </c:pt>
                <c:pt idx="370">
                  <c:v>0.15273349641659917</c:v>
                </c:pt>
                <c:pt idx="371">
                  <c:v>0.15332869081701023</c:v>
                </c:pt>
                <c:pt idx="372">
                  <c:v>0.15392388521742131</c:v>
                </c:pt>
                <c:pt idx="373">
                  <c:v>0.15451907961783237</c:v>
                </c:pt>
                <c:pt idx="374">
                  <c:v>0.1551142740182434</c:v>
                </c:pt>
                <c:pt idx="375">
                  <c:v>0.15570946841865443</c:v>
                </c:pt>
                <c:pt idx="376">
                  <c:v>0.15630466281906558</c:v>
                </c:pt>
                <c:pt idx="377">
                  <c:v>0.15689985721947669</c:v>
                </c:pt>
                <c:pt idx="378">
                  <c:v>0.15749505161988775</c:v>
                </c:pt>
                <c:pt idx="379">
                  <c:v>0.15810677919808797</c:v>
                </c:pt>
                <c:pt idx="380">
                  <c:v>0.15871850677628832</c:v>
                </c:pt>
                <c:pt idx="381">
                  <c:v>0.15933023435448859</c:v>
                </c:pt>
                <c:pt idx="382">
                  <c:v>0.15994196193268886</c:v>
                </c:pt>
                <c:pt idx="383">
                  <c:v>0.16055368951088908</c:v>
                </c:pt>
                <c:pt idx="384">
                  <c:v>0.16116541708908935</c:v>
                </c:pt>
                <c:pt idx="385">
                  <c:v>0.16177714466728971</c:v>
                </c:pt>
                <c:pt idx="386">
                  <c:v>0.16238887224548987</c:v>
                </c:pt>
                <c:pt idx="387">
                  <c:v>0.1630005998236902</c:v>
                </c:pt>
                <c:pt idx="388">
                  <c:v>0.16361232740189049</c:v>
                </c:pt>
                <c:pt idx="389">
                  <c:v>0.16422405498009074</c:v>
                </c:pt>
                <c:pt idx="390">
                  <c:v>0.16483578255829107</c:v>
                </c:pt>
                <c:pt idx="391">
                  <c:v>0.16544751013649145</c:v>
                </c:pt>
                <c:pt idx="392">
                  <c:v>0.16605923771469164</c:v>
                </c:pt>
                <c:pt idx="393">
                  <c:v>0.16667096529289185</c:v>
                </c:pt>
                <c:pt idx="394">
                  <c:v>0.16728269287109224</c:v>
                </c:pt>
                <c:pt idx="395">
                  <c:v>0.16789442044929245</c:v>
                </c:pt>
                <c:pt idx="396">
                  <c:v>0.16850614802749281</c:v>
                </c:pt>
                <c:pt idx="397">
                  <c:v>0.16911787560569297</c:v>
                </c:pt>
                <c:pt idx="398">
                  <c:v>0.16974613636168251</c:v>
                </c:pt>
                <c:pt idx="399">
                  <c:v>0.17037439711767191</c:v>
                </c:pt>
                <c:pt idx="400">
                  <c:v>0.1710026578736614</c:v>
                </c:pt>
                <c:pt idx="401">
                  <c:v>0.1716309186296508</c:v>
                </c:pt>
                <c:pt idx="402">
                  <c:v>0.17225917938564034</c:v>
                </c:pt>
                <c:pt idx="403">
                  <c:v>0.17288744014162993</c:v>
                </c:pt>
                <c:pt idx="404">
                  <c:v>0.17351570089761933</c:v>
                </c:pt>
                <c:pt idx="405">
                  <c:v>0.17414396165360871</c:v>
                </c:pt>
                <c:pt idx="406">
                  <c:v>0.17477222240959825</c:v>
                </c:pt>
                <c:pt idx="407">
                  <c:v>0.17540048316558776</c:v>
                </c:pt>
                <c:pt idx="408">
                  <c:v>0.17602874392157719</c:v>
                </c:pt>
                <c:pt idx="409">
                  <c:v>0.1766570046775667</c:v>
                </c:pt>
                <c:pt idx="410">
                  <c:v>0.17728526543355613</c:v>
                </c:pt>
                <c:pt idx="411">
                  <c:v>0.17791352618954567</c:v>
                </c:pt>
                <c:pt idx="412">
                  <c:v>0.17854178694553516</c:v>
                </c:pt>
                <c:pt idx="413">
                  <c:v>0.17917004770152456</c:v>
                </c:pt>
                <c:pt idx="414">
                  <c:v>0.17979830845751413</c:v>
                </c:pt>
                <c:pt idx="415">
                  <c:v>0.18044310239129285</c:v>
                </c:pt>
                <c:pt idx="416">
                  <c:v>0.18108789632507141</c:v>
                </c:pt>
                <c:pt idx="417">
                  <c:v>0.18173269025885005</c:v>
                </c:pt>
                <c:pt idx="418">
                  <c:v>0.18237748419262884</c:v>
                </c:pt>
                <c:pt idx="419">
                  <c:v>0.18302227812640745</c:v>
                </c:pt>
                <c:pt idx="420">
                  <c:v>0.18366707206018609</c:v>
                </c:pt>
                <c:pt idx="421">
                  <c:v>0.18431186599396474</c:v>
                </c:pt>
                <c:pt idx="422">
                  <c:v>0.18495665992774341</c:v>
                </c:pt>
                <c:pt idx="423">
                  <c:v>0.18560145386152219</c:v>
                </c:pt>
                <c:pt idx="424">
                  <c:v>0.18624624779530091</c:v>
                </c:pt>
                <c:pt idx="425">
                  <c:v>0.18689104172907944</c:v>
                </c:pt>
                <c:pt idx="426">
                  <c:v>0.18753583566285814</c:v>
                </c:pt>
                <c:pt idx="427">
                  <c:v>0.18818062959663676</c:v>
                </c:pt>
                <c:pt idx="428">
                  <c:v>0.18882542353041548</c:v>
                </c:pt>
                <c:pt idx="429">
                  <c:v>0.18947021746419421</c:v>
                </c:pt>
                <c:pt idx="430">
                  <c:v>0.19011501139797279</c:v>
                </c:pt>
                <c:pt idx="431">
                  <c:v>0.19075980533175138</c:v>
                </c:pt>
                <c:pt idx="432">
                  <c:v>0.19140459926553011</c:v>
                </c:pt>
                <c:pt idx="433">
                  <c:v>0.19204939319930889</c:v>
                </c:pt>
                <c:pt idx="434">
                  <c:v>0.19269418713308745</c:v>
                </c:pt>
                <c:pt idx="435">
                  <c:v>0.19333898106686623</c:v>
                </c:pt>
                <c:pt idx="436">
                  <c:v>0.19398377500064476</c:v>
                </c:pt>
                <c:pt idx="437">
                  <c:v>0.1946285689344234</c:v>
                </c:pt>
                <c:pt idx="438">
                  <c:v>0.19527336286820218</c:v>
                </c:pt>
                <c:pt idx="439">
                  <c:v>0.19591815680198094</c:v>
                </c:pt>
                <c:pt idx="440">
                  <c:v>0.19657948391354868</c:v>
                </c:pt>
                <c:pt idx="441">
                  <c:v>0.19724081102511656</c:v>
                </c:pt>
                <c:pt idx="442">
                  <c:v>0.19790213813668445</c:v>
                </c:pt>
                <c:pt idx="443">
                  <c:v>0.1985634652482523</c:v>
                </c:pt>
                <c:pt idx="444">
                  <c:v>0.19922479235982019</c:v>
                </c:pt>
                <c:pt idx="445">
                  <c:v>0.19988611947138801</c:v>
                </c:pt>
                <c:pt idx="446">
                  <c:v>0.20054744658295601</c:v>
                </c:pt>
                <c:pt idx="447">
                  <c:v>0.20120877369452375</c:v>
                </c:pt>
                <c:pt idx="448">
                  <c:v>0.20187010080609166</c:v>
                </c:pt>
                <c:pt idx="449">
                  <c:v>0.20253142791765943</c:v>
                </c:pt>
                <c:pt idx="450">
                  <c:v>0.2031927550292274</c:v>
                </c:pt>
                <c:pt idx="451">
                  <c:v>0.20385408214079528</c:v>
                </c:pt>
                <c:pt idx="452">
                  <c:v>0.20451540925236317</c:v>
                </c:pt>
                <c:pt idx="453">
                  <c:v>0.20517673636393097</c:v>
                </c:pt>
                <c:pt idx="454">
                  <c:v>0.20583806347549893</c:v>
                </c:pt>
                <c:pt idx="455">
                  <c:v>0.20649939058706687</c:v>
                </c:pt>
                <c:pt idx="456">
                  <c:v>0.20716071769863453</c:v>
                </c:pt>
                <c:pt idx="457">
                  <c:v>0.20782204481020244</c:v>
                </c:pt>
                <c:pt idx="458">
                  <c:v>0.20848337192177036</c:v>
                </c:pt>
                <c:pt idx="459">
                  <c:v>0.20914469903333821</c:v>
                </c:pt>
                <c:pt idx="460">
                  <c:v>0.20980602614490604</c:v>
                </c:pt>
                <c:pt idx="461">
                  <c:v>0.210467353256474</c:v>
                </c:pt>
                <c:pt idx="462">
                  <c:v>0.21112868036804178</c:v>
                </c:pt>
                <c:pt idx="463">
                  <c:v>0.21180654065739893</c:v>
                </c:pt>
                <c:pt idx="464">
                  <c:v>0.21248440094675591</c:v>
                </c:pt>
                <c:pt idx="465">
                  <c:v>0.21316226123611293</c:v>
                </c:pt>
                <c:pt idx="466">
                  <c:v>0.21384012152547013</c:v>
                </c:pt>
                <c:pt idx="467">
                  <c:v>0.21451798181482723</c:v>
                </c:pt>
                <c:pt idx="468">
                  <c:v>0.21519584210418419</c:v>
                </c:pt>
                <c:pt idx="469">
                  <c:v>0.21587370239354117</c:v>
                </c:pt>
                <c:pt idx="470">
                  <c:v>0.21655156268289832</c:v>
                </c:pt>
                <c:pt idx="471">
                  <c:v>0.21722942297225539</c:v>
                </c:pt>
                <c:pt idx="472">
                  <c:v>0.21790728326161249</c:v>
                </c:pt>
                <c:pt idx="473">
                  <c:v>0.21858514355096959</c:v>
                </c:pt>
                <c:pt idx="474">
                  <c:v>0.21926300384032668</c:v>
                </c:pt>
                <c:pt idx="475">
                  <c:v>0.21994086412968364</c:v>
                </c:pt>
                <c:pt idx="476">
                  <c:v>0.22061872441904068</c:v>
                </c:pt>
                <c:pt idx="477">
                  <c:v>0.2212965847083978</c:v>
                </c:pt>
                <c:pt idx="478">
                  <c:v>0.22197444499775479</c:v>
                </c:pt>
                <c:pt idx="479">
                  <c:v>0.22265230528711188</c:v>
                </c:pt>
                <c:pt idx="480">
                  <c:v>0.22333016557646895</c:v>
                </c:pt>
                <c:pt idx="481">
                  <c:v>0.22400802586582599</c:v>
                </c:pt>
                <c:pt idx="482">
                  <c:v>0.22468588615518303</c:v>
                </c:pt>
                <c:pt idx="483">
                  <c:v>0.2253637464445401</c:v>
                </c:pt>
                <c:pt idx="484">
                  <c:v>0.2260416067338972</c:v>
                </c:pt>
                <c:pt idx="485">
                  <c:v>0.22671946702325424</c:v>
                </c:pt>
                <c:pt idx="486">
                  <c:v>0.22739732731261131</c:v>
                </c:pt>
                <c:pt idx="487">
                  <c:v>0.2280751876019684</c:v>
                </c:pt>
                <c:pt idx="488">
                  <c:v>0.22875304789132556</c:v>
                </c:pt>
                <c:pt idx="489">
                  <c:v>0.22944744135847184</c:v>
                </c:pt>
                <c:pt idx="490">
                  <c:v>0.23014183482561795</c:v>
                </c:pt>
                <c:pt idx="491">
                  <c:v>0.23083622829276423</c:v>
                </c:pt>
                <c:pt idx="492">
                  <c:v>0.23153062175991052</c:v>
                </c:pt>
                <c:pt idx="493">
                  <c:v>0.23222501522705669</c:v>
                </c:pt>
                <c:pt idx="494">
                  <c:v>0.23291940869420313</c:v>
                </c:pt>
                <c:pt idx="495">
                  <c:v>0.23361380216134933</c:v>
                </c:pt>
                <c:pt idx="496">
                  <c:v>0.23430819562849559</c:v>
                </c:pt>
                <c:pt idx="497">
                  <c:v>0.23500258909564178</c:v>
                </c:pt>
                <c:pt idx="498">
                  <c:v>0.23569698256278812</c:v>
                </c:pt>
                <c:pt idx="499">
                  <c:v>0.23639137602993437</c:v>
                </c:pt>
                <c:pt idx="500">
                  <c:v>0.23708576949708063</c:v>
                </c:pt>
                <c:pt idx="501">
                  <c:v>0.23778016296422688</c:v>
                </c:pt>
                <c:pt idx="502">
                  <c:v>0.23847455643137314</c:v>
                </c:pt>
                <c:pt idx="503">
                  <c:v>0.23916894989851936</c:v>
                </c:pt>
                <c:pt idx="504">
                  <c:v>0.23986334336566567</c:v>
                </c:pt>
                <c:pt idx="505">
                  <c:v>0.24055773683281195</c:v>
                </c:pt>
                <c:pt idx="506">
                  <c:v>0.24125213029995821</c:v>
                </c:pt>
                <c:pt idx="507">
                  <c:v>0.24194652376710446</c:v>
                </c:pt>
                <c:pt idx="508">
                  <c:v>0.24264091723425066</c:v>
                </c:pt>
                <c:pt idx="509">
                  <c:v>0.24333531070139702</c:v>
                </c:pt>
                <c:pt idx="510">
                  <c:v>0.24404623734633249</c:v>
                </c:pt>
                <c:pt idx="511">
                  <c:v>0.24475716399126793</c:v>
                </c:pt>
                <c:pt idx="512">
                  <c:v>0.24546809063620345</c:v>
                </c:pt>
                <c:pt idx="513">
                  <c:v>0.24617901728113872</c:v>
                </c:pt>
                <c:pt idx="514">
                  <c:v>0.24688994392607425</c:v>
                </c:pt>
                <c:pt idx="515">
                  <c:v>0.24760087057100971</c:v>
                </c:pt>
                <c:pt idx="516">
                  <c:v>0.24831179721594521</c:v>
                </c:pt>
                <c:pt idx="517">
                  <c:v>0.24902272386088056</c:v>
                </c:pt>
                <c:pt idx="518">
                  <c:v>0.24973365050581608</c:v>
                </c:pt>
                <c:pt idx="519">
                  <c:v>0.25044457715075163</c:v>
                </c:pt>
                <c:pt idx="520">
                  <c:v>0.25115550379568696</c:v>
                </c:pt>
                <c:pt idx="521">
                  <c:v>0.2518664304406224</c:v>
                </c:pt>
                <c:pt idx="522">
                  <c:v>0.2525773570855579</c:v>
                </c:pt>
                <c:pt idx="523">
                  <c:v>0.25328828373049345</c:v>
                </c:pt>
                <c:pt idx="524">
                  <c:v>0.25399921037542877</c:v>
                </c:pt>
                <c:pt idx="525">
                  <c:v>0.25471013702036427</c:v>
                </c:pt>
                <c:pt idx="526">
                  <c:v>0.25542106366529982</c:v>
                </c:pt>
                <c:pt idx="527">
                  <c:v>0.25613199031023515</c:v>
                </c:pt>
                <c:pt idx="528">
                  <c:v>0.2568429169551707</c:v>
                </c:pt>
                <c:pt idx="529">
                  <c:v>0.25755384360010597</c:v>
                </c:pt>
                <c:pt idx="530">
                  <c:v>0.25828130342283084</c:v>
                </c:pt>
                <c:pt idx="531">
                  <c:v>0.25900876324555555</c:v>
                </c:pt>
                <c:pt idx="532">
                  <c:v>0.25973622306828004</c:v>
                </c:pt>
                <c:pt idx="533">
                  <c:v>0.2604636828910048</c:v>
                </c:pt>
                <c:pt idx="534">
                  <c:v>0.26119114271372917</c:v>
                </c:pt>
                <c:pt idx="535">
                  <c:v>0.26191860253645416</c:v>
                </c:pt>
                <c:pt idx="536">
                  <c:v>0.26264606235917876</c:v>
                </c:pt>
                <c:pt idx="537">
                  <c:v>0.2633735221819033</c:v>
                </c:pt>
                <c:pt idx="538">
                  <c:v>0.26410098200462806</c:v>
                </c:pt>
                <c:pt idx="539">
                  <c:v>0.26482844182735288</c:v>
                </c:pt>
                <c:pt idx="540">
                  <c:v>0.26555590165007731</c:v>
                </c:pt>
                <c:pt idx="541">
                  <c:v>0.26628336147280202</c:v>
                </c:pt>
                <c:pt idx="542">
                  <c:v>0.26701082129552672</c:v>
                </c:pt>
                <c:pt idx="543">
                  <c:v>0.26773828111825132</c:v>
                </c:pt>
                <c:pt idx="544">
                  <c:v>0.26846574094097592</c:v>
                </c:pt>
                <c:pt idx="545">
                  <c:v>0.2691932007637004</c:v>
                </c:pt>
                <c:pt idx="546">
                  <c:v>0.26992066058642533</c:v>
                </c:pt>
                <c:pt idx="547">
                  <c:v>0.27064812040914976</c:v>
                </c:pt>
                <c:pt idx="548">
                  <c:v>0.2713921134096639</c:v>
                </c:pt>
                <c:pt idx="549">
                  <c:v>0.27213610641017749</c:v>
                </c:pt>
                <c:pt idx="550">
                  <c:v>0.27288009941069152</c:v>
                </c:pt>
                <c:pt idx="551">
                  <c:v>0.27362409241120528</c:v>
                </c:pt>
                <c:pt idx="552">
                  <c:v>0.2743680854117192</c:v>
                </c:pt>
                <c:pt idx="553">
                  <c:v>0.27511207841223295</c:v>
                </c:pt>
                <c:pt idx="554">
                  <c:v>0.27585607141274693</c:v>
                </c:pt>
                <c:pt idx="555">
                  <c:v>0.27660006441326068</c:v>
                </c:pt>
                <c:pt idx="556">
                  <c:v>0.27734405741377449</c:v>
                </c:pt>
                <c:pt idx="557">
                  <c:v>0.27808805041428836</c:v>
                </c:pt>
                <c:pt idx="558">
                  <c:v>0.27883204341480233</c:v>
                </c:pt>
                <c:pt idx="559">
                  <c:v>0.27957603641531609</c:v>
                </c:pt>
                <c:pt idx="560">
                  <c:v>0.28032002941583006</c:v>
                </c:pt>
                <c:pt idx="561">
                  <c:v>0.28106402241634376</c:v>
                </c:pt>
                <c:pt idx="562">
                  <c:v>0.28180801541685785</c:v>
                </c:pt>
                <c:pt idx="563">
                  <c:v>0.28255200841737149</c:v>
                </c:pt>
                <c:pt idx="564">
                  <c:v>0.28331253459567463</c:v>
                </c:pt>
                <c:pt idx="565">
                  <c:v>0.2840730607739777</c:v>
                </c:pt>
                <c:pt idx="566">
                  <c:v>0.28483358695228073</c:v>
                </c:pt>
                <c:pt idx="567">
                  <c:v>0.2855941131305838</c:v>
                </c:pt>
                <c:pt idx="568">
                  <c:v>0.28635463930888694</c:v>
                </c:pt>
                <c:pt idx="569">
                  <c:v>0.28711516548718985</c:v>
                </c:pt>
                <c:pt idx="570">
                  <c:v>0.28787569166549293</c:v>
                </c:pt>
                <c:pt idx="571">
                  <c:v>0.28863621784379584</c:v>
                </c:pt>
                <c:pt idx="572">
                  <c:v>0.28939674402209892</c:v>
                </c:pt>
                <c:pt idx="573">
                  <c:v>0.29015727020040205</c:v>
                </c:pt>
                <c:pt idx="574">
                  <c:v>0.29091779637870513</c:v>
                </c:pt>
                <c:pt idx="575">
                  <c:v>0.29167832255700815</c:v>
                </c:pt>
                <c:pt idx="576">
                  <c:v>0.29243884873531112</c:v>
                </c:pt>
                <c:pt idx="577">
                  <c:v>0.29319937491361425</c:v>
                </c:pt>
                <c:pt idx="578">
                  <c:v>0.29395990109191733</c:v>
                </c:pt>
                <c:pt idx="579">
                  <c:v>0.29472042727022041</c:v>
                </c:pt>
                <c:pt idx="580">
                  <c:v>0.29548095344852332</c:v>
                </c:pt>
                <c:pt idx="581">
                  <c:v>0.29624147962682634</c:v>
                </c:pt>
                <c:pt idx="582">
                  <c:v>0.29700200580512937</c:v>
                </c:pt>
                <c:pt idx="583">
                  <c:v>0.29777906516122171</c:v>
                </c:pt>
                <c:pt idx="584">
                  <c:v>0.29855612451731384</c:v>
                </c:pt>
                <c:pt idx="585">
                  <c:v>0.29933318387340635</c:v>
                </c:pt>
                <c:pt idx="586">
                  <c:v>0.30011024322949847</c:v>
                </c:pt>
                <c:pt idx="587">
                  <c:v>0.30088730258559071</c:v>
                </c:pt>
                <c:pt idx="588">
                  <c:v>0.30166436194168306</c:v>
                </c:pt>
                <c:pt idx="589">
                  <c:v>0.30244142129777524</c:v>
                </c:pt>
                <c:pt idx="590">
                  <c:v>0.30321848065386747</c:v>
                </c:pt>
                <c:pt idx="591">
                  <c:v>0.30399554000995971</c:v>
                </c:pt>
                <c:pt idx="592">
                  <c:v>0.30477259936605205</c:v>
                </c:pt>
                <c:pt idx="593">
                  <c:v>0.30554965872214407</c:v>
                </c:pt>
                <c:pt idx="594">
                  <c:v>0.30632671807823642</c:v>
                </c:pt>
                <c:pt idx="595">
                  <c:v>0.30710377743432865</c:v>
                </c:pt>
                <c:pt idx="596">
                  <c:v>0.30788083679042105</c:v>
                </c:pt>
                <c:pt idx="597">
                  <c:v>0.30865789614651307</c:v>
                </c:pt>
                <c:pt idx="598">
                  <c:v>0.30943495550260541</c:v>
                </c:pt>
                <c:pt idx="599">
                  <c:v>0.31021201485869765</c:v>
                </c:pt>
                <c:pt idx="600">
                  <c:v>0.31098907421478994</c:v>
                </c:pt>
                <c:pt idx="601">
                  <c:v>0.31176613357088218</c:v>
                </c:pt>
                <c:pt idx="602">
                  <c:v>0.3125431929269743</c:v>
                </c:pt>
                <c:pt idx="603">
                  <c:v>0.31332025228306676</c:v>
                </c:pt>
                <c:pt idx="604">
                  <c:v>0.31411384481694798</c:v>
                </c:pt>
                <c:pt idx="605">
                  <c:v>0.31490743735082966</c:v>
                </c:pt>
                <c:pt idx="606">
                  <c:v>0.31570102988471088</c:v>
                </c:pt>
                <c:pt idx="607">
                  <c:v>0.31649462241859228</c:v>
                </c:pt>
                <c:pt idx="608">
                  <c:v>0.31728821495247395</c:v>
                </c:pt>
                <c:pt idx="609">
                  <c:v>0.31808180748635534</c:v>
                </c:pt>
                <c:pt idx="610">
                  <c:v>0.31887540002023673</c:v>
                </c:pt>
                <c:pt idx="611">
                  <c:v>0.31966899255411824</c:v>
                </c:pt>
                <c:pt idx="612">
                  <c:v>0.3204625850879998</c:v>
                </c:pt>
                <c:pt idx="613">
                  <c:v>0.32125617762188102</c:v>
                </c:pt>
                <c:pt idx="614">
                  <c:v>0.32204977015576247</c:v>
                </c:pt>
                <c:pt idx="615">
                  <c:v>0.32284336268964403</c:v>
                </c:pt>
                <c:pt idx="616">
                  <c:v>0.32363695522352531</c:v>
                </c:pt>
                <c:pt idx="617">
                  <c:v>0.32443054775740687</c:v>
                </c:pt>
                <c:pt idx="618">
                  <c:v>0.32522414029128827</c:v>
                </c:pt>
                <c:pt idx="619">
                  <c:v>0.32601773282516966</c:v>
                </c:pt>
                <c:pt idx="620">
                  <c:v>0.32681132535905133</c:v>
                </c:pt>
                <c:pt idx="621">
                  <c:v>0.32760491789293267</c:v>
                </c:pt>
                <c:pt idx="622">
                  <c:v>0.32839851042681401</c:v>
                </c:pt>
                <c:pt idx="623">
                  <c:v>0.32919210296069545</c:v>
                </c:pt>
                <c:pt idx="624">
                  <c:v>0.32998569549457707</c:v>
                </c:pt>
                <c:pt idx="625">
                  <c:v>0.33079582120624751</c:v>
                </c:pt>
                <c:pt idx="626">
                  <c:v>0.33160594691791817</c:v>
                </c:pt>
                <c:pt idx="627">
                  <c:v>0.33241607262958894</c:v>
                </c:pt>
                <c:pt idx="628">
                  <c:v>0.33322619834125955</c:v>
                </c:pt>
                <c:pt idx="629">
                  <c:v>0.3340363240529301</c:v>
                </c:pt>
                <c:pt idx="630">
                  <c:v>0.33484644976460093</c:v>
                </c:pt>
                <c:pt idx="631">
                  <c:v>0.33565657547627142</c:v>
                </c:pt>
                <c:pt idx="632">
                  <c:v>0.33646670118794225</c:v>
                </c:pt>
                <c:pt idx="633">
                  <c:v>0.33727682689961286</c:v>
                </c:pt>
                <c:pt idx="634">
                  <c:v>0.33808695261128335</c:v>
                </c:pt>
                <c:pt idx="635">
                  <c:v>0.33889707832295407</c:v>
                </c:pt>
                <c:pt idx="636">
                  <c:v>0.33970720403462451</c:v>
                </c:pt>
                <c:pt idx="637">
                  <c:v>0.34051732974629506</c:v>
                </c:pt>
                <c:pt idx="638">
                  <c:v>0.34132745545796583</c:v>
                </c:pt>
                <c:pt idx="639">
                  <c:v>0.34213758116963638</c:v>
                </c:pt>
                <c:pt idx="640">
                  <c:v>0.34294770688130699</c:v>
                </c:pt>
                <c:pt idx="641">
                  <c:v>0.34375783259297765</c:v>
                </c:pt>
                <c:pt idx="642">
                  <c:v>0.34456795830464843</c:v>
                </c:pt>
                <c:pt idx="643">
                  <c:v>0.34537808401631892</c:v>
                </c:pt>
                <c:pt idx="644">
                  <c:v>0.34618820972798975</c:v>
                </c:pt>
                <c:pt idx="645">
                  <c:v>0.34699833543966035</c:v>
                </c:pt>
                <c:pt idx="646">
                  <c:v>0.34780846115133096</c:v>
                </c:pt>
                <c:pt idx="647">
                  <c:v>0.34861858686300157</c:v>
                </c:pt>
                <c:pt idx="648">
                  <c:v>0.34942871257467228</c:v>
                </c:pt>
                <c:pt idx="649">
                  <c:v>0.35025537146413194</c:v>
                </c:pt>
                <c:pt idx="650">
                  <c:v>0.35108203035359181</c:v>
                </c:pt>
                <c:pt idx="651">
                  <c:v>0.35190868924305191</c:v>
                </c:pt>
                <c:pt idx="652">
                  <c:v>0.35273534813251134</c:v>
                </c:pt>
                <c:pt idx="653">
                  <c:v>0.35356200702197138</c:v>
                </c:pt>
                <c:pt idx="654">
                  <c:v>0.35438866591143142</c:v>
                </c:pt>
                <c:pt idx="655">
                  <c:v>0.35521532480089096</c:v>
                </c:pt>
                <c:pt idx="656">
                  <c:v>0.35604198369035089</c:v>
                </c:pt>
                <c:pt idx="657">
                  <c:v>0.35686864257981082</c:v>
                </c:pt>
                <c:pt idx="658">
                  <c:v>0.35769530146927042</c:v>
                </c:pt>
                <c:pt idx="659">
                  <c:v>0.35852196035873041</c:v>
                </c:pt>
                <c:pt idx="660">
                  <c:v>0.35934861924819023</c:v>
                </c:pt>
                <c:pt idx="661">
                  <c:v>0.36017527813765021</c:v>
                </c:pt>
                <c:pt idx="662">
                  <c:v>0.36100193702710981</c:v>
                </c:pt>
                <c:pt idx="663">
                  <c:v>0.36182859591656991</c:v>
                </c:pt>
                <c:pt idx="664">
                  <c:v>0.36265525480602934</c:v>
                </c:pt>
                <c:pt idx="665">
                  <c:v>0.36348191369548943</c:v>
                </c:pt>
                <c:pt idx="666">
                  <c:v>0.36430857258494942</c:v>
                </c:pt>
                <c:pt idx="667">
                  <c:v>0.36513523147440896</c:v>
                </c:pt>
                <c:pt idx="668">
                  <c:v>0.36596189036386906</c:v>
                </c:pt>
                <c:pt idx="669">
                  <c:v>0.36678854925332877</c:v>
                </c:pt>
                <c:pt idx="670">
                  <c:v>0.36761520814278847</c:v>
                </c:pt>
                <c:pt idx="671">
                  <c:v>0.36844186703224857</c:v>
                </c:pt>
                <c:pt idx="672">
                  <c:v>0.36928505909949738</c:v>
                </c:pt>
                <c:pt idx="673">
                  <c:v>0.37012825116674647</c:v>
                </c:pt>
                <c:pt idx="674">
                  <c:v>0.3709714432339955</c:v>
                </c:pt>
                <c:pt idx="675">
                  <c:v>0.3718146353012447</c:v>
                </c:pt>
                <c:pt idx="676">
                  <c:v>0.37265782736849357</c:v>
                </c:pt>
                <c:pt idx="677">
                  <c:v>0.3735010194357426</c:v>
                </c:pt>
                <c:pt idx="678">
                  <c:v>0.37434421150299163</c:v>
                </c:pt>
                <c:pt idx="679">
                  <c:v>0.37518740357024077</c:v>
                </c:pt>
                <c:pt idx="680">
                  <c:v>0.37603059563748975</c:v>
                </c:pt>
                <c:pt idx="681">
                  <c:v>0.37687378770473889</c:v>
                </c:pt>
                <c:pt idx="682">
                  <c:v>0.37771697977198782</c:v>
                </c:pt>
                <c:pt idx="683">
                  <c:v>0.37856017183923696</c:v>
                </c:pt>
                <c:pt idx="684">
                  <c:v>0.37940336390648588</c:v>
                </c:pt>
                <c:pt idx="685">
                  <c:v>0.3802465559737348</c:v>
                </c:pt>
                <c:pt idx="686">
                  <c:v>0.38108974804098383</c:v>
                </c:pt>
                <c:pt idx="687">
                  <c:v>0.38193294010823281</c:v>
                </c:pt>
                <c:pt idx="688">
                  <c:v>0.38277613217548195</c:v>
                </c:pt>
                <c:pt idx="689">
                  <c:v>0.38361932424273087</c:v>
                </c:pt>
                <c:pt idx="690">
                  <c:v>0.38446251630998013</c:v>
                </c:pt>
                <c:pt idx="691">
                  <c:v>0.38530570837722905</c:v>
                </c:pt>
                <c:pt idx="692">
                  <c:v>0.38616543362226735</c:v>
                </c:pt>
                <c:pt idx="693">
                  <c:v>0.38702515886730537</c:v>
                </c:pt>
                <c:pt idx="694">
                  <c:v>0.38788488411234401</c:v>
                </c:pt>
                <c:pt idx="695">
                  <c:v>0.38874460935738198</c:v>
                </c:pt>
                <c:pt idx="696">
                  <c:v>0.38960433460242017</c:v>
                </c:pt>
                <c:pt idx="697">
                  <c:v>0.39046405984745852</c:v>
                </c:pt>
                <c:pt idx="698">
                  <c:v>0.39132378509249682</c:v>
                </c:pt>
                <c:pt idx="699">
                  <c:v>0.3921835103375349</c:v>
                </c:pt>
                <c:pt idx="700">
                  <c:v>0.39304323558257298</c:v>
                </c:pt>
                <c:pt idx="701">
                  <c:v>0.3939029608276115</c:v>
                </c:pt>
                <c:pt idx="702">
                  <c:v>0.39476268607264969</c:v>
                </c:pt>
                <c:pt idx="703">
                  <c:v>0.39562241131768794</c:v>
                </c:pt>
                <c:pt idx="704">
                  <c:v>0.39648213656272602</c:v>
                </c:pt>
                <c:pt idx="705">
                  <c:v>0.39734186180776443</c:v>
                </c:pt>
                <c:pt idx="706">
                  <c:v>0.39820158705280256</c:v>
                </c:pt>
                <c:pt idx="707">
                  <c:v>0.39906131229784092</c:v>
                </c:pt>
                <c:pt idx="708">
                  <c:v>0.39992103754287905</c:v>
                </c:pt>
                <c:pt idx="709">
                  <c:v>0.40078076278791713</c:v>
                </c:pt>
                <c:pt idx="710">
                  <c:v>0.40164048803295532</c:v>
                </c:pt>
                <c:pt idx="711">
                  <c:v>0.40250021327799362</c:v>
                </c:pt>
                <c:pt idx="712">
                  <c:v>0.4033599385230317</c:v>
                </c:pt>
                <c:pt idx="713">
                  <c:v>0.40421966376807006</c:v>
                </c:pt>
                <c:pt idx="714">
                  <c:v>0.40507938901310825</c:v>
                </c:pt>
                <c:pt idx="715">
                  <c:v>0.40593911425814633</c:v>
                </c:pt>
                <c:pt idx="716">
                  <c:v>0.40681537268097395</c:v>
                </c:pt>
                <c:pt idx="717">
                  <c:v>0.4076916311038013</c:v>
                </c:pt>
                <c:pt idx="718">
                  <c:v>0.40856788952662881</c:v>
                </c:pt>
                <c:pt idx="719">
                  <c:v>0.40944414794945633</c:v>
                </c:pt>
                <c:pt idx="720">
                  <c:v>0.41032040637228373</c:v>
                </c:pt>
                <c:pt idx="721">
                  <c:v>0.41119666479511091</c:v>
                </c:pt>
                <c:pt idx="722">
                  <c:v>0.41207292321793842</c:v>
                </c:pt>
                <c:pt idx="723">
                  <c:v>0.41294918164076588</c:v>
                </c:pt>
                <c:pt idx="724">
                  <c:v>0.41382544006359334</c:v>
                </c:pt>
                <c:pt idx="725">
                  <c:v>0.41470169848642063</c:v>
                </c:pt>
                <c:pt idx="726">
                  <c:v>0.41557795690924831</c:v>
                </c:pt>
                <c:pt idx="727">
                  <c:v>0.41645421533207572</c:v>
                </c:pt>
                <c:pt idx="728">
                  <c:v>0.41733047375490312</c:v>
                </c:pt>
                <c:pt idx="729">
                  <c:v>0.4182067321777303</c:v>
                </c:pt>
                <c:pt idx="730">
                  <c:v>0.41908299060055793</c:v>
                </c:pt>
                <c:pt idx="731">
                  <c:v>0.41995924902338522</c:v>
                </c:pt>
                <c:pt idx="732">
                  <c:v>0.42083550744621262</c:v>
                </c:pt>
                <c:pt idx="733">
                  <c:v>0.4217117658690403</c:v>
                </c:pt>
                <c:pt idx="734">
                  <c:v>0.42258802429186765</c:v>
                </c:pt>
                <c:pt idx="735">
                  <c:v>0.42348081589248443</c:v>
                </c:pt>
                <c:pt idx="736">
                  <c:v>0.42437360749310082</c:v>
                </c:pt>
                <c:pt idx="737">
                  <c:v>0.42526639909371738</c:v>
                </c:pt>
                <c:pt idx="738">
                  <c:v>0.42615919069433394</c:v>
                </c:pt>
                <c:pt idx="739">
                  <c:v>0.42705198229495078</c:v>
                </c:pt>
                <c:pt idx="740">
                  <c:v>0.42794477389556751</c:v>
                </c:pt>
                <c:pt idx="741">
                  <c:v>0.42883756549618385</c:v>
                </c:pt>
                <c:pt idx="742">
                  <c:v>0.42973035709680041</c:v>
                </c:pt>
                <c:pt idx="743">
                  <c:v>0.43062314869741708</c:v>
                </c:pt>
                <c:pt idx="744">
                  <c:v>0.43151594029803375</c:v>
                </c:pt>
                <c:pt idx="745">
                  <c:v>0.43240873189865053</c:v>
                </c:pt>
                <c:pt idx="746">
                  <c:v>0.43330152349926715</c:v>
                </c:pt>
                <c:pt idx="747">
                  <c:v>0.43419431509988371</c:v>
                </c:pt>
                <c:pt idx="748">
                  <c:v>0.43508710670050027</c:v>
                </c:pt>
                <c:pt idx="749">
                  <c:v>0.43597989830111689</c:v>
                </c:pt>
                <c:pt idx="750">
                  <c:v>0.43688922307952283</c:v>
                </c:pt>
                <c:pt idx="751">
                  <c:v>0.43779854785792838</c:v>
                </c:pt>
                <c:pt idx="752">
                  <c:v>0.43870787263633426</c:v>
                </c:pt>
                <c:pt idx="753">
                  <c:v>0.43961719741474031</c:v>
                </c:pt>
                <c:pt idx="754">
                  <c:v>0.44052652219314586</c:v>
                </c:pt>
                <c:pt idx="755">
                  <c:v>0.44143584697155169</c:v>
                </c:pt>
                <c:pt idx="756">
                  <c:v>0.44234517174995774</c:v>
                </c:pt>
                <c:pt idx="757">
                  <c:v>0.44325449652836324</c:v>
                </c:pt>
                <c:pt idx="758">
                  <c:v>0.44416382130676912</c:v>
                </c:pt>
                <c:pt idx="759">
                  <c:v>0.44507314608517484</c:v>
                </c:pt>
                <c:pt idx="760">
                  <c:v>0.44598247086358089</c:v>
                </c:pt>
                <c:pt idx="761">
                  <c:v>0.44689179564198661</c:v>
                </c:pt>
                <c:pt idx="762">
                  <c:v>0.44780112042039227</c:v>
                </c:pt>
                <c:pt idx="763">
                  <c:v>0.44871044519879821</c:v>
                </c:pt>
                <c:pt idx="764">
                  <c:v>0.44961976997720426</c:v>
                </c:pt>
                <c:pt idx="765">
                  <c:v>0.45052909475560998</c:v>
                </c:pt>
                <c:pt idx="766">
                  <c:v>0.45143841953401581</c:v>
                </c:pt>
                <c:pt idx="767">
                  <c:v>0.45234774431242147</c:v>
                </c:pt>
                <c:pt idx="768">
                  <c:v>0.4532570690908273</c:v>
                </c:pt>
                <c:pt idx="769">
                  <c:v>0.45416639386923335</c:v>
                </c:pt>
                <c:pt idx="770">
                  <c:v>0.45507571864763896</c:v>
                </c:pt>
                <c:pt idx="771">
                  <c:v>0.45598504342604484</c:v>
                </c:pt>
                <c:pt idx="772">
                  <c:v>0.45691090138224005</c:v>
                </c:pt>
                <c:pt idx="773">
                  <c:v>0.45783675933843482</c:v>
                </c:pt>
                <c:pt idx="774">
                  <c:v>0.45876261729462992</c:v>
                </c:pt>
                <c:pt idx="775">
                  <c:v>0.45968847525082507</c:v>
                </c:pt>
                <c:pt idx="776">
                  <c:v>0.46061433320702</c:v>
                </c:pt>
                <c:pt idx="777">
                  <c:v>0.46154019116321487</c:v>
                </c:pt>
                <c:pt idx="778">
                  <c:v>0.46246604911940997</c:v>
                </c:pt>
                <c:pt idx="779">
                  <c:v>0.46339190707560501</c:v>
                </c:pt>
                <c:pt idx="780">
                  <c:v>0.4643177650318</c:v>
                </c:pt>
                <c:pt idx="781">
                  <c:v>0.46524362298799493</c:v>
                </c:pt>
                <c:pt idx="782">
                  <c:v>0.46616948094418992</c:v>
                </c:pt>
                <c:pt idx="783">
                  <c:v>0.46709533890038485</c:v>
                </c:pt>
                <c:pt idx="784">
                  <c:v>0.46802119685657995</c:v>
                </c:pt>
                <c:pt idx="785">
                  <c:v>0.46896358799056437</c:v>
                </c:pt>
                <c:pt idx="786">
                  <c:v>0.46990597912454868</c:v>
                </c:pt>
                <c:pt idx="787">
                  <c:v>0.47084837025853271</c:v>
                </c:pt>
                <c:pt idx="788">
                  <c:v>0.47179076139251691</c:v>
                </c:pt>
                <c:pt idx="789">
                  <c:v>0.47273315252650083</c:v>
                </c:pt>
                <c:pt idx="790">
                  <c:v>0.47367554366048531</c:v>
                </c:pt>
                <c:pt idx="791">
                  <c:v>0.47461793479446956</c:v>
                </c:pt>
                <c:pt idx="792">
                  <c:v>0.47556032592845388</c:v>
                </c:pt>
                <c:pt idx="793">
                  <c:v>0.47650271706243802</c:v>
                </c:pt>
                <c:pt idx="794">
                  <c:v>0.47744510819642211</c:v>
                </c:pt>
                <c:pt idx="795">
                  <c:v>0.47838749933040653</c:v>
                </c:pt>
                <c:pt idx="796">
                  <c:v>0.47932989046439067</c:v>
                </c:pt>
                <c:pt idx="797">
                  <c:v>0.48027228159837482</c:v>
                </c:pt>
                <c:pt idx="798">
                  <c:v>0.48121467273235902</c:v>
                </c:pt>
                <c:pt idx="799">
                  <c:v>0.48215706386634327</c:v>
                </c:pt>
                <c:pt idx="800">
                  <c:v>0.48309945500032725</c:v>
                </c:pt>
                <c:pt idx="801">
                  <c:v>0.48404184613431156</c:v>
                </c:pt>
                <c:pt idx="802">
                  <c:v>0.48500077044608497</c:v>
                </c:pt>
                <c:pt idx="803">
                  <c:v>0.48595969475785855</c:v>
                </c:pt>
                <c:pt idx="804">
                  <c:v>0.48691861906963207</c:v>
                </c:pt>
                <c:pt idx="805">
                  <c:v>0.48787754338140538</c:v>
                </c:pt>
                <c:pt idx="806">
                  <c:v>0.48883646769317868</c:v>
                </c:pt>
                <c:pt idx="807">
                  <c:v>0.48979539200495215</c:v>
                </c:pt>
                <c:pt idx="808">
                  <c:v>0.49075431631672545</c:v>
                </c:pt>
                <c:pt idx="809">
                  <c:v>0.49171324062849875</c:v>
                </c:pt>
                <c:pt idx="810">
                  <c:v>0.49267216494027244</c:v>
                </c:pt>
                <c:pt idx="811">
                  <c:v>0.49363108925204585</c:v>
                </c:pt>
                <c:pt idx="812">
                  <c:v>0.49459001356381915</c:v>
                </c:pt>
                <c:pt idx="813">
                  <c:v>0.49554893787559257</c:v>
                </c:pt>
                <c:pt idx="814">
                  <c:v>0.49650786218736598</c:v>
                </c:pt>
                <c:pt idx="815">
                  <c:v>0.49746678649913945</c:v>
                </c:pt>
                <c:pt idx="816">
                  <c:v>0.49842571081091291</c:v>
                </c:pt>
                <c:pt idx="817">
                  <c:v>0.49938463512268638</c:v>
                </c:pt>
                <c:pt idx="818">
                  <c:v>0.50034355943445952</c:v>
                </c:pt>
                <c:pt idx="819">
                  <c:v>0.50130248374623232</c:v>
                </c:pt>
                <c:pt idx="820">
                  <c:v>0.50226140805800634</c:v>
                </c:pt>
                <c:pt idx="821">
                  <c:v>0.50322033236978003</c:v>
                </c:pt>
                <c:pt idx="822">
                  <c:v>0.50417925668155361</c:v>
                </c:pt>
                <c:pt idx="823">
                  <c:v>0.5051381809933263</c:v>
                </c:pt>
                <c:pt idx="824">
                  <c:v>0.50611363848288915</c:v>
                </c:pt>
                <c:pt idx="825">
                  <c:v>0.50708909597245155</c:v>
                </c:pt>
                <c:pt idx="826">
                  <c:v>0.50806455346201429</c:v>
                </c:pt>
                <c:pt idx="827">
                  <c:v>0.50904001095157725</c:v>
                </c:pt>
                <c:pt idx="828">
                  <c:v>0.51001546844113954</c:v>
                </c:pt>
                <c:pt idx="829">
                  <c:v>0.51099092593070217</c:v>
                </c:pt>
                <c:pt idx="830">
                  <c:v>0.51196638342026446</c:v>
                </c:pt>
                <c:pt idx="831">
                  <c:v>0.51294184090982764</c:v>
                </c:pt>
                <c:pt idx="832">
                  <c:v>0.51391729839939004</c:v>
                </c:pt>
                <c:pt idx="833">
                  <c:v>0.51489275588895256</c:v>
                </c:pt>
                <c:pt idx="834">
                  <c:v>0.51586821337851563</c:v>
                </c:pt>
                <c:pt idx="835">
                  <c:v>0.51684367086807803</c:v>
                </c:pt>
                <c:pt idx="836">
                  <c:v>0.51781912835764021</c:v>
                </c:pt>
                <c:pt idx="837">
                  <c:v>0.51879458584720251</c:v>
                </c:pt>
                <c:pt idx="838">
                  <c:v>0.51977004333676569</c:v>
                </c:pt>
                <c:pt idx="839">
                  <c:v>0.5207455008263282</c:v>
                </c:pt>
                <c:pt idx="840">
                  <c:v>0.52172095831589105</c:v>
                </c:pt>
                <c:pt idx="841">
                  <c:v>0.52269641580545345</c:v>
                </c:pt>
                <c:pt idx="842">
                  <c:v>0.52368840647280546</c:v>
                </c:pt>
                <c:pt idx="843">
                  <c:v>0.52468039714015702</c:v>
                </c:pt>
                <c:pt idx="844">
                  <c:v>0.52567238780750869</c:v>
                </c:pt>
                <c:pt idx="845">
                  <c:v>0.52666437847486069</c:v>
                </c:pt>
                <c:pt idx="846">
                  <c:v>0.52765636914221214</c:v>
                </c:pt>
                <c:pt idx="847">
                  <c:v>0.52864835980956448</c:v>
                </c:pt>
                <c:pt idx="848">
                  <c:v>0.52964035047691604</c:v>
                </c:pt>
                <c:pt idx="849">
                  <c:v>0.53063234114426738</c:v>
                </c:pt>
                <c:pt idx="850">
                  <c:v>0.5316243318116195</c:v>
                </c:pt>
                <c:pt idx="851">
                  <c:v>0.53261632247897162</c:v>
                </c:pt>
                <c:pt idx="852">
                  <c:v>0.53360831314632351</c:v>
                </c:pt>
                <c:pt idx="853">
                  <c:v>0.53460030381367529</c:v>
                </c:pt>
                <c:pt idx="854">
                  <c:v>0.53559229448102663</c:v>
                </c:pt>
                <c:pt idx="855">
                  <c:v>0.53658428514837853</c:v>
                </c:pt>
                <c:pt idx="856">
                  <c:v>0.5375762758157302</c:v>
                </c:pt>
                <c:pt idx="857">
                  <c:v>0.53856826648308243</c:v>
                </c:pt>
                <c:pt idx="858">
                  <c:v>0.5395602571504341</c:v>
                </c:pt>
                <c:pt idx="859">
                  <c:v>0.54055224781778566</c:v>
                </c:pt>
                <c:pt idx="860">
                  <c:v>0.54154423848513789</c:v>
                </c:pt>
                <c:pt idx="861">
                  <c:v>0.54253622915248922</c:v>
                </c:pt>
                <c:pt idx="862">
                  <c:v>0.54352821981984134</c:v>
                </c:pt>
                <c:pt idx="863">
                  <c:v>0.54452021048719323</c:v>
                </c:pt>
                <c:pt idx="864">
                  <c:v>0.54551220115454457</c:v>
                </c:pt>
                <c:pt idx="865">
                  <c:v>0.54652072499968563</c:v>
                </c:pt>
                <c:pt idx="866">
                  <c:v>0.5475292488448269</c:v>
                </c:pt>
                <c:pt idx="867">
                  <c:v>0.54853777268996762</c:v>
                </c:pt>
                <c:pt idx="868">
                  <c:v>0.54954629653510911</c:v>
                </c:pt>
                <c:pt idx="869">
                  <c:v>0.55055482038024972</c:v>
                </c:pt>
                <c:pt idx="870">
                  <c:v>0.55156334422539066</c:v>
                </c:pt>
                <c:pt idx="871">
                  <c:v>0.55257186807053182</c:v>
                </c:pt>
                <c:pt idx="872">
                  <c:v>0.55358039191567265</c:v>
                </c:pt>
                <c:pt idx="873">
                  <c:v>0.55458891576081359</c:v>
                </c:pt>
                <c:pt idx="874">
                  <c:v>0.55561397278374403</c:v>
                </c:pt>
                <c:pt idx="875">
                  <c:v>0.55663902980667423</c:v>
                </c:pt>
                <c:pt idx="876">
                  <c:v>0.55766408682960444</c:v>
                </c:pt>
                <c:pt idx="877">
                  <c:v>0.55868914385253454</c:v>
                </c:pt>
                <c:pt idx="878">
                  <c:v>0.55971420087546486</c:v>
                </c:pt>
                <c:pt idx="879">
                  <c:v>0.56073925789839552</c:v>
                </c:pt>
                <c:pt idx="880">
                  <c:v>0.56176431492132528</c:v>
                </c:pt>
                <c:pt idx="881">
                  <c:v>0.56278937194425538</c:v>
                </c:pt>
                <c:pt idx="882">
                  <c:v>0.5638144289671857</c:v>
                </c:pt>
                <c:pt idx="883">
                  <c:v>0.5648394859901158</c:v>
                </c:pt>
                <c:pt idx="884">
                  <c:v>0.56586454301304601</c:v>
                </c:pt>
                <c:pt idx="885">
                  <c:v>0.56688960003597644</c:v>
                </c:pt>
                <c:pt idx="886">
                  <c:v>0.56791465705890665</c:v>
                </c:pt>
                <c:pt idx="887">
                  <c:v>0.56893971408183663</c:v>
                </c:pt>
                <c:pt idx="888">
                  <c:v>0.56996477110476662</c:v>
                </c:pt>
                <c:pt idx="889">
                  <c:v>0.57098982812769705</c:v>
                </c:pt>
                <c:pt idx="890">
                  <c:v>0.57201488515062693</c:v>
                </c:pt>
                <c:pt idx="891">
                  <c:v>0.5730399421735578</c:v>
                </c:pt>
                <c:pt idx="892">
                  <c:v>0.57406499919648768</c:v>
                </c:pt>
                <c:pt idx="893">
                  <c:v>0.57509005621941822</c:v>
                </c:pt>
                <c:pt idx="894">
                  <c:v>0.57611511324234788</c:v>
                </c:pt>
                <c:pt idx="895">
                  <c:v>0.57715670344306735</c:v>
                </c:pt>
                <c:pt idx="896">
                  <c:v>0.57819829364378716</c:v>
                </c:pt>
                <c:pt idx="897">
                  <c:v>0.57923988384450642</c:v>
                </c:pt>
                <c:pt idx="898">
                  <c:v>0.58028147404522523</c:v>
                </c:pt>
                <c:pt idx="899">
                  <c:v>0.58132306424594449</c:v>
                </c:pt>
                <c:pt idx="900">
                  <c:v>0.58236465444666408</c:v>
                </c:pt>
                <c:pt idx="901">
                  <c:v>0.58340624464738344</c:v>
                </c:pt>
                <c:pt idx="902">
                  <c:v>0.58444783484810303</c:v>
                </c:pt>
                <c:pt idx="903">
                  <c:v>0.58548942504882251</c:v>
                </c:pt>
                <c:pt idx="904">
                  <c:v>0.58653101524954188</c:v>
                </c:pt>
                <c:pt idx="905">
                  <c:v>0.5875726054502608</c:v>
                </c:pt>
                <c:pt idx="906">
                  <c:v>0.5886141956509805</c:v>
                </c:pt>
                <c:pt idx="907">
                  <c:v>0.58965578585169987</c:v>
                </c:pt>
                <c:pt idx="908">
                  <c:v>0.59069737605241945</c:v>
                </c:pt>
                <c:pt idx="909">
                  <c:v>0.59173896625313882</c:v>
                </c:pt>
                <c:pt idx="910">
                  <c:v>0.59278055645385841</c:v>
                </c:pt>
                <c:pt idx="911">
                  <c:v>0.59383867983236638</c:v>
                </c:pt>
                <c:pt idx="912">
                  <c:v>0.59489680321087568</c:v>
                </c:pt>
                <c:pt idx="913">
                  <c:v>0.5959549265893842</c:v>
                </c:pt>
                <c:pt idx="914">
                  <c:v>0.59701304996789228</c:v>
                </c:pt>
                <c:pt idx="915">
                  <c:v>0.59807117334640114</c:v>
                </c:pt>
                <c:pt idx="916">
                  <c:v>0.59912929672490978</c:v>
                </c:pt>
                <c:pt idx="917">
                  <c:v>0.60018742010341852</c:v>
                </c:pt>
                <c:pt idx="918">
                  <c:v>0.60124554348192694</c:v>
                </c:pt>
                <c:pt idx="919">
                  <c:v>0.60230366686043568</c:v>
                </c:pt>
                <c:pt idx="920">
                  <c:v>0.6033617902389441</c:v>
                </c:pt>
                <c:pt idx="921">
                  <c:v>0.60441991361745262</c:v>
                </c:pt>
                <c:pt idx="922">
                  <c:v>0.60549457017375063</c:v>
                </c:pt>
                <c:pt idx="923">
                  <c:v>0.60656922673004821</c:v>
                </c:pt>
                <c:pt idx="924">
                  <c:v>0.60764388328634622</c:v>
                </c:pt>
                <c:pt idx="925">
                  <c:v>0.60871853984264357</c:v>
                </c:pt>
                <c:pt idx="926">
                  <c:v>0.60979319639894192</c:v>
                </c:pt>
                <c:pt idx="927">
                  <c:v>0.6108678529552396</c:v>
                </c:pt>
                <c:pt idx="928">
                  <c:v>0.61194250951153739</c:v>
                </c:pt>
                <c:pt idx="929">
                  <c:v>0.61301716606783496</c:v>
                </c:pt>
                <c:pt idx="930">
                  <c:v>0.61409182262413331</c:v>
                </c:pt>
                <c:pt idx="931">
                  <c:v>0.61516647918043055</c:v>
                </c:pt>
                <c:pt idx="932">
                  <c:v>0.61624113573672834</c:v>
                </c:pt>
                <c:pt idx="933">
                  <c:v>0.61731579229302636</c:v>
                </c:pt>
                <c:pt idx="934">
                  <c:v>0.61839044884932381</c:v>
                </c:pt>
                <c:pt idx="935">
                  <c:v>0.6194651054056215</c:v>
                </c:pt>
                <c:pt idx="936">
                  <c:v>0.62053976196191929</c:v>
                </c:pt>
                <c:pt idx="937">
                  <c:v>0.62163095169600679</c:v>
                </c:pt>
                <c:pt idx="938">
                  <c:v>0.62272214143009363</c:v>
                </c:pt>
                <c:pt idx="939">
                  <c:v>0.62381333116418081</c:v>
                </c:pt>
                <c:pt idx="940">
                  <c:v>0.62490452089826742</c:v>
                </c:pt>
                <c:pt idx="941">
                  <c:v>0.62599571063235471</c:v>
                </c:pt>
                <c:pt idx="942">
                  <c:v>0.62708690036644132</c:v>
                </c:pt>
                <c:pt idx="943">
                  <c:v>0.62817809010052872</c:v>
                </c:pt>
                <c:pt idx="944">
                  <c:v>0.62926927983461534</c:v>
                </c:pt>
                <c:pt idx="945">
                  <c:v>0.63036046956870251</c:v>
                </c:pt>
                <c:pt idx="946">
                  <c:v>0.63145165930278946</c:v>
                </c:pt>
                <c:pt idx="947">
                  <c:v>0.63254284903687641</c:v>
                </c:pt>
                <c:pt idx="948">
                  <c:v>0.63363403877096325</c:v>
                </c:pt>
                <c:pt idx="949">
                  <c:v>0.63472522850505075</c:v>
                </c:pt>
                <c:pt idx="950">
                  <c:v>0.6358164182391377</c:v>
                </c:pt>
                <c:pt idx="951">
                  <c:v>0.63690760797322443</c:v>
                </c:pt>
                <c:pt idx="952">
                  <c:v>0.63801533088510054</c:v>
                </c:pt>
                <c:pt idx="953">
                  <c:v>0.63912305379697665</c:v>
                </c:pt>
                <c:pt idx="954">
                  <c:v>0.64023077670885298</c:v>
                </c:pt>
                <c:pt idx="955">
                  <c:v>0.64133849962072909</c:v>
                </c:pt>
                <c:pt idx="956">
                  <c:v>0.6424462225326053</c:v>
                </c:pt>
                <c:pt idx="957">
                  <c:v>0.64355394544448141</c:v>
                </c:pt>
                <c:pt idx="958">
                  <c:v>0.64466166835635763</c:v>
                </c:pt>
                <c:pt idx="959">
                  <c:v>0.64576939126823363</c:v>
                </c:pt>
                <c:pt idx="960">
                  <c:v>0.64687711418010996</c:v>
                </c:pt>
                <c:pt idx="961">
                  <c:v>0.64798483709198629</c:v>
                </c:pt>
                <c:pt idx="962">
                  <c:v>0.6490925600038624</c:v>
                </c:pt>
                <c:pt idx="963">
                  <c:v>0.6502002829157385</c:v>
                </c:pt>
                <c:pt idx="964">
                  <c:v>0.65132453900540388</c:v>
                </c:pt>
                <c:pt idx="965">
                  <c:v>0.65244879509506903</c:v>
                </c:pt>
                <c:pt idx="966">
                  <c:v>0.65357305118473463</c:v>
                </c:pt>
                <c:pt idx="967">
                  <c:v>0.65469730727440034</c:v>
                </c:pt>
                <c:pt idx="968">
                  <c:v>0.65582156336406561</c:v>
                </c:pt>
                <c:pt idx="969">
                  <c:v>0.65694581945373121</c:v>
                </c:pt>
                <c:pt idx="970">
                  <c:v>0.65807007554339636</c:v>
                </c:pt>
                <c:pt idx="971">
                  <c:v>0.65919433163306174</c:v>
                </c:pt>
                <c:pt idx="972">
                  <c:v>0.66031858772272656</c:v>
                </c:pt>
                <c:pt idx="973">
                  <c:v>0.66144284381239238</c:v>
                </c:pt>
                <c:pt idx="974">
                  <c:v>0.6625670999020572</c:v>
                </c:pt>
                <c:pt idx="975">
                  <c:v>0.66369135599172302</c:v>
                </c:pt>
                <c:pt idx="976">
                  <c:v>0.66481561208138884</c:v>
                </c:pt>
                <c:pt idx="977">
                  <c:v>0.66593986817105377</c:v>
                </c:pt>
                <c:pt idx="978">
                  <c:v>0.66708065743850886</c:v>
                </c:pt>
                <c:pt idx="979">
                  <c:v>0.66822144670596273</c:v>
                </c:pt>
                <c:pt idx="980">
                  <c:v>0.66936223597341749</c:v>
                </c:pt>
                <c:pt idx="981">
                  <c:v>0.67050302524087213</c:v>
                </c:pt>
                <c:pt idx="982">
                  <c:v>0.67164381450832711</c:v>
                </c:pt>
                <c:pt idx="983">
                  <c:v>0.67278460377578142</c:v>
                </c:pt>
                <c:pt idx="984">
                  <c:v>0.67392539304323584</c:v>
                </c:pt>
                <c:pt idx="985">
                  <c:v>0.67506618231069015</c:v>
                </c:pt>
                <c:pt idx="986">
                  <c:v>0.67620697157814491</c:v>
                </c:pt>
                <c:pt idx="987">
                  <c:v>0.67734776084559956</c:v>
                </c:pt>
                <c:pt idx="988">
                  <c:v>0.67848855011305409</c:v>
                </c:pt>
                <c:pt idx="989">
                  <c:v>0.67962933938050896</c:v>
                </c:pt>
                <c:pt idx="990">
                  <c:v>0.68077012864796282</c:v>
                </c:pt>
                <c:pt idx="991">
                  <c:v>0.68191091791541769</c:v>
                </c:pt>
                <c:pt idx="992">
                  <c:v>0.68306824036066138</c:v>
                </c:pt>
                <c:pt idx="993">
                  <c:v>0.68422556280590507</c:v>
                </c:pt>
                <c:pt idx="994">
                  <c:v>0.68538288525114865</c:v>
                </c:pt>
                <c:pt idx="995">
                  <c:v>0.6865402076963929</c:v>
                </c:pt>
                <c:pt idx="996">
                  <c:v>0.6876975301416367</c:v>
                </c:pt>
                <c:pt idx="997">
                  <c:v>0.68885485258688084</c:v>
                </c:pt>
                <c:pt idx="998">
                  <c:v>0.69001217503212375</c:v>
                </c:pt>
                <c:pt idx="999">
                  <c:v>0.69116949747736767</c:v>
                </c:pt>
                <c:pt idx="1000">
                  <c:v>0.69232681992261158</c:v>
                </c:pt>
                <c:pt idx="1001">
                  <c:v>0.69348414236785527</c:v>
                </c:pt>
                <c:pt idx="1002">
                  <c:v>0.69464146481309952</c:v>
                </c:pt>
                <c:pt idx="1003">
                  <c:v>0.69579878725834299</c:v>
                </c:pt>
                <c:pt idx="1004">
                  <c:v>0.69695610970358668</c:v>
                </c:pt>
                <c:pt idx="1005">
                  <c:v>0.69811343214883081</c:v>
                </c:pt>
                <c:pt idx="1006">
                  <c:v>0.69928728777186311</c:v>
                </c:pt>
                <c:pt idx="1007">
                  <c:v>0.70046114339489651</c:v>
                </c:pt>
                <c:pt idx="1008">
                  <c:v>0.70163499901792903</c:v>
                </c:pt>
                <c:pt idx="1009">
                  <c:v>0.70280885464096243</c:v>
                </c:pt>
                <c:pt idx="1010">
                  <c:v>0.70398271026399539</c:v>
                </c:pt>
                <c:pt idx="1011">
                  <c:v>0.70515656588702769</c:v>
                </c:pt>
                <c:pt idx="1012">
                  <c:v>0.70633042151006109</c:v>
                </c:pt>
                <c:pt idx="1013">
                  <c:v>0.70750427713309438</c:v>
                </c:pt>
                <c:pt idx="1014">
                  <c:v>0.70867813275612723</c:v>
                </c:pt>
                <c:pt idx="1015">
                  <c:v>0.70985198837916019</c:v>
                </c:pt>
                <c:pt idx="1016">
                  <c:v>0.71102584400219326</c:v>
                </c:pt>
                <c:pt idx="1017">
                  <c:v>0.71219969962522611</c:v>
                </c:pt>
                <c:pt idx="1018">
                  <c:v>0.71337355524825863</c:v>
                </c:pt>
                <c:pt idx="1019">
                  <c:v>0.71454741087129181</c:v>
                </c:pt>
                <c:pt idx="1020">
                  <c:v>0.71572126649432533</c:v>
                </c:pt>
                <c:pt idx="1021">
                  <c:v>0.71689512211735773</c:v>
                </c:pt>
                <c:pt idx="1022">
                  <c:v>0.71806897774039069</c:v>
                </c:pt>
                <c:pt idx="1023">
                  <c:v>0.71924283336342421</c:v>
                </c:pt>
                <c:pt idx="1024">
                  <c:v>0.72041668898645639</c:v>
                </c:pt>
                <c:pt idx="1025">
                  <c:v>0.7215905446094899</c:v>
                </c:pt>
                <c:pt idx="1026">
                  <c:v>0.72276440023252264</c:v>
                </c:pt>
                <c:pt idx="1027">
                  <c:v>0.7239382558555556</c:v>
                </c:pt>
                <c:pt idx="1028">
                  <c:v>0.72511211147858889</c:v>
                </c:pt>
                <c:pt idx="1029">
                  <c:v>0.72628596710162152</c:v>
                </c:pt>
                <c:pt idx="1030">
                  <c:v>0.7274598227246547</c:v>
                </c:pt>
                <c:pt idx="1031">
                  <c:v>0.72865021152547704</c:v>
                </c:pt>
                <c:pt idx="1032">
                  <c:v>0.72984060032629905</c:v>
                </c:pt>
                <c:pt idx="1033">
                  <c:v>0.73103098912712072</c:v>
                </c:pt>
                <c:pt idx="1034">
                  <c:v>0.73222137792794306</c:v>
                </c:pt>
                <c:pt idx="1035">
                  <c:v>0.73341176672876529</c:v>
                </c:pt>
                <c:pt idx="1036">
                  <c:v>0.73460215552958785</c:v>
                </c:pt>
                <c:pt idx="1037">
                  <c:v>0.73579254433040964</c:v>
                </c:pt>
                <c:pt idx="1038">
                  <c:v>0.73698293313123153</c:v>
                </c:pt>
                <c:pt idx="1039">
                  <c:v>0.73817332193205376</c:v>
                </c:pt>
                <c:pt idx="1040">
                  <c:v>0.7393637107328761</c:v>
                </c:pt>
                <c:pt idx="1041">
                  <c:v>0.74055409953369844</c:v>
                </c:pt>
                <c:pt idx="1042">
                  <c:v>0.74174448833452089</c:v>
                </c:pt>
                <c:pt idx="1043">
                  <c:v>0.7429348771353429</c:v>
                </c:pt>
                <c:pt idx="1044">
                  <c:v>0.74412526593616479</c:v>
                </c:pt>
                <c:pt idx="1045">
                  <c:v>0.74531565473698691</c:v>
                </c:pt>
                <c:pt idx="1046">
                  <c:v>0.74650604353780903</c:v>
                </c:pt>
                <c:pt idx="1047">
                  <c:v>0.74769643233863192</c:v>
                </c:pt>
                <c:pt idx="1048">
                  <c:v>0.7488868211394536</c:v>
                </c:pt>
                <c:pt idx="1049">
                  <c:v>0.7500772099402756</c:v>
                </c:pt>
                <c:pt idx="1050">
                  <c:v>0.7512675987410975</c:v>
                </c:pt>
                <c:pt idx="1051">
                  <c:v>0.75245798754191973</c:v>
                </c:pt>
                <c:pt idx="1052">
                  <c:v>0.75366490952053145</c:v>
                </c:pt>
                <c:pt idx="1053">
                  <c:v>0.75487183149914305</c:v>
                </c:pt>
                <c:pt idx="1054">
                  <c:v>0.75607875347775411</c:v>
                </c:pt>
                <c:pt idx="1055">
                  <c:v>0.75728567545636549</c:v>
                </c:pt>
                <c:pt idx="1056">
                  <c:v>0.75849259743497688</c:v>
                </c:pt>
                <c:pt idx="1057">
                  <c:v>0.75969951941358882</c:v>
                </c:pt>
                <c:pt idx="1058">
                  <c:v>0.76090644139219954</c:v>
                </c:pt>
                <c:pt idx="1059">
                  <c:v>0.7621133633708107</c:v>
                </c:pt>
                <c:pt idx="1060">
                  <c:v>0.76332028534942231</c:v>
                </c:pt>
                <c:pt idx="1061">
                  <c:v>0.76452720732803381</c:v>
                </c:pt>
                <c:pt idx="1062">
                  <c:v>0.76573412930664486</c:v>
                </c:pt>
                <c:pt idx="1063">
                  <c:v>0.76694105128525636</c:v>
                </c:pt>
                <c:pt idx="1064">
                  <c:v>0.76814797326386786</c:v>
                </c:pt>
                <c:pt idx="1065">
                  <c:v>0.76935489524247913</c:v>
                </c:pt>
                <c:pt idx="1066">
                  <c:v>0.77056181722109074</c:v>
                </c:pt>
                <c:pt idx="1067">
                  <c:v>0.7717687391997019</c:v>
                </c:pt>
                <c:pt idx="1068">
                  <c:v>0.7729756611783134</c:v>
                </c:pt>
                <c:pt idx="1069">
                  <c:v>0.77418258315692412</c:v>
                </c:pt>
                <c:pt idx="1070">
                  <c:v>0.77538950513553573</c:v>
                </c:pt>
                <c:pt idx="1071">
                  <c:v>0.77659642711414723</c:v>
                </c:pt>
                <c:pt idx="1072">
                  <c:v>0.77781988227054799</c:v>
                </c:pt>
                <c:pt idx="1073">
                  <c:v>0.77904333742694831</c:v>
                </c:pt>
                <c:pt idx="1074">
                  <c:v>0.78026679258334852</c:v>
                </c:pt>
                <c:pt idx="1075">
                  <c:v>0.78149024773974929</c:v>
                </c:pt>
                <c:pt idx="1076">
                  <c:v>0.7827137028961495</c:v>
                </c:pt>
                <c:pt idx="1077">
                  <c:v>0.78393715805255038</c:v>
                </c:pt>
                <c:pt idx="1078">
                  <c:v>0.78516061320895103</c:v>
                </c:pt>
                <c:pt idx="1079">
                  <c:v>0.78638406836535146</c:v>
                </c:pt>
                <c:pt idx="1080">
                  <c:v>0.78760752352175201</c:v>
                </c:pt>
                <c:pt idx="1081">
                  <c:v>0.7888475118559416</c:v>
                </c:pt>
                <c:pt idx="1082">
                  <c:v>0.79008750019013152</c:v>
                </c:pt>
                <c:pt idx="1083">
                  <c:v>0.79132748852432133</c:v>
                </c:pt>
                <c:pt idx="1084">
                  <c:v>0.79256747685851114</c:v>
                </c:pt>
                <c:pt idx="1085">
                  <c:v>0.79380746519270062</c:v>
                </c:pt>
                <c:pt idx="1086">
                  <c:v>0.7950474535268911</c:v>
                </c:pt>
                <c:pt idx="1087">
                  <c:v>0.79628744186108003</c:v>
                </c:pt>
                <c:pt idx="1088">
                  <c:v>0.79752743019526973</c:v>
                </c:pt>
                <c:pt idx="1089">
                  <c:v>0.79876741852945998</c:v>
                </c:pt>
                <c:pt idx="1090">
                  <c:v>0.80000740686364968</c:v>
                </c:pt>
                <c:pt idx="1091">
                  <c:v>0.80124739519783927</c:v>
                </c:pt>
                <c:pt idx="1092">
                  <c:v>0.80248738353202886</c:v>
                </c:pt>
                <c:pt idx="1093">
                  <c:v>0.80372737186621857</c:v>
                </c:pt>
                <c:pt idx="1094">
                  <c:v>0.80496736020040849</c:v>
                </c:pt>
                <c:pt idx="1095">
                  <c:v>0.80620734853459852</c:v>
                </c:pt>
                <c:pt idx="1096">
                  <c:v>0.80746387004657749</c:v>
                </c:pt>
                <c:pt idx="1097">
                  <c:v>0.80872039155855635</c:v>
                </c:pt>
                <c:pt idx="1098">
                  <c:v>0.80997691307053543</c:v>
                </c:pt>
                <c:pt idx="1099">
                  <c:v>0.8112334345825144</c:v>
                </c:pt>
                <c:pt idx="1100">
                  <c:v>0.81248995609449326</c:v>
                </c:pt>
                <c:pt idx="1101">
                  <c:v>0.81374647760647245</c:v>
                </c:pt>
                <c:pt idx="1102">
                  <c:v>0.81500299911845087</c:v>
                </c:pt>
                <c:pt idx="1103">
                  <c:v>0.81625952063042995</c:v>
                </c:pt>
                <c:pt idx="1104">
                  <c:v>0.81751604214240869</c:v>
                </c:pt>
                <c:pt idx="1105">
                  <c:v>0.818772563654388</c:v>
                </c:pt>
                <c:pt idx="1106">
                  <c:v>0.82002908516636652</c:v>
                </c:pt>
                <c:pt idx="1107">
                  <c:v>0.82128560667834583</c:v>
                </c:pt>
                <c:pt idx="1108">
                  <c:v>0.82254212819032457</c:v>
                </c:pt>
                <c:pt idx="1109">
                  <c:v>0.82379864970230354</c:v>
                </c:pt>
                <c:pt idx="1110">
                  <c:v>0.82505517121428262</c:v>
                </c:pt>
                <c:pt idx="1111">
                  <c:v>0.82631169272626148</c:v>
                </c:pt>
                <c:pt idx="1112">
                  <c:v>0.82756821423824034</c:v>
                </c:pt>
                <c:pt idx="1113">
                  <c:v>0.82882473575021931</c:v>
                </c:pt>
                <c:pt idx="1114">
                  <c:v>0.83008125726219872</c:v>
                </c:pt>
                <c:pt idx="1115">
                  <c:v>0.83135431195196619</c:v>
                </c:pt>
                <c:pt idx="1116">
                  <c:v>0.83262736664173498</c:v>
                </c:pt>
                <c:pt idx="1117">
                  <c:v>0.83390042133150299</c:v>
                </c:pt>
                <c:pt idx="1118">
                  <c:v>0.83517347602127123</c:v>
                </c:pt>
                <c:pt idx="1119">
                  <c:v>0.8364465307110388</c:v>
                </c:pt>
                <c:pt idx="1120">
                  <c:v>0.83771958540080715</c:v>
                </c:pt>
                <c:pt idx="1121">
                  <c:v>0.83899264009057573</c:v>
                </c:pt>
                <c:pt idx="1122">
                  <c:v>0.84026569478034341</c:v>
                </c:pt>
                <c:pt idx="1123">
                  <c:v>0.84153874947011154</c:v>
                </c:pt>
                <c:pt idx="1124">
                  <c:v>0.84281180415988022</c:v>
                </c:pt>
                <c:pt idx="1125">
                  <c:v>0.84408485884964801</c:v>
                </c:pt>
                <c:pt idx="1126">
                  <c:v>0.84535791353941625</c:v>
                </c:pt>
                <c:pt idx="1127">
                  <c:v>0.84663096822918471</c:v>
                </c:pt>
                <c:pt idx="1128">
                  <c:v>0.84790402291895262</c:v>
                </c:pt>
                <c:pt idx="1129">
                  <c:v>0.84917707760872085</c:v>
                </c:pt>
                <c:pt idx="1130">
                  <c:v>0.85045013229848898</c:v>
                </c:pt>
                <c:pt idx="1131">
                  <c:v>0.85172318698825689</c:v>
                </c:pt>
                <c:pt idx="1132">
                  <c:v>0.85299624167802512</c:v>
                </c:pt>
                <c:pt idx="1133">
                  <c:v>0.85426929636779336</c:v>
                </c:pt>
                <c:pt idx="1134">
                  <c:v>0.85555888423535043</c:v>
                </c:pt>
                <c:pt idx="1135">
                  <c:v>0.85684847210290804</c:v>
                </c:pt>
                <c:pt idx="1136">
                  <c:v>0.85813805997046522</c:v>
                </c:pt>
                <c:pt idx="1137">
                  <c:v>0.85942764783802261</c:v>
                </c:pt>
                <c:pt idx="1138">
                  <c:v>0.86071723570558001</c:v>
                </c:pt>
                <c:pt idx="1139">
                  <c:v>0.86200682357313763</c:v>
                </c:pt>
                <c:pt idx="1140">
                  <c:v>0.86329641144069491</c:v>
                </c:pt>
                <c:pt idx="1141">
                  <c:v>0.86458599930825153</c:v>
                </c:pt>
                <c:pt idx="1142">
                  <c:v>0.86587558717580948</c:v>
                </c:pt>
                <c:pt idx="1143">
                  <c:v>0.86716517504336654</c:v>
                </c:pt>
                <c:pt idx="1144">
                  <c:v>0.86845476291092372</c:v>
                </c:pt>
                <c:pt idx="1145">
                  <c:v>0.86974435077848156</c:v>
                </c:pt>
                <c:pt idx="1146">
                  <c:v>0.87103393864603862</c:v>
                </c:pt>
                <c:pt idx="1147">
                  <c:v>0.87232352651359635</c:v>
                </c:pt>
                <c:pt idx="1148">
                  <c:v>0.87361311438115341</c:v>
                </c:pt>
                <c:pt idx="1149">
                  <c:v>0.87490270224871092</c:v>
                </c:pt>
                <c:pt idx="1150">
                  <c:v>0.87619229011626798</c:v>
                </c:pt>
                <c:pt idx="1151">
                  <c:v>0.87749841116161464</c:v>
                </c:pt>
                <c:pt idx="1152">
                  <c:v>0.8788045322069612</c:v>
                </c:pt>
                <c:pt idx="1153">
                  <c:v>0.88011065325230753</c:v>
                </c:pt>
                <c:pt idx="1154">
                  <c:v>0.88141677429765364</c:v>
                </c:pt>
                <c:pt idx="1155">
                  <c:v>0.88272289534300064</c:v>
                </c:pt>
                <c:pt idx="1156">
                  <c:v>0.88402901638834763</c:v>
                </c:pt>
                <c:pt idx="1157">
                  <c:v>0.88533513743369374</c:v>
                </c:pt>
                <c:pt idx="1158">
                  <c:v>0.88664125847904074</c:v>
                </c:pt>
                <c:pt idx="1159">
                  <c:v>0.88794737952438674</c:v>
                </c:pt>
                <c:pt idx="1160">
                  <c:v>0.88925350056973329</c:v>
                </c:pt>
                <c:pt idx="1161">
                  <c:v>0.89055962161507984</c:v>
                </c:pt>
                <c:pt idx="1162">
                  <c:v>0.89186574266042662</c:v>
                </c:pt>
                <c:pt idx="1163">
                  <c:v>0.89317186370577295</c:v>
                </c:pt>
                <c:pt idx="1164">
                  <c:v>0.89447798475111928</c:v>
                </c:pt>
                <c:pt idx="1165">
                  <c:v>0.89578410579646572</c:v>
                </c:pt>
                <c:pt idx="1166">
                  <c:v>0.89710676001960143</c:v>
                </c:pt>
                <c:pt idx="1167">
                  <c:v>0.89842941424273759</c:v>
                </c:pt>
                <c:pt idx="1168">
                  <c:v>0.89975206846587352</c:v>
                </c:pt>
                <c:pt idx="1169">
                  <c:v>0.90107472268900923</c:v>
                </c:pt>
                <c:pt idx="1170">
                  <c:v>0.9023973769121445</c:v>
                </c:pt>
                <c:pt idx="1171">
                  <c:v>0.90372003113528054</c:v>
                </c:pt>
                <c:pt idx="1172">
                  <c:v>0.90504268535841614</c:v>
                </c:pt>
                <c:pt idx="1173">
                  <c:v>0.90636533958155163</c:v>
                </c:pt>
                <c:pt idx="1174">
                  <c:v>0.90768799380468768</c:v>
                </c:pt>
                <c:pt idx="1175">
                  <c:v>0.90901064802782328</c:v>
                </c:pt>
                <c:pt idx="1176">
                  <c:v>0.91033330225095888</c:v>
                </c:pt>
                <c:pt idx="1177">
                  <c:v>0.91165595647409525</c:v>
                </c:pt>
                <c:pt idx="1178">
                  <c:v>0.91297861069723063</c:v>
                </c:pt>
                <c:pt idx="1179">
                  <c:v>0.9143177980981555</c:v>
                </c:pt>
                <c:pt idx="1180">
                  <c:v>0.91565698549908059</c:v>
                </c:pt>
                <c:pt idx="1181">
                  <c:v>0.91699617290000535</c:v>
                </c:pt>
                <c:pt idx="1182">
                  <c:v>0.91833536030092999</c:v>
                </c:pt>
                <c:pt idx="1183">
                  <c:v>0.91967454770185519</c:v>
                </c:pt>
                <c:pt idx="1184">
                  <c:v>0.92101373510278006</c:v>
                </c:pt>
                <c:pt idx="1185">
                  <c:v>0.92235292250370504</c:v>
                </c:pt>
                <c:pt idx="1186">
                  <c:v>0.92369210990462969</c:v>
                </c:pt>
                <c:pt idx="1187">
                  <c:v>0.92503129730555522</c:v>
                </c:pt>
                <c:pt idx="1188">
                  <c:v>0.92637048470647998</c:v>
                </c:pt>
                <c:pt idx="1189">
                  <c:v>0.92770967210740518</c:v>
                </c:pt>
                <c:pt idx="1190">
                  <c:v>0.92906539268611921</c:v>
                </c:pt>
                <c:pt idx="1191">
                  <c:v>0.93042111326483334</c:v>
                </c:pt>
                <c:pt idx="1192">
                  <c:v>0.93177683384354748</c:v>
                </c:pt>
                <c:pt idx="1193">
                  <c:v>0.93313255442226106</c:v>
                </c:pt>
                <c:pt idx="1194">
                  <c:v>0.93448827500097542</c:v>
                </c:pt>
                <c:pt idx="1195">
                  <c:v>0.93584399557968989</c:v>
                </c:pt>
                <c:pt idx="1196">
                  <c:v>0.93719971615840425</c:v>
                </c:pt>
                <c:pt idx="1197">
                  <c:v>0.93855543673711772</c:v>
                </c:pt>
                <c:pt idx="1198">
                  <c:v>0.93992769049362135</c:v>
                </c:pt>
                <c:pt idx="1199">
                  <c:v>0.94129994425012464</c:v>
                </c:pt>
                <c:pt idx="1200">
                  <c:v>0.94267219800662772</c:v>
                </c:pt>
                <c:pt idx="1201">
                  <c:v>0.94404445176313145</c:v>
                </c:pt>
                <c:pt idx="1202">
                  <c:v>0.9454167055196343</c:v>
                </c:pt>
                <c:pt idx="1203">
                  <c:v>0.94678895927613782</c:v>
                </c:pt>
                <c:pt idx="1204">
                  <c:v>0.94816121303264111</c:v>
                </c:pt>
                <c:pt idx="1205">
                  <c:v>0.94953346678914441</c:v>
                </c:pt>
                <c:pt idx="1206">
                  <c:v>0.95090572054564781</c:v>
                </c:pt>
                <c:pt idx="1207">
                  <c:v>0.95227797430215111</c:v>
                </c:pt>
                <c:pt idx="1208">
                  <c:v>0.95365022805865463</c:v>
                </c:pt>
                <c:pt idx="1209">
                  <c:v>0.95502248181515759</c:v>
                </c:pt>
                <c:pt idx="1210">
                  <c:v>0.95639473557166099</c:v>
                </c:pt>
                <c:pt idx="1211">
                  <c:v>0.9577669893281644</c:v>
                </c:pt>
                <c:pt idx="1212">
                  <c:v>0.95913924308466769</c:v>
                </c:pt>
                <c:pt idx="1213">
                  <c:v>0.96051149684117121</c:v>
                </c:pt>
                <c:pt idx="1214">
                  <c:v>0.9618837505976745</c:v>
                </c:pt>
                <c:pt idx="1215">
                  <c:v>0.96327253753196673</c:v>
                </c:pt>
                <c:pt idx="1216">
                  <c:v>0.96466132446625941</c:v>
                </c:pt>
                <c:pt idx="1217">
                  <c:v>0.96605011140055208</c:v>
                </c:pt>
                <c:pt idx="1218">
                  <c:v>0.96743889833484464</c:v>
                </c:pt>
                <c:pt idx="1219">
                  <c:v>0.96882768526913721</c:v>
                </c:pt>
                <c:pt idx="1220">
                  <c:v>0.97021647220342966</c:v>
                </c:pt>
                <c:pt idx="1221">
                  <c:v>0.97160525913772233</c:v>
                </c:pt>
                <c:pt idx="1222">
                  <c:v>0.9729940460720149</c:v>
                </c:pt>
                <c:pt idx="1223">
                  <c:v>0.97438283300630701</c:v>
                </c:pt>
                <c:pt idx="1224">
                  <c:v>0.97577161994060013</c:v>
                </c:pt>
                <c:pt idx="1225">
                  <c:v>0.97716040687489236</c:v>
                </c:pt>
                <c:pt idx="1226">
                  <c:v>0.97854919380918493</c:v>
                </c:pt>
                <c:pt idx="1227">
                  <c:v>0.97993798074347749</c:v>
                </c:pt>
                <c:pt idx="1228">
                  <c:v>0.98134330085555865</c:v>
                </c:pt>
                <c:pt idx="1229">
                  <c:v>0.98274862096764048</c:v>
                </c:pt>
                <c:pt idx="1230">
                  <c:v>0.98415394107972198</c:v>
                </c:pt>
                <c:pt idx="1231">
                  <c:v>0.98555926119180381</c:v>
                </c:pt>
                <c:pt idx="1232">
                  <c:v>0.98696458130388587</c:v>
                </c:pt>
                <c:pt idx="1233">
                  <c:v>0.98836990141596726</c:v>
                </c:pt>
                <c:pt idx="1234">
                  <c:v>0.98977522152804942</c:v>
                </c:pt>
                <c:pt idx="1235">
                  <c:v>0.99118054164013059</c:v>
                </c:pt>
                <c:pt idx="1236">
                  <c:v>0.99258586175221208</c:v>
                </c:pt>
                <c:pt idx="1237">
                  <c:v>0.99399118186429447</c:v>
                </c:pt>
                <c:pt idx="1238">
                  <c:v>0.99539650197637586</c:v>
                </c:pt>
                <c:pt idx="1239">
                  <c:v>0.99680182208845802</c:v>
                </c:pt>
                <c:pt idx="1240">
                  <c:v>0.99820714220053941</c:v>
                </c:pt>
                <c:pt idx="1241">
                  <c:v>0.99961246231262102</c:v>
                </c:pt>
                <c:pt idx="1242">
                  <c:v>1.0010177824247031</c:v>
                </c:pt>
                <c:pt idx="1243">
                  <c:v>1.0024396357145733</c:v>
                </c:pt>
                <c:pt idx="1244">
                  <c:v>1.0038614890044439</c:v>
                </c:pt>
                <c:pt idx="1245">
                  <c:v>1.0052833422943153</c:v>
                </c:pt>
                <c:pt idx="1246">
                  <c:v>1.0067051955841861</c:v>
                </c:pt>
                <c:pt idx="1247">
                  <c:v>1.0081270488740575</c:v>
                </c:pt>
                <c:pt idx="1248">
                  <c:v>1.0095489021639286</c:v>
                </c:pt>
                <c:pt idx="1249">
                  <c:v>1.0109707554537994</c:v>
                </c:pt>
                <c:pt idx="1250">
                  <c:v>1.0123926087436699</c:v>
                </c:pt>
                <c:pt idx="1251">
                  <c:v>1.0138144620335412</c:v>
                </c:pt>
                <c:pt idx="1252">
                  <c:v>1.0152363153234114</c:v>
                </c:pt>
                <c:pt idx="1253">
                  <c:v>1.0166581686132838</c:v>
                </c:pt>
                <c:pt idx="1254">
                  <c:v>1.0180800219031545</c:v>
                </c:pt>
                <c:pt idx="1255">
                  <c:v>1.0195018751930245</c:v>
                </c:pt>
                <c:pt idx="1256">
                  <c:v>1.0209237284828958</c:v>
                </c:pt>
                <c:pt idx="1257">
                  <c:v>1.0223455817727671</c:v>
                </c:pt>
                <c:pt idx="1258">
                  <c:v>1.0237674350626376</c:v>
                </c:pt>
                <c:pt idx="1259">
                  <c:v>1.025189288352508</c:v>
                </c:pt>
                <c:pt idx="1260">
                  <c:v>1.0266111416423795</c:v>
                </c:pt>
                <c:pt idx="1261">
                  <c:v>1.0280329949322509</c:v>
                </c:pt>
                <c:pt idx="1262">
                  <c:v>1.0294548482221209</c:v>
                </c:pt>
                <c:pt idx="1263">
                  <c:v>1.0308932346897814</c:v>
                </c:pt>
                <c:pt idx="1264">
                  <c:v>1.0323316211574416</c:v>
                </c:pt>
                <c:pt idx="1265">
                  <c:v>1.0337700076251011</c:v>
                </c:pt>
                <c:pt idx="1266">
                  <c:v>1.0352083940927617</c:v>
                </c:pt>
                <c:pt idx="1267">
                  <c:v>1.0366467805604218</c:v>
                </c:pt>
                <c:pt idx="1268">
                  <c:v>1.0380851670280824</c:v>
                </c:pt>
                <c:pt idx="1269">
                  <c:v>1.0395235534957419</c:v>
                </c:pt>
                <c:pt idx="1270">
                  <c:v>1.0409619399634022</c:v>
                </c:pt>
                <c:pt idx="1271">
                  <c:v>1.0424003264310628</c:v>
                </c:pt>
                <c:pt idx="1272">
                  <c:v>1.0438387128987219</c:v>
                </c:pt>
                <c:pt idx="1273">
                  <c:v>1.0452936325441708</c:v>
                </c:pt>
                <c:pt idx="1274">
                  <c:v>1.0467485521896212</c:v>
                </c:pt>
                <c:pt idx="1275">
                  <c:v>1.0482034718350703</c:v>
                </c:pt>
                <c:pt idx="1276">
                  <c:v>1.0496583914805195</c:v>
                </c:pt>
                <c:pt idx="1277">
                  <c:v>1.051113311125969</c:v>
                </c:pt>
                <c:pt idx="1278">
                  <c:v>1.0525682307714179</c:v>
                </c:pt>
                <c:pt idx="1279">
                  <c:v>1.054023150416868</c:v>
                </c:pt>
                <c:pt idx="1280">
                  <c:v>1.0554780700623168</c:v>
                </c:pt>
                <c:pt idx="1281">
                  <c:v>1.0569329897077666</c:v>
                </c:pt>
                <c:pt idx="1282">
                  <c:v>1.0583879093532167</c:v>
                </c:pt>
                <c:pt idx="1283">
                  <c:v>1.0598428289986652</c:v>
                </c:pt>
                <c:pt idx="1284">
                  <c:v>1.0612977486441137</c:v>
                </c:pt>
                <c:pt idx="1285">
                  <c:v>1.0627526682895638</c:v>
                </c:pt>
                <c:pt idx="1286">
                  <c:v>1.064207587935013</c:v>
                </c:pt>
                <c:pt idx="1287">
                  <c:v>1.0656625075804618</c:v>
                </c:pt>
                <c:pt idx="1288">
                  <c:v>1.0671339604037009</c:v>
                </c:pt>
                <c:pt idx="1289">
                  <c:v>1.0686054132269391</c:v>
                </c:pt>
                <c:pt idx="1290">
                  <c:v>1.070076866050178</c:v>
                </c:pt>
                <c:pt idx="1291">
                  <c:v>1.0715483188734158</c:v>
                </c:pt>
                <c:pt idx="1292">
                  <c:v>1.0730197716966545</c:v>
                </c:pt>
                <c:pt idx="1293">
                  <c:v>1.0744912245198932</c:v>
                </c:pt>
                <c:pt idx="1294">
                  <c:v>1.075962677343131</c:v>
                </c:pt>
                <c:pt idx="1295">
                  <c:v>1.0774341301663699</c:v>
                </c:pt>
                <c:pt idx="1296">
                  <c:v>1.0789055829896086</c:v>
                </c:pt>
                <c:pt idx="1297">
                  <c:v>1.0803770358128475</c:v>
                </c:pt>
                <c:pt idx="1298">
                  <c:v>1.0818484886360855</c:v>
                </c:pt>
                <c:pt idx="1299">
                  <c:v>1.0833199414593242</c:v>
                </c:pt>
                <c:pt idx="1300">
                  <c:v>1.0847913942825622</c:v>
                </c:pt>
                <c:pt idx="1301">
                  <c:v>1.0862628471058011</c:v>
                </c:pt>
                <c:pt idx="1302">
                  <c:v>1.0877508331068293</c:v>
                </c:pt>
                <c:pt idx="1303">
                  <c:v>1.0892388191078566</c:v>
                </c:pt>
                <c:pt idx="1304">
                  <c:v>1.0907268051088839</c:v>
                </c:pt>
                <c:pt idx="1305">
                  <c:v>1.0922147911099118</c:v>
                </c:pt>
                <c:pt idx="1306">
                  <c:v>1.0937027771109396</c:v>
                </c:pt>
                <c:pt idx="1307">
                  <c:v>1.0951907631119673</c:v>
                </c:pt>
                <c:pt idx="1308">
                  <c:v>1.096678749112995</c:v>
                </c:pt>
                <c:pt idx="1309">
                  <c:v>1.0981667351140223</c:v>
                </c:pt>
                <c:pt idx="1310">
                  <c:v>1.0996547211150505</c:v>
                </c:pt>
                <c:pt idx="1311">
                  <c:v>1.1011427071160782</c:v>
                </c:pt>
                <c:pt idx="1312">
                  <c:v>1.1026306931171055</c:v>
                </c:pt>
                <c:pt idx="1313">
                  <c:v>1.1041186791181339</c:v>
                </c:pt>
                <c:pt idx="1314">
                  <c:v>1.1056066651191605</c:v>
                </c:pt>
                <c:pt idx="1315">
                  <c:v>1.107094651120188</c:v>
                </c:pt>
                <c:pt idx="1316">
                  <c:v>1.1085991702990059</c:v>
                </c:pt>
                <c:pt idx="1317">
                  <c:v>1.1101036894778227</c:v>
                </c:pt>
                <c:pt idx="1318">
                  <c:v>1.1116082086566397</c:v>
                </c:pt>
                <c:pt idx="1319">
                  <c:v>1.1131127278354565</c:v>
                </c:pt>
                <c:pt idx="1320">
                  <c:v>1.1146172470142734</c:v>
                </c:pt>
                <c:pt idx="1321">
                  <c:v>1.1161217661930904</c:v>
                </c:pt>
                <c:pt idx="1322">
                  <c:v>1.1176262853719068</c:v>
                </c:pt>
                <c:pt idx="1323">
                  <c:v>1.1191308045507244</c:v>
                </c:pt>
                <c:pt idx="1324">
                  <c:v>1.1206353237295414</c:v>
                </c:pt>
                <c:pt idx="1325">
                  <c:v>1.122139842908358</c:v>
                </c:pt>
                <c:pt idx="1326">
                  <c:v>1.1236443620871743</c:v>
                </c:pt>
                <c:pt idx="1327">
                  <c:v>1.125148881265992</c:v>
                </c:pt>
                <c:pt idx="1328">
                  <c:v>1.126653400444809</c:v>
                </c:pt>
                <c:pt idx="1329">
                  <c:v>1.1281579196236264</c:v>
                </c:pt>
                <c:pt idx="1330">
                  <c:v>1.1296789719802323</c:v>
                </c:pt>
                <c:pt idx="1331">
                  <c:v>1.1312000243368383</c:v>
                </c:pt>
                <c:pt idx="1332">
                  <c:v>1.1327210766934439</c:v>
                </c:pt>
                <c:pt idx="1333">
                  <c:v>1.1342421290500508</c:v>
                </c:pt>
                <c:pt idx="1334">
                  <c:v>1.135763181406656</c:v>
                </c:pt>
                <c:pt idx="1335">
                  <c:v>1.137284233763262</c:v>
                </c:pt>
                <c:pt idx="1336">
                  <c:v>1.1388052861198679</c:v>
                </c:pt>
                <c:pt idx="1337">
                  <c:v>1.1403263384764744</c:v>
                </c:pt>
                <c:pt idx="1338">
                  <c:v>1.1418473908330804</c:v>
                </c:pt>
                <c:pt idx="1339">
                  <c:v>1.143368443189686</c:v>
                </c:pt>
                <c:pt idx="1340">
                  <c:v>1.1448894955462925</c:v>
                </c:pt>
                <c:pt idx="1341">
                  <c:v>1.1464105479028992</c:v>
                </c:pt>
                <c:pt idx="1342">
                  <c:v>1.1479316002595044</c:v>
                </c:pt>
                <c:pt idx="1343">
                  <c:v>1.1494691857938999</c:v>
                </c:pt>
                <c:pt idx="1344">
                  <c:v>1.1510067713282959</c:v>
                </c:pt>
                <c:pt idx="1345">
                  <c:v>1.1525443568626901</c:v>
                </c:pt>
                <c:pt idx="1346">
                  <c:v>1.1540819423970861</c:v>
                </c:pt>
                <c:pt idx="1347">
                  <c:v>1.1556195279314818</c:v>
                </c:pt>
                <c:pt idx="1348">
                  <c:v>1.1571571134658769</c:v>
                </c:pt>
                <c:pt idx="1349">
                  <c:v>1.1586946990002718</c:v>
                </c:pt>
                <c:pt idx="1350">
                  <c:v>1.1602322845346671</c:v>
                </c:pt>
                <c:pt idx="1351">
                  <c:v>1.161769870069062</c:v>
                </c:pt>
                <c:pt idx="1352">
                  <c:v>1.1633074556034577</c:v>
                </c:pt>
                <c:pt idx="1353">
                  <c:v>1.1648450411378535</c:v>
                </c:pt>
                <c:pt idx="1354">
                  <c:v>1.166382626672249</c:v>
                </c:pt>
                <c:pt idx="1355">
                  <c:v>1.1679202122066432</c:v>
                </c:pt>
                <c:pt idx="1356">
                  <c:v>1.1694577977410392</c:v>
                </c:pt>
                <c:pt idx="1357">
                  <c:v>1.1709953832754338</c:v>
                </c:pt>
                <c:pt idx="1358">
                  <c:v>1.1725329688098303</c:v>
                </c:pt>
                <c:pt idx="1359">
                  <c:v>1.1740705543442251</c:v>
                </c:pt>
                <c:pt idx="1360">
                  <c:v>1.1756081398786205</c:v>
                </c:pt>
                <c:pt idx="1361">
                  <c:v>1.1771622585908046</c:v>
                </c:pt>
                <c:pt idx="1362">
                  <c:v>1.1787163773029885</c:v>
                </c:pt>
                <c:pt idx="1363">
                  <c:v>1.1802704960151735</c:v>
                </c:pt>
                <c:pt idx="1364">
                  <c:v>1.1818246147273574</c:v>
                </c:pt>
                <c:pt idx="1365">
                  <c:v>1.1833787334395425</c:v>
                </c:pt>
                <c:pt idx="1366">
                  <c:v>1.1849328521517275</c:v>
                </c:pt>
                <c:pt idx="1367">
                  <c:v>1.1864869708639123</c:v>
                </c:pt>
                <c:pt idx="1368">
                  <c:v>1.1880410895760964</c:v>
                </c:pt>
                <c:pt idx="1369">
                  <c:v>1.1895952082882804</c:v>
                </c:pt>
                <c:pt idx="1370">
                  <c:v>1.1911493270004645</c:v>
                </c:pt>
                <c:pt idx="1371">
                  <c:v>1.192719978890439</c:v>
                </c:pt>
                <c:pt idx="1372">
                  <c:v>1.1942906307804122</c:v>
                </c:pt>
                <c:pt idx="1373">
                  <c:v>1.1958612826703854</c:v>
                </c:pt>
                <c:pt idx="1374">
                  <c:v>1.1974319345603601</c:v>
                </c:pt>
                <c:pt idx="1375">
                  <c:v>1.1990025864503338</c:v>
                </c:pt>
                <c:pt idx="1376">
                  <c:v>1.2005732383403065</c:v>
                </c:pt>
                <c:pt idx="1377">
                  <c:v>1.2021438902302808</c:v>
                </c:pt>
                <c:pt idx="1378">
                  <c:v>1.203714542120254</c:v>
                </c:pt>
                <c:pt idx="1379">
                  <c:v>1.205285194010228</c:v>
                </c:pt>
                <c:pt idx="1380">
                  <c:v>1.2068558459002021</c:v>
                </c:pt>
                <c:pt idx="1381">
                  <c:v>1.2084264977901746</c:v>
                </c:pt>
                <c:pt idx="1382">
                  <c:v>1.2100136828579378</c:v>
                </c:pt>
                <c:pt idx="1383">
                  <c:v>1.2116008679257013</c:v>
                </c:pt>
                <c:pt idx="1384">
                  <c:v>1.2131880529934638</c:v>
                </c:pt>
                <c:pt idx="1385">
                  <c:v>1.2147752380612271</c:v>
                </c:pt>
                <c:pt idx="1386">
                  <c:v>1.21636242312899</c:v>
                </c:pt>
                <c:pt idx="1387">
                  <c:v>1.2179496081967525</c:v>
                </c:pt>
                <c:pt idx="1388">
                  <c:v>1.2195367932645151</c:v>
                </c:pt>
                <c:pt idx="1389">
                  <c:v>1.221123978332278</c:v>
                </c:pt>
                <c:pt idx="1390">
                  <c:v>1.2227111634000418</c:v>
                </c:pt>
                <c:pt idx="1391">
                  <c:v>1.2242983484678038</c:v>
                </c:pt>
                <c:pt idx="1392">
                  <c:v>1.2258855335355676</c:v>
                </c:pt>
                <c:pt idx="1393">
                  <c:v>1.2274727186033298</c:v>
                </c:pt>
                <c:pt idx="1394">
                  <c:v>1.2290599036710934</c:v>
                </c:pt>
                <c:pt idx="1395">
                  <c:v>1.2306470887388561</c:v>
                </c:pt>
                <c:pt idx="1396">
                  <c:v>1.2322342738066181</c:v>
                </c:pt>
                <c:pt idx="1397">
                  <c:v>1.2338214588743808</c:v>
                </c:pt>
                <c:pt idx="1398">
                  <c:v>1.2354251771199332</c:v>
                </c:pt>
                <c:pt idx="1399">
                  <c:v>1.2370288953654851</c:v>
                </c:pt>
                <c:pt idx="1400">
                  <c:v>1.2386326136110377</c:v>
                </c:pt>
                <c:pt idx="1401">
                  <c:v>1.2402363318565901</c:v>
                </c:pt>
                <c:pt idx="1402">
                  <c:v>1.2418400501021414</c:v>
                </c:pt>
                <c:pt idx="1403">
                  <c:v>1.2434437683476938</c:v>
                </c:pt>
                <c:pt idx="1404">
                  <c:v>1.2450474865932466</c:v>
                </c:pt>
                <c:pt idx="1405">
                  <c:v>1.2466512048387981</c:v>
                </c:pt>
                <c:pt idx="1406">
                  <c:v>1.2482549230843503</c:v>
                </c:pt>
                <c:pt idx="1407">
                  <c:v>1.249858641329902</c:v>
                </c:pt>
                <c:pt idx="1408">
                  <c:v>1.2514623595754539</c:v>
                </c:pt>
                <c:pt idx="1409">
                  <c:v>1.2530660778210061</c:v>
                </c:pt>
                <c:pt idx="1410">
                  <c:v>1.2546697960665583</c:v>
                </c:pt>
                <c:pt idx="1411">
                  <c:v>1.2562900474898995</c:v>
                </c:pt>
                <c:pt idx="1412">
                  <c:v>1.2579102989132407</c:v>
                </c:pt>
                <c:pt idx="1413">
                  <c:v>1.2595305503365819</c:v>
                </c:pt>
                <c:pt idx="1414">
                  <c:v>1.261150801759924</c:v>
                </c:pt>
                <c:pt idx="1415">
                  <c:v>1.262771053183265</c:v>
                </c:pt>
                <c:pt idx="1416">
                  <c:v>1.2643913046066062</c:v>
                </c:pt>
                <c:pt idx="1417">
                  <c:v>1.2660115560299474</c:v>
                </c:pt>
                <c:pt idx="1418">
                  <c:v>1.2676318074532884</c:v>
                </c:pt>
                <c:pt idx="1419">
                  <c:v>1.2692520588766301</c:v>
                </c:pt>
                <c:pt idx="1420">
                  <c:v>1.2708723102999708</c:v>
                </c:pt>
                <c:pt idx="1421">
                  <c:v>1.2724925617233132</c:v>
                </c:pt>
                <c:pt idx="1422">
                  <c:v>1.2741128131466541</c:v>
                </c:pt>
                <c:pt idx="1423">
                  <c:v>1.2757330645699954</c:v>
                </c:pt>
                <c:pt idx="1424">
                  <c:v>1.2773698491711256</c:v>
                </c:pt>
                <c:pt idx="1425">
                  <c:v>1.2790066337722559</c:v>
                </c:pt>
                <c:pt idx="1426">
                  <c:v>1.2806434183733866</c:v>
                </c:pt>
                <c:pt idx="1427">
                  <c:v>1.2822802029745171</c:v>
                </c:pt>
                <c:pt idx="1428">
                  <c:v>1.2839169875756471</c:v>
                </c:pt>
                <c:pt idx="1429">
                  <c:v>1.285553772176778</c:v>
                </c:pt>
                <c:pt idx="1430">
                  <c:v>1.2871905567779081</c:v>
                </c:pt>
                <c:pt idx="1431">
                  <c:v>1.288827341379039</c:v>
                </c:pt>
                <c:pt idx="1432">
                  <c:v>1.2904641259801695</c:v>
                </c:pt>
                <c:pt idx="1433">
                  <c:v>1.2921009105813004</c:v>
                </c:pt>
                <c:pt idx="1434">
                  <c:v>1.2937376951824295</c:v>
                </c:pt>
                <c:pt idx="1435">
                  <c:v>1.2953744797835609</c:v>
                </c:pt>
                <c:pt idx="1436">
                  <c:v>1.2970112643846914</c:v>
                </c:pt>
                <c:pt idx="1437">
                  <c:v>1.2986480489858221</c:v>
                </c:pt>
                <c:pt idx="1438">
                  <c:v>1.3002848335869521</c:v>
                </c:pt>
                <c:pt idx="1439">
                  <c:v>1.3019216181880819</c:v>
                </c:pt>
                <c:pt idx="1440">
                  <c:v>1.3035584027892133</c:v>
                </c:pt>
                <c:pt idx="1441">
                  <c:v>1.3052117205681328</c:v>
                </c:pt>
                <c:pt idx="1442">
                  <c:v>1.3068650383470526</c:v>
                </c:pt>
                <c:pt idx="1443">
                  <c:v>1.3085183561259719</c:v>
                </c:pt>
                <c:pt idx="1444">
                  <c:v>1.3101716739048919</c:v>
                </c:pt>
                <c:pt idx="1445">
                  <c:v>1.3118249916838116</c:v>
                </c:pt>
                <c:pt idx="1446">
                  <c:v>1.3134783094627311</c:v>
                </c:pt>
                <c:pt idx="1447">
                  <c:v>1.3151316272416504</c:v>
                </c:pt>
                <c:pt idx="1448">
                  <c:v>1.3167849450205706</c:v>
                </c:pt>
                <c:pt idx="1449">
                  <c:v>1.3184382627994897</c:v>
                </c:pt>
                <c:pt idx="1450">
                  <c:v>1.3200915805784099</c:v>
                </c:pt>
                <c:pt idx="1451">
                  <c:v>1.3217614315351185</c:v>
                </c:pt>
                <c:pt idx="1452">
                  <c:v>1.3234312824918271</c:v>
                </c:pt>
                <c:pt idx="1453">
                  <c:v>1.3251011334485365</c:v>
                </c:pt>
                <c:pt idx="1454">
                  <c:v>1.3267709844052458</c:v>
                </c:pt>
                <c:pt idx="1455">
                  <c:v>1.3284408353619543</c:v>
                </c:pt>
                <c:pt idx="1456">
                  <c:v>1.3301106863186631</c:v>
                </c:pt>
                <c:pt idx="1457">
                  <c:v>1.3317805372753722</c:v>
                </c:pt>
                <c:pt idx="1458">
                  <c:v>1.3334503882320803</c:v>
                </c:pt>
                <c:pt idx="1459">
                  <c:v>1.3351202391887897</c:v>
                </c:pt>
                <c:pt idx="1460">
                  <c:v>1.3367900901454977</c:v>
                </c:pt>
                <c:pt idx="1461">
                  <c:v>1.3384599411022082</c:v>
                </c:pt>
                <c:pt idx="1462">
                  <c:v>1.3401297920589157</c:v>
                </c:pt>
                <c:pt idx="1463">
                  <c:v>1.3417996430156245</c:v>
                </c:pt>
                <c:pt idx="1464">
                  <c:v>1.3434694939723335</c:v>
                </c:pt>
                <c:pt idx="1465">
                  <c:v>1.3451393449290423</c:v>
                </c:pt>
                <c:pt idx="1466">
                  <c:v>1.346809195885752</c:v>
                </c:pt>
                <c:pt idx="1467">
                  <c:v>1.3484790468424606</c:v>
                </c:pt>
                <c:pt idx="1468">
                  <c:v>1.3501488977991696</c:v>
                </c:pt>
                <c:pt idx="1469">
                  <c:v>1.3518187487558784</c:v>
                </c:pt>
                <c:pt idx="1470">
                  <c:v>1.3535051328903764</c:v>
                </c:pt>
                <c:pt idx="1471">
                  <c:v>1.3551915170248736</c:v>
                </c:pt>
                <c:pt idx="1472">
                  <c:v>1.356877901159373</c:v>
                </c:pt>
                <c:pt idx="1473">
                  <c:v>1.3585642852938702</c:v>
                </c:pt>
                <c:pt idx="1474">
                  <c:v>1.3602506694283691</c:v>
                </c:pt>
                <c:pt idx="1475">
                  <c:v>1.3619370535628668</c:v>
                </c:pt>
                <c:pt idx="1476">
                  <c:v>1.3636234376973644</c:v>
                </c:pt>
                <c:pt idx="1477">
                  <c:v>1.3653098218318633</c:v>
                </c:pt>
                <c:pt idx="1478">
                  <c:v>1.366996205966361</c:v>
                </c:pt>
                <c:pt idx="1479">
                  <c:v>1.3686825901008595</c:v>
                </c:pt>
                <c:pt idx="1480">
                  <c:v>1.3703689742353575</c:v>
                </c:pt>
                <c:pt idx="1481">
                  <c:v>1.3720553583698551</c:v>
                </c:pt>
                <c:pt idx="1482">
                  <c:v>1.3737417425043528</c:v>
                </c:pt>
                <c:pt idx="1483">
                  <c:v>1.3754446598166399</c:v>
                </c:pt>
                <c:pt idx="1484">
                  <c:v>1.3771475771289281</c:v>
                </c:pt>
                <c:pt idx="1485">
                  <c:v>1.3788504944412159</c:v>
                </c:pt>
                <c:pt idx="1486">
                  <c:v>1.3805534117535028</c:v>
                </c:pt>
                <c:pt idx="1487">
                  <c:v>1.3822563290657903</c:v>
                </c:pt>
                <c:pt idx="1488">
                  <c:v>1.3839592463780768</c:v>
                </c:pt>
                <c:pt idx="1489">
                  <c:v>1.3856621636903641</c:v>
                </c:pt>
                <c:pt idx="1490">
                  <c:v>1.3873650810026512</c:v>
                </c:pt>
                <c:pt idx="1491">
                  <c:v>1.3890679983149381</c:v>
                </c:pt>
                <c:pt idx="1492">
                  <c:v>1.3907709156272261</c:v>
                </c:pt>
                <c:pt idx="1493">
                  <c:v>1.3924738329395134</c:v>
                </c:pt>
                <c:pt idx="1494">
                  <c:v>1.3941767502518003</c:v>
                </c:pt>
                <c:pt idx="1495">
                  <c:v>1.3958796675640872</c:v>
                </c:pt>
                <c:pt idx="1496">
                  <c:v>1.3975825848763757</c:v>
                </c:pt>
                <c:pt idx="1497">
                  <c:v>1.3992855021886621</c:v>
                </c:pt>
                <c:pt idx="1498">
                  <c:v>1.4009884195009492</c:v>
                </c:pt>
                <c:pt idx="1499">
                  <c:v>1.4026913368132361</c:v>
                </c:pt>
                <c:pt idx="1500">
                  <c:v>1.4044107873033125</c:v>
                </c:pt>
                <c:pt idx="1501">
                  <c:v>1.4061302377933891</c:v>
                </c:pt>
                <c:pt idx="1502">
                  <c:v>1.407849688283465</c:v>
                </c:pt>
                <c:pt idx="1503">
                  <c:v>1.4095691387735421</c:v>
                </c:pt>
                <c:pt idx="1504">
                  <c:v>1.4112885892636189</c:v>
                </c:pt>
                <c:pt idx="1505">
                  <c:v>1.4130080397536953</c:v>
                </c:pt>
                <c:pt idx="1506">
                  <c:v>1.4147274902437719</c:v>
                </c:pt>
                <c:pt idx="1507">
                  <c:v>1.4164469407338482</c:v>
                </c:pt>
                <c:pt idx="1508">
                  <c:v>1.4181663912239242</c:v>
                </c:pt>
                <c:pt idx="1509">
                  <c:v>1.4198858417140012</c:v>
                </c:pt>
                <c:pt idx="1510">
                  <c:v>1.4216052922040767</c:v>
                </c:pt>
                <c:pt idx="1511">
                  <c:v>1.4233247426941527</c:v>
                </c:pt>
                <c:pt idx="1512">
                  <c:v>1.4250607263620196</c:v>
                </c:pt>
                <c:pt idx="1513">
                  <c:v>1.4267967100298844</c:v>
                </c:pt>
                <c:pt idx="1514">
                  <c:v>1.4285326936977505</c:v>
                </c:pt>
                <c:pt idx="1515">
                  <c:v>1.4302686773656164</c:v>
                </c:pt>
                <c:pt idx="1516">
                  <c:v>1.432004661033482</c:v>
                </c:pt>
                <c:pt idx="1517">
                  <c:v>1.4337406447013479</c:v>
                </c:pt>
                <c:pt idx="1518">
                  <c:v>1.4354766283692133</c:v>
                </c:pt>
                <c:pt idx="1519">
                  <c:v>1.4372126120370787</c:v>
                </c:pt>
                <c:pt idx="1520">
                  <c:v>1.4389485957049444</c:v>
                </c:pt>
                <c:pt idx="1521">
                  <c:v>1.4406845793728105</c:v>
                </c:pt>
                <c:pt idx="1522">
                  <c:v>1.4424205630406759</c:v>
                </c:pt>
                <c:pt idx="1523">
                  <c:v>1.4441565467085424</c:v>
                </c:pt>
                <c:pt idx="1524">
                  <c:v>1.4458925303764076</c:v>
                </c:pt>
                <c:pt idx="1525">
                  <c:v>1.4476285140442728</c:v>
                </c:pt>
                <c:pt idx="1526">
                  <c:v>1.4493644977121376</c:v>
                </c:pt>
                <c:pt idx="1527">
                  <c:v>1.4511004813800046</c:v>
                </c:pt>
                <c:pt idx="1528">
                  <c:v>1.4528364650478698</c:v>
                </c:pt>
                <c:pt idx="1529">
                  <c:v>1.4545889818935258</c:v>
                </c:pt>
                <c:pt idx="1530">
                  <c:v>1.4563414987391794</c:v>
                </c:pt>
                <c:pt idx="1531">
                  <c:v>1.4580940155848341</c:v>
                </c:pt>
                <c:pt idx="1532">
                  <c:v>1.459846532430489</c:v>
                </c:pt>
                <c:pt idx="1533">
                  <c:v>1.4615990492761437</c:v>
                </c:pt>
                <c:pt idx="1534">
                  <c:v>1.4633515661217997</c:v>
                </c:pt>
                <c:pt idx="1535">
                  <c:v>1.4651206161452428</c:v>
                </c:pt>
                <c:pt idx="1536">
                  <c:v>1.4668896661686872</c:v>
                </c:pt>
                <c:pt idx="1537">
                  <c:v>1.4686587161921314</c:v>
                </c:pt>
                <c:pt idx="1538">
                  <c:v>1.4704277662155758</c:v>
                </c:pt>
                <c:pt idx="1539">
                  <c:v>1.4721968162390191</c:v>
                </c:pt>
                <c:pt idx="1540">
                  <c:v>1.4739658662624631</c:v>
                </c:pt>
                <c:pt idx="1541">
                  <c:v>1.4757349162859072</c:v>
                </c:pt>
                <c:pt idx="1542">
                  <c:v>1.4775039663093517</c:v>
                </c:pt>
                <c:pt idx="1543">
                  <c:v>1.4792730163327958</c:v>
                </c:pt>
                <c:pt idx="1544">
                  <c:v>1.4810420663562405</c:v>
                </c:pt>
                <c:pt idx="1545">
                  <c:v>1.4828111163796838</c:v>
                </c:pt>
                <c:pt idx="1546">
                  <c:v>1.4845801664031282</c:v>
                </c:pt>
                <c:pt idx="1547">
                  <c:v>1.4863657496043612</c:v>
                </c:pt>
                <c:pt idx="1548">
                  <c:v>1.4881513328055942</c:v>
                </c:pt>
                <c:pt idx="1549">
                  <c:v>1.4899369160068276</c:v>
                </c:pt>
                <c:pt idx="1550">
                  <c:v>1.4917224992080604</c:v>
                </c:pt>
                <c:pt idx="1551">
                  <c:v>1.4935080824092934</c:v>
                </c:pt>
                <c:pt idx="1552">
                  <c:v>1.4952936656105269</c:v>
                </c:pt>
                <c:pt idx="1553">
                  <c:v>1.4970792488117606</c:v>
                </c:pt>
                <c:pt idx="1554">
                  <c:v>1.4988648320129931</c:v>
                </c:pt>
                <c:pt idx="1555">
                  <c:v>1.500650415214227</c:v>
                </c:pt>
                <c:pt idx="1556">
                  <c:v>1.5024359984154598</c:v>
                </c:pt>
                <c:pt idx="1557">
                  <c:v>1.5042215816166935</c:v>
                </c:pt>
                <c:pt idx="1558">
                  <c:v>1.5060071648179274</c:v>
                </c:pt>
                <c:pt idx="1559">
                  <c:v>1.5077927480191591</c:v>
                </c:pt>
                <c:pt idx="1560">
                  <c:v>1.509594864398182</c:v>
                </c:pt>
                <c:pt idx="1561">
                  <c:v>1.5113969807772043</c:v>
                </c:pt>
                <c:pt idx="1562">
                  <c:v>1.5131990971562268</c:v>
                </c:pt>
                <c:pt idx="1563">
                  <c:v>1.5150012135352493</c:v>
                </c:pt>
                <c:pt idx="1564">
                  <c:v>1.5168033299142722</c:v>
                </c:pt>
                <c:pt idx="1565">
                  <c:v>1.5186054462932947</c:v>
                </c:pt>
                <c:pt idx="1566">
                  <c:v>1.5204075626723175</c:v>
                </c:pt>
                <c:pt idx="1567">
                  <c:v>1.5222262122291275</c:v>
                </c:pt>
                <c:pt idx="1568">
                  <c:v>1.5240448617859403</c:v>
                </c:pt>
                <c:pt idx="1569">
                  <c:v>1.5258635113427519</c:v>
                </c:pt>
                <c:pt idx="1570">
                  <c:v>1.5276821608995641</c:v>
                </c:pt>
                <c:pt idx="1571">
                  <c:v>1.5295008104563752</c:v>
                </c:pt>
                <c:pt idx="1572">
                  <c:v>1.5313194600131868</c:v>
                </c:pt>
                <c:pt idx="1573">
                  <c:v>1.5331381095699981</c:v>
                </c:pt>
                <c:pt idx="1574">
                  <c:v>1.5349567591268103</c:v>
                </c:pt>
                <c:pt idx="1575">
                  <c:v>1.5367754086836221</c:v>
                </c:pt>
                <c:pt idx="1576">
                  <c:v>1.5385940582404329</c:v>
                </c:pt>
                <c:pt idx="1577">
                  <c:v>1.5404127077972449</c:v>
                </c:pt>
                <c:pt idx="1578">
                  <c:v>1.5422313573540558</c:v>
                </c:pt>
                <c:pt idx="1579">
                  <c:v>1.5440500069108687</c:v>
                </c:pt>
                <c:pt idx="1580">
                  <c:v>1.5458686564676793</c:v>
                </c:pt>
                <c:pt idx="1581">
                  <c:v>1.5476873060244916</c:v>
                </c:pt>
                <c:pt idx="1582">
                  <c:v>1.5495224887590919</c:v>
                </c:pt>
                <c:pt idx="1583">
                  <c:v>1.5513576714936936</c:v>
                </c:pt>
                <c:pt idx="1584">
                  <c:v>1.553192854228294</c:v>
                </c:pt>
                <c:pt idx="1585">
                  <c:v>1.5550280369628948</c:v>
                </c:pt>
                <c:pt idx="1586">
                  <c:v>1.5568632196974954</c:v>
                </c:pt>
                <c:pt idx="1587">
                  <c:v>1.558698402432096</c:v>
                </c:pt>
                <c:pt idx="1588">
                  <c:v>1.5605335851666975</c:v>
                </c:pt>
                <c:pt idx="1589">
                  <c:v>1.5623687679012983</c:v>
                </c:pt>
                <c:pt idx="1590">
                  <c:v>1.5642039506358989</c:v>
                </c:pt>
                <c:pt idx="1591">
                  <c:v>1.5660391333704999</c:v>
                </c:pt>
                <c:pt idx="1592">
                  <c:v>1.5678743161051001</c:v>
                </c:pt>
                <c:pt idx="1593">
                  <c:v>1.5697260320174899</c:v>
                </c:pt>
                <c:pt idx="1594">
                  <c:v>1.5715777479298805</c:v>
                </c:pt>
                <c:pt idx="1595">
                  <c:v>1.573429463842271</c:v>
                </c:pt>
                <c:pt idx="1596">
                  <c:v>1.5752811797546606</c:v>
                </c:pt>
                <c:pt idx="1597">
                  <c:v>1.5771328956670503</c:v>
                </c:pt>
                <c:pt idx="1598">
                  <c:v>1.5789846115794404</c:v>
                </c:pt>
                <c:pt idx="1599">
                  <c:v>1.5808363274918309</c:v>
                </c:pt>
                <c:pt idx="1600">
                  <c:v>1.5826880434042214</c:v>
                </c:pt>
                <c:pt idx="1601">
                  <c:v>1.5845397593166111</c:v>
                </c:pt>
                <c:pt idx="1602">
                  <c:v>1.5864080084067906</c:v>
                </c:pt>
                <c:pt idx="1603">
                  <c:v>1.5882762574969691</c:v>
                </c:pt>
                <c:pt idx="1604">
                  <c:v>1.5901445065871485</c:v>
                </c:pt>
                <c:pt idx="1605">
                  <c:v>1.592012755677328</c:v>
                </c:pt>
                <c:pt idx="1606">
                  <c:v>1.5938810047675069</c:v>
                </c:pt>
                <c:pt idx="1607">
                  <c:v>1.5957492538576856</c:v>
                </c:pt>
                <c:pt idx="1608">
                  <c:v>1.5976175029478659</c:v>
                </c:pt>
                <c:pt idx="1609">
                  <c:v>1.5994857520380448</c:v>
                </c:pt>
                <c:pt idx="1610">
                  <c:v>1.6013540011282241</c:v>
                </c:pt>
                <c:pt idx="1611">
                  <c:v>1.6032387833961921</c:v>
                </c:pt>
                <c:pt idx="1612">
                  <c:v>1.6051235656641605</c:v>
                </c:pt>
                <c:pt idx="1613">
                  <c:v>1.6070083479321289</c:v>
                </c:pt>
                <c:pt idx="1614">
                  <c:v>1.6088931302000977</c:v>
                </c:pt>
                <c:pt idx="1615">
                  <c:v>1.6107779124680661</c:v>
                </c:pt>
                <c:pt idx="1616">
                  <c:v>1.6126626947360345</c:v>
                </c:pt>
                <c:pt idx="1617">
                  <c:v>1.6145474770040031</c:v>
                </c:pt>
                <c:pt idx="1618">
                  <c:v>1.6164322592719715</c:v>
                </c:pt>
                <c:pt idx="1619">
                  <c:v>1.6183170415399404</c:v>
                </c:pt>
                <c:pt idx="1620">
                  <c:v>1.6202018238079083</c:v>
                </c:pt>
                <c:pt idx="1621">
                  <c:v>1.6220866060758767</c:v>
                </c:pt>
                <c:pt idx="1622">
                  <c:v>1.6239713883438447</c:v>
                </c:pt>
                <c:pt idx="1623">
                  <c:v>1.6258727037896028</c:v>
                </c:pt>
                <c:pt idx="1624">
                  <c:v>1.62777401923536</c:v>
                </c:pt>
                <c:pt idx="1625">
                  <c:v>1.6296753346811181</c:v>
                </c:pt>
                <c:pt idx="1626">
                  <c:v>1.6315766501268754</c:v>
                </c:pt>
                <c:pt idx="1627">
                  <c:v>1.6334779655726337</c:v>
                </c:pt>
                <c:pt idx="1628">
                  <c:v>1.6353792810183905</c:v>
                </c:pt>
                <c:pt idx="1629">
                  <c:v>1.6372805964641486</c:v>
                </c:pt>
                <c:pt idx="1630">
                  <c:v>1.6391819119099063</c:v>
                </c:pt>
                <c:pt idx="1631">
                  <c:v>1.6410832273556637</c:v>
                </c:pt>
                <c:pt idx="1632">
                  <c:v>1.6429845428014218</c:v>
                </c:pt>
                <c:pt idx="1633">
                  <c:v>1.644885858247179</c:v>
                </c:pt>
                <c:pt idx="1634">
                  <c:v>1.6467871736929371</c:v>
                </c:pt>
                <c:pt idx="1635">
                  <c:v>1.6486884891386941</c:v>
                </c:pt>
                <c:pt idx="1636">
                  <c:v>1.650589804584452</c:v>
                </c:pt>
                <c:pt idx="1637">
                  <c:v>1.6525076532079988</c:v>
                </c:pt>
                <c:pt idx="1638">
                  <c:v>1.6544255018315464</c:v>
                </c:pt>
                <c:pt idx="1639">
                  <c:v>1.6563433504550922</c:v>
                </c:pt>
                <c:pt idx="1640">
                  <c:v>1.6582611990786391</c:v>
                </c:pt>
                <c:pt idx="1641">
                  <c:v>1.6601790477021858</c:v>
                </c:pt>
                <c:pt idx="1642">
                  <c:v>1.6620968963257332</c:v>
                </c:pt>
                <c:pt idx="1643">
                  <c:v>1.6640147449492799</c:v>
                </c:pt>
                <c:pt idx="1644">
                  <c:v>1.6659325935728264</c:v>
                </c:pt>
                <c:pt idx="1645">
                  <c:v>1.6678504421963731</c:v>
                </c:pt>
                <c:pt idx="1646">
                  <c:v>1.6697682908199194</c:v>
                </c:pt>
                <c:pt idx="1647">
                  <c:v>1.6716861394434672</c:v>
                </c:pt>
                <c:pt idx="1648">
                  <c:v>1.6736039880670135</c:v>
                </c:pt>
                <c:pt idx="1649">
                  <c:v>1.6755218366905607</c:v>
                </c:pt>
                <c:pt idx="1650">
                  <c:v>1.6774396853141063</c:v>
                </c:pt>
                <c:pt idx="1651">
                  <c:v>1.6793740671154427</c:v>
                </c:pt>
                <c:pt idx="1652">
                  <c:v>1.6813084489167796</c:v>
                </c:pt>
                <c:pt idx="1653">
                  <c:v>1.6832428307181155</c:v>
                </c:pt>
                <c:pt idx="1654">
                  <c:v>1.6851772125194509</c:v>
                </c:pt>
                <c:pt idx="1655">
                  <c:v>1.6871115943207877</c:v>
                </c:pt>
                <c:pt idx="1656">
                  <c:v>1.6890459761221237</c:v>
                </c:pt>
                <c:pt idx="1657">
                  <c:v>1.6909803579234592</c:v>
                </c:pt>
                <c:pt idx="1658">
                  <c:v>1.6929147397247957</c:v>
                </c:pt>
                <c:pt idx="1659">
                  <c:v>1.6948491215261321</c:v>
                </c:pt>
                <c:pt idx="1660">
                  <c:v>1.6967835033274681</c:v>
                </c:pt>
                <c:pt idx="1661">
                  <c:v>1.6987178851288043</c:v>
                </c:pt>
                <c:pt idx="1662">
                  <c:v>1.70065226693014</c:v>
                </c:pt>
                <c:pt idx="1663">
                  <c:v>1.7025866487314756</c:v>
                </c:pt>
                <c:pt idx="1664">
                  <c:v>1.7045210305328116</c:v>
                </c:pt>
                <c:pt idx="1665">
                  <c:v>1.7064554123341471</c:v>
                </c:pt>
                <c:pt idx="1666">
                  <c:v>1.7083897941354831</c:v>
                </c:pt>
                <c:pt idx="1667">
                  <c:v>1.7103241759368195</c:v>
                </c:pt>
                <c:pt idx="1668">
                  <c:v>1.7122750909159448</c:v>
                </c:pt>
                <c:pt idx="1669">
                  <c:v>1.7142260058950698</c:v>
                </c:pt>
                <c:pt idx="1670">
                  <c:v>1.716176920874195</c:v>
                </c:pt>
                <c:pt idx="1671">
                  <c:v>1.7181278358533205</c:v>
                </c:pt>
                <c:pt idx="1672">
                  <c:v>1.7200787508324449</c:v>
                </c:pt>
                <c:pt idx="1673">
                  <c:v>1.7220296658115708</c:v>
                </c:pt>
                <c:pt idx="1674">
                  <c:v>1.7239805807906958</c:v>
                </c:pt>
                <c:pt idx="1675">
                  <c:v>1.7259314957698202</c:v>
                </c:pt>
                <c:pt idx="1676">
                  <c:v>1.7278824107489459</c:v>
                </c:pt>
                <c:pt idx="1677">
                  <c:v>1.7298333257280716</c:v>
                </c:pt>
                <c:pt idx="1678">
                  <c:v>1.7317842407071957</c:v>
                </c:pt>
                <c:pt idx="1679">
                  <c:v>1.7337351556863219</c:v>
                </c:pt>
                <c:pt idx="1680">
                  <c:v>1.7356860706654469</c:v>
                </c:pt>
                <c:pt idx="1681">
                  <c:v>1.7376535188223616</c:v>
                </c:pt>
                <c:pt idx="1682">
                  <c:v>1.7396209669792759</c:v>
                </c:pt>
                <c:pt idx="1683">
                  <c:v>1.74158841513619</c:v>
                </c:pt>
                <c:pt idx="1684">
                  <c:v>1.7435558632931047</c:v>
                </c:pt>
                <c:pt idx="1685">
                  <c:v>1.7455233114500186</c:v>
                </c:pt>
                <c:pt idx="1686">
                  <c:v>1.7474907596069338</c:v>
                </c:pt>
                <c:pt idx="1687">
                  <c:v>1.7494582077638479</c:v>
                </c:pt>
                <c:pt idx="1688">
                  <c:v>1.7514256559207619</c:v>
                </c:pt>
                <c:pt idx="1689">
                  <c:v>1.7534096372554651</c:v>
                </c:pt>
                <c:pt idx="1690">
                  <c:v>1.7553936185901686</c:v>
                </c:pt>
                <c:pt idx="1691">
                  <c:v>1.7573775999248733</c:v>
                </c:pt>
                <c:pt idx="1692">
                  <c:v>1.7593615812595764</c:v>
                </c:pt>
                <c:pt idx="1693">
                  <c:v>1.7613455625942804</c:v>
                </c:pt>
                <c:pt idx="1694">
                  <c:v>1.7633295439289838</c:v>
                </c:pt>
                <c:pt idx="1695">
                  <c:v>1.7653300584414762</c:v>
                </c:pt>
                <c:pt idx="1696">
                  <c:v>1.7673305729539697</c:v>
                </c:pt>
                <c:pt idx="1697">
                  <c:v>1.7693310874664616</c:v>
                </c:pt>
                <c:pt idx="1698">
                  <c:v>1.7713316019789547</c:v>
                </c:pt>
                <c:pt idx="1699">
                  <c:v>1.7733321164914482</c:v>
                </c:pt>
                <c:pt idx="1700">
                  <c:v>1.7753326310039408</c:v>
                </c:pt>
                <c:pt idx="1701">
                  <c:v>1.7773331455164336</c:v>
                </c:pt>
                <c:pt idx="1702">
                  <c:v>1.7793336600289262</c:v>
                </c:pt>
                <c:pt idx="1703">
                  <c:v>1.7813341745414193</c:v>
                </c:pt>
                <c:pt idx="1704">
                  <c:v>1.7833346890539115</c:v>
                </c:pt>
                <c:pt idx="1705">
                  <c:v>1.7853352035664043</c:v>
                </c:pt>
                <c:pt idx="1706">
                  <c:v>1.7873357180788978</c:v>
                </c:pt>
                <c:pt idx="1707">
                  <c:v>1.7893362325913897</c:v>
                </c:pt>
                <c:pt idx="1708">
                  <c:v>1.7913367471038828</c:v>
                </c:pt>
                <c:pt idx="1709">
                  <c:v>1.7933537947941647</c:v>
                </c:pt>
                <c:pt idx="1710">
                  <c:v>1.7953708424844466</c:v>
                </c:pt>
                <c:pt idx="1711">
                  <c:v>1.7973878901747293</c:v>
                </c:pt>
                <c:pt idx="1712">
                  <c:v>1.7994049378650112</c:v>
                </c:pt>
                <c:pt idx="1713">
                  <c:v>1.8014219855552929</c:v>
                </c:pt>
                <c:pt idx="1714">
                  <c:v>1.8034390332455752</c:v>
                </c:pt>
                <c:pt idx="1715">
                  <c:v>1.8054726141136459</c:v>
                </c:pt>
                <c:pt idx="1716">
                  <c:v>1.8075061949817182</c:v>
                </c:pt>
                <c:pt idx="1717">
                  <c:v>1.8095397758497884</c:v>
                </c:pt>
                <c:pt idx="1718">
                  <c:v>1.8115733567178598</c:v>
                </c:pt>
                <c:pt idx="1719">
                  <c:v>1.8136069375859314</c:v>
                </c:pt>
                <c:pt idx="1720">
                  <c:v>1.8156405184540019</c:v>
                </c:pt>
                <c:pt idx="1721">
                  <c:v>1.817674099322073</c:v>
                </c:pt>
                <c:pt idx="1722">
                  <c:v>1.8197076801901444</c:v>
                </c:pt>
                <c:pt idx="1723">
                  <c:v>1.821741261058216</c:v>
                </c:pt>
                <c:pt idx="1724">
                  <c:v>1.8237748419262871</c:v>
                </c:pt>
                <c:pt idx="1725">
                  <c:v>1.8258084227943581</c:v>
                </c:pt>
                <c:pt idx="1726">
                  <c:v>1.8278420036624294</c:v>
                </c:pt>
                <c:pt idx="1727">
                  <c:v>1.829875584530501</c:v>
                </c:pt>
                <c:pt idx="1728">
                  <c:v>1.831909165398572</c:v>
                </c:pt>
                <c:pt idx="1729">
                  <c:v>1.8339427462666431</c:v>
                </c:pt>
                <c:pt idx="1730">
                  <c:v>1.835976327134714</c:v>
                </c:pt>
                <c:pt idx="1731">
                  <c:v>1.8380099080027861</c:v>
                </c:pt>
                <c:pt idx="1732">
                  <c:v>1.840043488870857</c:v>
                </c:pt>
                <c:pt idx="1733">
                  <c:v>1.8420936029167176</c:v>
                </c:pt>
                <c:pt idx="1734">
                  <c:v>1.8441437169625778</c:v>
                </c:pt>
                <c:pt idx="1735">
                  <c:v>1.846193831008438</c:v>
                </c:pt>
                <c:pt idx="1736">
                  <c:v>1.848243945054298</c:v>
                </c:pt>
                <c:pt idx="1737">
                  <c:v>1.8503105922779479</c:v>
                </c:pt>
                <c:pt idx="1738">
                  <c:v>1.8523772395015983</c:v>
                </c:pt>
                <c:pt idx="1739">
                  <c:v>1.8544438867252475</c:v>
                </c:pt>
                <c:pt idx="1740">
                  <c:v>1.8565105339488976</c:v>
                </c:pt>
                <c:pt idx="1741">
                  <c:v>1.8585771811725467</c:v>
                </c:pt>
                <c:pt idx="1742">
                  <c:v>1.8606438283961961</c:v>
                </c:pt>
                <c:pt idx="1743">
                  <c:v>1.8627104756198458</c:v>
                </c:pt>
                <c:pt idx="1744">
                  <c:v>1.8647771228434953</c:v>
                </c:pt>
                <c:pt idx="1745">
                  <c:v>1.8668437700671439</c:v>
                </c:pt>
                <c:pt idx="1746">
                  <c:v>1.8689104172907942</c:v>
                </c:pt>
                <c:pt idx="1747">
                  <c:v>1.8709770645144441</c:v>
                </c:pt>
                <c:pt idx="1748">
                  <c:v>1.8730437117380938</c:v>
                </c:pt>
                <c:pt idx="1749">
                  <c:v>1.8751103589617433</c:v>
                </c:pt>
                <c:pt idx="1750">
                  <c:v>1.8771770061853925</c:v>
                </c:pt>
                <c:pt idx="1751">
                  <c:v>1.8792601865868317</c:v>
                </c:pt>
                <c:pt idx="1752">
                  <c:v>1.8813433669882704</c:v>
                </c:pt>
                <c:pt idx="1753">
                  <c:v>1.8834265473897083</c:v>
                </c:pt>
                <c:pt idx="1754">
                  <c:v>1.8855097277911477</c:v>
                </c:pt>
                <c:pt idx="1755">
                  <c:v>1.8875929081925864</c:v>
                </c:pt>
                <c:pt idx="1756">
                  <c:v>1.8896760885940247</c:v>
                </c:pt>
                <c:pt idx="1757">
                  <c:v>1.8917758021732531</c:v>
                </c:pt>
                <c:pt idx="1758">
                  <c:v>1.8938755157524807</c:v>
                </c:pt>
                <c:pt idx="1759">
                  <c:v>1.8959752293317103</c:v>
                </c:pt>
                <c:pt idx="1760">
                  <c:v>1.8980749429109371</c:v>
                </c:pt>
                <c:pt idx="1761">
                  <c:v>1.9001746564901645</c:v>
                </c:pt>
                <c:pt idx="1762">
                  <c:v>1.9022743700693932</c:v>
                </c:pt>
                <c:pt idx="1763">
                  <c:v>1.9043740836486209</c:v>
                </c:pt>
                <c:pt idx="1764">
                  <c:v>1.9064737972278485</c:v>
                </c:pt>
                <c:pt idx="1765">
                  <c:v>1.9085735108070776</c:v>
                </c:pt>
                <c:pt idx="1766">
                  <c:v>1.9106732243863056</c:v>
                </c:pt>
                <c:pt idx="1767">
                  <c:v>1.912772937965534</c:v>
                </c:pt>
                <c:pt idx="1768">
                  <c:v>1.9148726515447609</c:v>
                </c:pt>
                <c:pt idx="1769">
                  <c:v>1.9169723651239887</c:v>
                </c:pt>
                <c:pt idx="1770">
                  <c:v>1.9190720787032176</c:v>
                </c:pt>
                <c:pt idx="1771">
                  <c:v>1.9211883254602347</c:v>
                </c:pt>
                <c:pt idx="1772">
                  <c:v>1.9233045722172513</c:v>
                </c:pt>
                <c:pt idx="1773">
                  <c:v>1.9254208189742681</c:v>
                </c:pt>
                <c:pt idx="1774">
                  <c:v>1.9275370657312865</c:v>
                </c:pt>
                <c:pt idx="1775">
                  <c:v>1.9296533124883029</c:v>
                </c:pt>
                <c:pt idx="1776">
                  <c:v>1.9317695592453199</c:v>
                </c:pt>
                <c:pt idx="1777">
                  <c:v>1.9338858060023376</c:v>
                </c:pt>
                <c:pt idx="1778">
                  <c:v>1.9360020527593544</c:v>
                </c:pt>
                <c:pt idx="1779">
                  <c:v>1.9381182995163719</c:v>
                </c:pt>
                <c:pt idx="1780">
                  <c:v>1.9402345462733892</c:v>
                </c:pt>
                <c:pt idx="1781">
                  <c:v>1.942350793030406</c:v>
                </c:pt>
                <c:pt idx="1782">
                  <c:v>1.9444670397874235</c:v>
                </c:pt>
                <c:pt idx="1783">
                  <c:v>1.9465832865444399</c:v>
                </c:pt>
                <c:pt idx="1784">
                  <c:v>1.9486995333014578</c:v>
                </c:pt>
                <c:pt idx="1785">
                  <c:v>1.9508157800584747</c:v>
                </c:pt>
                <c:pt idx="1786">
                  <c:v>1.9529320268154922</c:v>
                </c:pt>
                <c:pt idx="1787">
                  <c:v>1.955064806750298</c:v>
                </c:pt>
                <c:pt idx="1788">
                  <c:v>1.9571975866851048</c:v>
                </c:pt>
                <c:pt idx="1789">
                  <c:v>1.9593303666199109</c:v>
                </c:pt>
                <c:pt idx="1790">
                  <c:v>1.9614631465547174</c:v>
                </c:pt>
                <c:pt idx="1791">
                  <c:v>1.963595926489524</c:v>
                </c:pt>
                <c:pt idx="1792">
                  <c:v>1.9657287064243298</c:v>
                </c:pt>
                <c:pt idx="1793">
                  <c:v>1.9678614863591357</c:v>
                </c:pt>
                <c:pt idx="1794">
                  <c:v>1.9699942662939423</c:v>
                </c:pt>
                <c:pt idx="1795">
                  <c:v>1.9721270462287501</c:v>
                </c:pt>
                <c:pt idx="1796">
                  <c:v>1.9742598261635564</c:v>
                </c:pt>
                <c:pt idx="1797">
                  <c:v>1.9763926060983621</c:v>
                </c:pt>
                <c:pt idx="1798">
                  <c:v>1.9785253860331684</c:v>
                </c:pt>
                <c:pt idx="1799">
                  <c:v>1.9806581659679749</c:v>
                </c:pt>
                <c:pt idx="1800">
                  <c:v>1.9828074790805705</c:v>
                </c:pt>
                <c:pt idx="1801">
                  <c:v>1.9849567921931659</c:v>
                </c:pt>
                <c:pt idx="1802">
                  <c:v>1.9871061053057617</c:v>
                </c:pt>
                <c:pt idx="1803">
                  <c:v>1.9892554184183573</c:v>
                </c:pt>
                <c:pt idx="1804">
                  <c:v>1.9914047315309527</c:v>
                </c:pt>
                <c:pt idx="1805">
                  <c:v>1.9935540446435485</c:v>
                </c:pt>
                <c:pt idx="1806">
                  <c:v>1.9957033577561436</c:v>
                </c:pt>
                <c:pt idx="1807">
                  <c:v>1.9978526708687399</c:v>
                </c:pt>
                <c:pt idx="1808">
                  <c:v>2.0000019839813352</c:v>
                </c:pt>
                <c:pt idx="1809">
                  <c:v>2.0021512970939312</c:v>
                </c:pt>
                <c:pt idx="1810">
                  <c:v>2.0043006102065259</c:v>
                </c:pt>
                <c:pt idx="1811">
                  <c:v>2.0064499233191189</c:v>
                </c:pt>
                <c:pt idx="1812">
                  <c:v>2.008599236431718</c:v>
                </c:pt>
                <c:pt idx="1813">
                  <c:v>2.0107650827221017</c:v>
                </c:pt>
                <c:pt idx="1814">
                  <c:v>2.0129309290124868</c:v>
                </c:pt>
                <c:pt idx="1815">
                  <c:v>2.0150967753028715</c:v>
                </c:pt>
                <c:pt idx="1816">
                  <c:v>2.0172626215932548</c:v>
                </c:pt>
                <c:pt idx="1817">
                  <c:v>2.0194284678836398</c:v>
                </c:pt>
                <c:pt idx="1818">
                  <c:v>2.0215943141740254</c:v>
                </c:pt>
                <c:pt idx="1819">
                  <c:v>2.0237601604644113</c:v>
                </c:pt>
                <c:pt idx="1820">
                  <c:v>2.0259425399325837</c:v>
                </c:pt>
                <c:pt idx="1821">
                  <c:v>2.0281249194007582</c:v>
                </c:pt>
                <c:pt idx="1822">
                  <c:v>2.0303072988689337</c:v>
                </c:pt>
                <c:pt idx="1823">
                  <c:v>2.032489678337106</c:v>
                </c:pt>
                <c:pt idx="1824">
                  <c:v>2.0346720578052797</c:v>
                </c:pt>
                <c:pt idx="1825">
                  <c:v>2.0368544372734529</c:v>
                </c:pt>
                <c:pt idx="1826">
                  <c:v>2.039036816741628</c:v>
                </c:pt>
                <c:pt idx="1827">
                  <c:v>2.0412191962098007</c:v>
                </c:pt>
                <c:pt idx="1828">
                  <c:v>2.043401575677978</c:v>
                </c:pt>
                <c:pt idx="1829">
                  <c:v>2.0455839551461512</c:v>
                </c:pt>
                <c:pt idx="1830">
                  <c:v>2.047766334614324</c:v>
                </c:pt>
                <c:pt idx="1831">
                  <c:v>2.0499487140824981</c:v>
                </c:pt>
                <c:pt idx="1832">
                  <c:v>2.0521476267284604</c:v>
                </c:pt>
                <c:pt idx="1833">
                  <c:v>2.0543465393744231</c:v>
                </c:pt>
                <c:pt idx="1834">
                  <c:v>2.0565454520203867</c:v>
                </c:pt>
                <c:pt idx="1835">
                  <c:v>2.0587443646663512</c:v>
                </c:pt>
                <c:pt idx="1836">
                  <c:v>2.0609432773123153</c:v>
                </c:pt>
                <c:pt idx="1837">
                  <c:v>2.0631421899582767</c:v>
                </c:pt>
                <c:pt idx="1838">
                  <c:v>2.0653411026042399</c:v>
                </c:pt>
                <c:pt idx="1839">
                  <c:v>2.067540015250203</c:v>
                </c:pt>
                <c:pt idx="1840">
                  <c:v>2.0697389278961662</c:v>
                </c:pt>
                <c:pt idx="1841">
                  <c:v>2.0719378405421303</c:v>
                </c:pt>
                <c:pt idx="1842">
                  <c:v>2.074153286365882</c:v>
                </c:pt>
                <c:pt idx="1843">
                  <c:v>2.0763687321896338</c:v>
                </c:pt>
                <c:pt idx="1844">
                  <c:v>2.0785841780133874</c:v>
                </c:pt>
                <c:pt idx="1845">
                  <c:v>2.0807996238371391</c:v>
                </c:pt>
                <c:pt idx="1846">
                  <c:v>2.0830150696608913</c:v>
                </c:pt>
                <c:pt idx="1847">
                  <c:v>2.0852305154846436</c:v>
                </c:pt>
                <c:pt idx="1848">
                  <c:v>2.0874459613083962</c:v>
                </c:pt>
                <c:pt idx="1849">
                  <c:v>2.0896614071321484</c:v>
                </c:pt>
                <c:pt idx="1850">
                  <c:v>2.0918768529559006</c:v>
                </c:pt>
                <c:pt idx="1851">
                  <c:v>2.0940922987796537</c:v>
                </c:pt>
                <c:pt idx="1852">
                  <c:v>2.0963077446034055</c:v>
                </c:pt>
                <c:pt idx="1853">
                  <c:v>2.0985231904271582</c:v>
                </c:pt>
                <c:pt idx="1854">
                  <c:v>2.1007386362509113</c:v>
                </c:pt>
                <c:pt idx="1855">
                  <c:v>2.1029540820746626</c:v>
                </c:pt>
                <c:pt idx="1856">
                  <c:v>2.1051695278984157</c:v>
                </c:pt>
                <c:pt idx="1857">
                  <c:v>2.1073849737221679</c:v>
                </c:pt>
                <c:pt idx="1858">
                  <c:v>2.1096169527237087</c:v>
                </c:pt>
                <c:pt idx="1859">
                  <c:v>2.1118489317252482</c:v>
                </c:pt>
                <c:pt idx="1860">
                  <c:v>2.1140809107267922</c:v>
                </c:pt>
                <c:pt idx="1861">
                  <c:v>2.1163128897283334</c:v>
                </c:pt>
                <c:pt idx="1862">
                  <c:v>2.1185448687298751</c:v>
                </c:pt>
                <c:pt idx="1863">
                  <c:v>2.1207768477314191</c:v>
                </c:pt>
                <c:pt idx="1864">
                  <c:v>2.123008826732959</c:v>
                </c:pt>
                <c:pt idx="1865">
                  <c:v>2.1252408057344998</c:v>
                </c:pt>
                <c:pt idx="1866">
                  <c:v>2.1274727847360411</c:v>
                </c:pt>
                <c:pt idx="1867">
                  <c:v>2.1297047637375845</c:v>
                </c:pt>
                <c:pt idx="1868">
                  <c:v>2.1319367427391254</c:v>
                </c:pt>
                <c:pt idx="1869">
                  <c:v>2.1341852549184552</c:v>
                </c:pt>
                <c:pt idx="1870">
                  <c:v>2.1364337670977855</c:v>
                </c:pt>
                <c:pt idx="1871">
                  <c:v>2.1386822792771172</c:v>
                </c:pt>
                <c:pt idx="1872">
                  <c:v>2.1409307914564488</c:v>
                </c:pt>
                <c:pt idx="1873">
                  <c:v>2.1431793036357782</c:v>
                </c:pt>
                <c:pt idx="1874">
                  <c:v>2.145427815815109</c:v>
                </c:pt>
                <c:pt idx="1875">
                  <c:v>2.1476763279944402</c:v>
                </c:pt>
                <c:pt idx="1876">
                  <c:v>2.1499248401737714</c:v>
                </c:pt>
                <c:pt idx="1877">
                  <c:v>2.1521733523531013</c:v>
                </c:pt>
                <c:pt idx="1878">
                  <c:v>2.1544218645324338</c:v>
                </c:pt>
                <c:pt idx="1879">
                  <c:v>2.1566703767117628</c:v>
                </c:pt>
                <c:pt idx="1880">
                  <c:v>2.1589354220688817</c:v>
                </c:pt>
                <c:pt idx="1881">
                  <c:v>2.1612004674260032</c:v>
                </c:pt>
                <c:pt idx="1882">
                  <c:v>2.1634655127831226</c:v>
                </c:pt>
                <c:pt idx="1883">
                  <c:v>2.1657305581402442</c:v>
                </c:pt>
                <c:pt idx="1884">
                  <c:v>2.1679956034973631</c:v>
                </c:pt>
                <c:pt idx="1885">
                  <c:v>2.1702606488544829</c:v>
                </c:pt>
                <c:pt idx="1886">
                  <c:v>2.1725256942116014</c:v>
                </c:pt>
                <c:pt idx="1887">
                  <c:v>2.1747907395687225</c:v>
                </c:pt>
                <c:pt idx="1888">
                  <c:v>2.177055784925841</c:v>
                </c:pt>
                <c:pt idx="1889">
                  <c:v>2.179320830282963</c:v>
                </c:pt>
                <c:pt idx="1890">
                  <c:v>2.1815858756400819</c:v>
                </c:pt>
                <c:pt idx="1891">
                  <c:v>2.1838509209972017</c:v>
                </c:pt>
                <c:pt idx="1892">
                  <c:v>2.1861159663543219</c:v>
                </c:pt>
                <c:pt idx="1893">
                  <c:v>2.1883810117114435</c:v>
                </c:pt>
                <c:pt idx="1894">
                  <c:v>2.190662590246351</c:v>
                </c:pt>
                <c:pt idx="1895">
                  <c:v>2.1929441687812599</c:v>
                </c:pt>
                <c:pt idx="1896">
                  <c:v>2.1952257473161692</c:v>
                </c:pt>
                <c:pt idx="1897">
                  <c:v>2.1975073258510793</c:v>
                </c:pt>
                <c:pt idx="1898">
                  <c:v>2.1997889043859873</c:v>
                </c:pt>
                <c:pt idx="1899">
                  <c:v>2.2020704829208966</c:v>
                </c:pt>
                <c:pt idx="1900">
                  <c:v>2.2043520614558059</c:v>
                </c:pt>
                <c:pt idx="1901">
                  <c:v>2.2066336399907147</c:v>
                </c:pt>
                <c:pt idx="1902">
                  <c:v>2.2089317517034157</c:v>
                </c:pt>
                <c:pt idx="1903">
                  <c:v>2.2112298634161114</c:v>
                </c:pt>
                <c:pt idx="1904">
                  <c:v>2.2135279751288097</c:v>
                </c:pt>
                <c:pt idx="1905">
                  <c:v>2.2158260868415081</c:v>
                </c:pt>
                <c:pt idx="1906">
                  <c:v>2.2181241985542073</c:v>
                </c:pt>
                <c:pt idx="1907">
                  <c:v>2.2204223102669052</c:v>
                </c:pt>
                <c:pt idx="1908">
                  <c:v>2.2227204219796031</c:v>
                </c:pt>
                <c:pt idx="1909">
                  <c:v>2.2250185336923014</c:v>
                </c:pt>
                <c:pt idx="1910">
                  <c:v>2.2273166454050011</c:v>
                </c:pt>
                <c:pt idx="1911">
                  <c:v>2.2296312902954885</c:v>
                </c:pt>
                <c:pt idx="1912">
                  <c:v>2.2319459351859741</c:v>
                </c:pt>
                <c:pt idx="1913">
                  <c:v>2.2342605800764632</c:v>
                </c:pt>
                <c:pt idx="1914">
                  <c:v>2.2365752249669502</c:v>
                </c:pt>
                <c:pt idx="1915">
                  <c:v>2.2388898698574384</c:v>
                </c:pt>
                <c:pt idx="1916">
                  <c:v>2.2412045147479263</c:v>
                </c:pt>
                <c:pt idx="1917">
                  <c:v>2.2435191596384141</c:v>
                </c:pt>
                <c:pt idx="1918">
                  <c:v>2.2458338045289001</c:v>
                </c:pt>
                <c:pt idx="1919">
                  <c:v>2.2481649825971788</c:v>
                </c:pt>
                <c:pt idx="1920">
                  <c:v>2.2504961606654548</c:v>
                </c:pt>
                <c:pt idx="1921">
                  <c:v>2.2528273387337308</c:v>
                </c:pt>
                <c:pt idx="1922">
                  <c:v>2.2551585168020072</c:v>
                </c:pt>
                <c:pt idx="1923">
                  <c:v>2.2574896948702832</c:v>
                </c:pt>
                <c:pt idx="1924">
                  <c:v>2.2598208729385605</c:v>
                </c:pt>
                <c:pt idx="1925">
                  <c:v>2.2621520510068382</c:v>
                </c:pt>
                <c:pt idx="1926">
                  <c:v>2.2644832290751142</c:v>
                </c:pt>
                <c:pt idx="1927">
                  <c:v>2.2668309403211802</c:v>
                </c:pt>
                <c:pt idx="1928">
                  <c:v>2.269178651567247</c:v>
                </c:pt>
                <c:pt idx="1929">
                  <c:v>2.2715263628133138</c:v>
                </c:pt>
                <c:pt idx="1930">
                  <c:v>2.2738740740593788</c:v>
                </c:pt>
                <c:pt idx="1931">
                  <c:v>2.2762217853054447</c:v>
                </c:pt>
                <c:pt idx="1932">
                  <c:v>2.2785694965515098</c:v>
                </c:pt>
                <c:pt idx="1933">
                  <c:v>2.2809172077975783</c:v>
                </c:pt>
                <c:pt idx="1934">
                  <c:v>2.2832649190436407</c:v>
                </c:pt>
                <c:pt idx="1935">
                  <c:v>2.2856126302897066</c:v>
                </c:pt>
                <c:pt idx="1936">
                  <c:v>2.2879603415357752</c:v>
                </c:pt>
                <c:pt idx="1937">
                  <c:v>2.2903080527818402</c:v>
                </c:pt>
                <c:pt idx="1938">
                  <c:v>2.2926557640279053</c:v>
                </c:pt>
                <c:pt idx="1939">
                  <c:v>2.2950034752739707</c:v>
                </c:pt>
                <c:pt idx="1940">
                  <c:v>2.297351186520038</c:v>
                </c:pt>
                <c:pt idx="1941">
                  <c:v>2.2997154309438916</c:v>
                </c:pt>
                <c:pt idx="1942">
                  <c:v>2.3020796753677466</c:v>
                </c:pt>
                <c:pt idx="1943">
                  <c:v>2.304443919791602</c:v>
                </c:pt>
                <c:pt idx="1944">
                  <c:v>2.306808164215457</c:v>
                </c:pt>
                <c:pt idx="1945">
                  <c:v>2.3091724086393137</c:v>
                </c:pt>
                <c:pt idx="1946">
                  <c:v>2.3115366530631669</c:v>
                </c:pt>
                <c:pt idx="1947">
                  <c:v>2.3139008974870232</c:v>
                </c:pt>
                <c:pt idx="1948">
                  <c:v>2.3162651419108768</c:v>
                </c:pt>
                <c:pt idx="1949">
                  <c:v>2.3186293863347327</c:v>
                </c:pt>
                <c:pt idx="1950">
                  <c:v>2.3209936307585877</c:v>
                </c:pt>
                <c:pt idx="1951">
                  <c:v>2.3233578751824444</c:v>
                </c:pt>
                <c:pt idx="1952">
                  <c:v>2.3257221196062976</c:v>
                </c:pt>
                <c:pt idx="1953">
                  <c:v>2.3281028972079438</c:v>
                </c:pt>
                <c:pt idx="1954">
                  <c:v>2.3304836748095865</c:v>
                </c:pt>
                <c:pt idx="1955">
                  <c:v>2.332864452411231</c:v>
                </c:pt>
                <c:pt idx="1956">
                  <c:v>2.335245230012875</c:v>
                </c:pt>
                <c:pt idx="1957">
                  <c:v>2.3376260076145203</c:v>
                </c:pt>
                <c:pt idx="1958">
                  <c:v>2.3400233183939547</c:v>
                </c:pt>
                <c:pt idx="1959">
                  <c:v>2.3424206291733864</c:v>
                </c:pt>
                <c:pt idx="1960">
                  <c:v>2.34481793995282</c:v>
                </c:pt>
                <c:pt idx="1961">
                  <c:v>2.3472152507322552</c:v>
                </c:pt>
                <c:pt idx="1962">
                  <c:v>2.3496125615116883</c:v>
                </c:pt>
                <c:pt idx="1963">
                  <c:v>2.3520098722911205</c:v>
                </c:pt>
                <c:pt idx="1964">
                  <c:v>2.354407183070554</c:v>
                </c:pt>
                <c:pt idx="1965">
                  <c:v>2.3568210270277778</c:v>
                </c:pt>
                <c:pt idx="1966">
                  <c:v>2.3592348709850004</c:v>
                </c:pt>
                <c:pt idx="1967">
                  <c:v>2.3616487149422221</c:v>
                </c:pt>
                <c:pt idx="1968">
                  <c:v>2.3640625588994459</c:v>
                </c:pt>
                <c:pt idx="1969">
                  <c:v>2.3664764028566676</c:v>
                </c:pt>
                <c:pt idx="1970">
                  <c:v>2.3688902468138915</c:v>
                </c:pt>
                <c:pt idx="1971">
                  <c:v>2.371304090771114</c:v>
                </c:pt>
                <c:pt idx="1972">
                  <c:v>2.3737179347283366</c:v>
                </c:pt>
                <c:pt idx="1973">
                  <c:v>2.3761317786855605</c:v>
                </c:pt>
                <c:pt idx="1974">
                  <c:v>2.3785456226427812</c:v>
                </c:pt>
                <c:pt idx="1975">
                  <c:v>2.3809594666000047</c:v>
                </c:pt>
                <c:pt idx="1976">
                  <c:v>2.3833898437350181</c:v>
                </c:pt>
                <c:pt idx="1977">
                  <c:v>2.3858202208700288</c:v>
                </c:pt>
                <c:pt idx="1978">
                  <c:v>2.3882505980050408</c:v>
                </c:pt>
                <c:pt idx="1979">
                  <c:v>2.3906809751400528</c:v>
                </c:pt>
                <c:pt idx="1980">
                  <c:v>2.3931113522750653</c:v>
                </c:pt>
                <c:pt idx="1981">
                  <c:v>2.3955417294100765</c:v>
                </c:pt>
                <c:pt idx="1982">
                  <c:v>2.3979886397228767</c:v>
                </c:pt>
                <c:pt idx="1983">
                  <c:v>2.4004355500356791</c:v>
                </c:pt>
                <c:pt idx="1984">
                  <c:v>2.4028824603484789</c:v>
                </c:pt>
                <c:pt idx="1985">
                  <c:v>2.4053293706612808</c:v>
                </c:pt>
                <c:pt idx="1986">
                  <c:v>2.4077762809740819</c:v>
                </c:pt>
                <c:pt idx="1987">
                  <c:v>2.4102231912868821</c:v>
                </c:pt>
                <c:pt idx="1988">
                  <c:v>2.4126701015996828</c:v>
                </c:pt>
                <c:pt idx="1989">
                  <c:v>2.4151170119124852</c:v>
                </c:pt>
                <c:pt idx="1990">
                  <c:v>2.4175639222252863</c:v>
                </c:pt>
                <c:pt idx="1991">
                  <c:v>2.4200108325380878</c:v>
                </c:pt>
                <c:pt idx="1992">
                  <c:v>2.4224577428508884</c:v>
                </c:pt>
                <c:pt idx="1993">
                  <c:v>2.42490465316369</c:v>
                </c:pt>
                <c:pt idx="1994">
                  <c:v>2.4273515634764919</c:v>
                </c:pt>
                <c:pt idx="1995">
                  <c:v>2.4297984737892908</c:v>
                </c:pt>
                <c:pt idx="1996">
                  <c:v>2.4322453841020919</c:v>
                </c:pt>
                <c:pt idx="1997">
                  <c:v>2.4347088275926834</c:v>
                </c:pt>
                <c:pt idx="1998">
                  <c:v>2.4371722710832735</c:v>
                </c:pt>
                <c:pt idx="1999">
                  <c:v>2.4396357145738623</c:v>
                </c:pt>
                <c:pt idx="2000">
                  <c:v>2.4420991580644542</c:v>
                </c:pt>
                <c:pt idx="2001">
                  <c:v>2.4445626015550443</c:v>
                </c:pt>
                <c:pt idx="2002">
                  <c:v>2.4470260450456358</c:v>
                </c:pt>
                <c:pt idx="2003">
                  <c:v>2.4494894885362242</c:v>
                </c:pt>
                <c:pt idx="2004">
                  <c:v>2.4519529320268139</c:v>
                </c:pt>
                <c:pt idx="2005">
                  <c:v>2.4544163755174058</c:v>
                </c:pt>
                <c:pt idx="2006">
                  <c:v>2.4568798190079963</c:v>
                </c:pt>
                <c:pt idx="2007">
                  <c:v>2.4593432624985865</c:v>
                </c:pt>
                <c:pt idx="2008">
                  <c:v>2.4618067059891766</c:v>
                </c:pt>
                <c:pt idx="2009">
                  <c:v>2.4642866826575576</c:v>
                </c:pt>
                <c:pt idx="2010">
                  <c:v>2.4667666593259354</c:v>
                </c:pt>
                <c:pt idx="2011">
                  <c:v>2.4692466359943142</c:v>
                </c:pt>
                <c:pt idx="2012">
                  <c:v>2.4717266126626951</c:v>
                </c:pt>
                <c:pt idx="2013">
                  <c:v>2.4742065893310743</c:v>
                </c:pt>
                <c:pt idx="2014">
                  <c:v>2.4766865659994539</c:v>
                </c:pt>
                <c:pt idx="2015">
                  <c:v>2.479166542667834</c:v>
                </c:pt>
                <c:pt idx="2016">
                  <c:v>2.4816630525140022</c:v>
                </c:pt>
                <c:pt idx="2017">
                  <c:v>2.4841595623601713</c:v>
                </c:pt>
                <c:pt idx="2018">
                  <c:v>2.4866560722063396</c:v>
                </c:pt>
                <c:pt idx="2019">
                  <c:v>2.4891525820525082</c:v>
                </c:pt>
                <c:pt idx="2020">
                  <c:v>2.491649091898676</c:v>
                </c:pt>
                <c:pt idx="2021">
                  <c:v>2.4941456017448433</c:v>
                </c:pt>
                <c:pt idx="2022">
                  <c:v>2.4966421115910129</c:v>
                </c:pt>
                <c:pt idx="2023">
                  <c:v>2.4991386214371829</c:v>
                </c:pt>
                <c:pt idx="2024">
                  <c:v>2.5016516644611402</c:v>
                </c:pt>
                <c:pt idx="2025">
                  <c:v>2.5041647074851006</c:v>
                </c:pt>
                <c:pt idx="2026">
                  <c:v>2.5066777505090574</c:v>
                </c:pt>
                <c:pt idx="2027">
                  <c:v>2.5091907935330142</c:v>
                </c:pt>
                <c:pt idx="2028">
                  <c:v>2.5117038365569733</c:v>
                </c:pt>
                <c:pt idx="2029">
                  <c:v>2.5142168795809305</c:v>
                </c:pt>
                <c:pt idx="2030">
                  <c:v>2.5167299226048874</c:v>
                </c:pt>
                <c:pt idx="2031">
                  <c:v>2.5192429656288438</c:v>
                </c:pt>
                <c:pt idx="2032">
                  <c:v>2.5217560086528041</c:v>
                </c:pt>
                <c:pt idx="2033">
                  <c:v>2.5242690516767619</c:v>
                </c:pt>
                <c:pt idx="2034">
                  <c:v>2.5267820947007191</c:v>
                </c:pt>
                <c:pt idx="2035">
                  <c:v>2.5293116709024686</c:v>
                </c:pt>
                <c:pt idx="2036">
                  <c:v>2.531841247104214</c:v>
                </c:pt>
                <c:pt idx="2037">
                  <c:v>2.5343708233059608</c:v>
                </c:pt>
                <c:pt idx="2038">
                  <c:v>2.5369003995077071</c:v>
                </c:pt>
                <c:pt idx="2039">
                  <c:v>2.5394299757094547</c:v>
                </c:pt>
                <c:pt idx="2040">
                  <c:v>2.5419595519112033</c:v>
                </c:pt>
                <c:pt idx="2041">
                  <c:v>2.5444891281129496</c:v>
                </c:pt>
                <c:pt idx="2042">
                  <c:v>2.5470187043146972</c:v>
                </c:pt>
                <c:pt idx="2043">
                  <c:v>2.549564813694233</c:v>
                </c:pt>
                <c:pt idx="2044">
                  <c:v>2.5521109230737671</c:v>
                </c:pt>
                <c:pt idx="2045">
                  <c:v>2.5546570324533047</c:v>
                </c:pt>
                <c:pt idx="2046">
                  <c:v>2.5572031418328414</c:v>
                </c:pt>
                <c:pt idx="2047">
                  <c:v>2.559749251212379</c:v>
                </c:pt>
                <c:pt idx="2048">
                  <c:v>2.5622953605919152</c:v>
                </c:pt>
                <c:pt idx="2049">
                  <c:v>2.5648414699714506</c:v>
                </c:pt>
                <c:pt idx="2050">
                  <c:v>2.5673875793509886</c:v>
                </c:pt>
                <c:pt idx="2051">
                  <c:v>2.569933688730524</c:v>
                </c:pt>
                <c:pt idx="2052">
                  <c:v>2.5724797981100593</c:v>
                </c:pt>
                <c:pt idx="2053">
                  <c:v>2.5750424406673837</c:v>
                </c:pt>
                <c:pt idx="2054">
                  <c:v>2.577605083224709</c:v>
                </c:pt>
                <c:pt idx="2055">
                  <c:v>2.5801677257820375</c:v>
                </c:pt>
                <c:pt idx="2056">
                  <c:v>2.5827303683393619</c:v>
                </c:pt>
                <c:pt idx="2057">
                  <c:v>2.5852930108966872</c:v>
                </c:pt>
                <c:pt idx="2058">
                  <c:v>2.5878556534540125</c:v>
                </c:pt>
                <c:pt idx="2059">
                  <c:v>2.5904182960113382</c:v>
                </c:pt>
                <c:pt idx="2060">
                  <c:v>2.5929809385686626</c:v>
                </c:pt>
                <c:pt idx="2061">
                  <c:v>2.5955435811259888</c:v>
                </c:pt>
                <c:pt idx="2062">
                  <c:v>2.5981062236833141</c:v>
                </c:pt>
                <c:pt idx="2063">
                  <c:v>2.6006688662406399</c:v>
                </c:pt>
                <c:pt idx="2064">
                  <c:v>2.6032315087979674</c:v>
                </c:pt>
                <c:pt idx="2065">
                  <c:v>2.6057941513552914</c:v>
                </c:pt>
                <c:pt idx="2066">
                  <c:v>2.6083733270904061</c:v>
                </c:pt>
                <c:pt idx="2067">
                  <c:v>2.61095250282552</c:v>
                </c:pt>
                <c:pt idx="2068">
                  <c:v>2.6135316785606362</c:v>
                </c:pt>
                <c:pt idx="2069">
                  <c:v>2.6161108542957487</c:v>
                </c:pt>
                <c:pt idx="2070">
                  <c:v>2.6186900300308631</c:v>
                </c:pt>
                <c:pt idx="2071">
                  <c:v>2.6212692057659792</c:v>
                </c:pt>
                <c:pt idx="2072">
                  <c:v>2.6238483815010936</c:v>
                </c:pt>
                <c:pt idx="2073">
                  <c:v>2.6264440904139974</c:v>
                </c:pt>
                <c:pt idx="2074">
                  <c:v>2.6290397993269012</c:v>
                </c:pt>
                <c:pt idx="2075">
                  <c:v>2.6316355082398042</c:v>
                </c:pt>
                <c:pt idx="2076">
                  <c:v>2.6342312171527098</c:v>
                </c:pt>
                <c:pt idx="2077">
                  <c:v>2.6368269260656128</c:v>
                </c:pt>
                <c:pt idx="2078">
                  <c:v>2.6394226349785161</c:v>
                </c:pt>
                <c:pt idx="2079">
                  <c:v>2.6420183438914209</c:v>
                </c:pt>
                <c:pt idx="2080">
                  <c:v>2.6446140528043256</c:v>
                </c:pt>
                <c:pt idx="2081">
                  <c:v>2.6472097617172294</c:v>
                </c:pt>
                <c:pt idx="2082">
                  <c:v>2.6498054706301324</c:v>
                </c:pt>
                <c:pt idx="2083">
                  <c:v>2.6524177127208253</c:v>
                </c:pt>
                <c:pt idx="2084">
                  <c:v>2.6550299548115186</c:v>
                </c:pt>
                <c:pt idx="2085">
                  <c:v>2.6576421969022106</c:v>
                </c:pt>
                <c:pt idx="2086">
                  <c:v>2.6602544389929057</c:v>
                </c:pt>
                <c:pt idx="2087">
                  <c:v>2.6628666810835977</c:v>
                </c:pt>
                <c:pt idx="2088">
                  <c:v>2.6654789231742888</c:v>
                </c:pt>
                <c:pt idx="2089">
                  <c:v>2.6681076984427747</c:v>
                </c:pt>
                <c:pt idx="2090">
                  <c:v>2.6707364737112553</c:v>
                </c:pt>
                <c:pt idx="2091">
                  <c:v>2.673365248979739</c:v>
                </c:pt>
                <c:pt idx="2092">
                  <c:v>2.6759940242482192</c:v>
                </c:pt>
                <c:pt idx="2093">
                  <c:v>2.678622799516702</c:v>
                </c:pt>
                <c:pt idx="2094">
                  <c:v>2.6812515747851844</c:v>
                </c:pt>
                <c:pt idx="2095">
                  <c:v>2.6838803500536672</c:v>
                </c:pt>
                <c:pt idx="2096">
                  <c:v>2.6865091253221487</c:v>
                </c:pt>
                <c:pt idx="2097">
                  <c:v>2.6891379005906328</c:v>
                </c:pt>
                <c:pt idx="2098">
                  <c:v>2.6917666758591134</c:v>
                </c:pt>
                <c:pt idx="2099">
                  <c:v>2.6944119843053853</c:v>
                </c:pt>
                <c:pt idx="2100">
                  <c:v>2.6970572927516581</c:v>
                </c:pt>
                <c:pt idx="2101">
                  <c:v>2.6997026011979282</c:v>
                </c:pt>
                <c:pt idx="2102">
                  <c:v>2.7023479096441987</c:v>
                </c:pt>
                <c:pt idx="2103">
                  <c:v>2.7049932180904728</c:v>
                </c:pt>
                <c:pt idx="2104">
                  <c:v>2.7076385265367433</c:v>
                </c:pt>
                <c:pt idx="2105">
                  <c:v>2.7102838349830138</c:v>
                </c:pt>
                <c:pt idx="2106">
                  <c:v>2.7129291434292844</c:v>
                </c:pt>
                <c:pt idx="2107">
                  <c:v>2.715574451875558</c:v>
                </c:pt>
                <c:pt idx="2108">
                  <c:v>2.7182197603218281</c:v>
                </c:pt>
                <c:pt idx="2109">
                  <c:v>2.720881601945889</c:v>
                </c:pt>
                <c:pt idx="2110">
                  <c:v>2.7235434435699495</c:v>
                </c:pt>
                <c:pt idx="2111">
                  <c:v>2.7262052851940104</c:v>
                </c:pt>
                <c:pt idx="2112">
                  <c:v>2.7288671268180709</c:v>
                </c:pt>
                <c:pt idx="2113">
                  <c:v>2.7315455016199208</c:v>
                </c:pt>
                <c:pt idx="2114">
                  <c:v>2.7342238764217712</c:v>
                </c:pt>
                <c:pt idx="2115">
                  <c:v>2.7369022512236203</c:v>
                </c:pt>
                <c:pt idx="2116">
                  <c:v>2.7395806260254711</c:v>
                </c:pt>
                <c:pt idx="2117">
                  <c:v>2.7422590008273202</c:v>
                </c:pt>
                <c:pt idx="2118">
                  <c:v>2.7449373756291711</c:v>
                </c:pt>
                <c:pt idx="2119">
                  <c:v>2.747615750431021</c:v>
                </c:pt>
                <c:pt idx="2120">
                  <c:v>2.7502941252328701</c:v>
                </c:pt>
                <c:pt idx="2121">
                  <c:v>2.7529725000347187</c:v>
                </c:pt>
                <c:pt idx="2122">
                  <c:v>2.7556508748365687</c:v>
                </c:pt>
                <c:pt idx="2123">
                  <c:v>2.7583457828162086</c:v>
                </c:pt>
                <c:pt idx="2124">
                  <c:v>2.7610406907958467</c:v>
                </c:pt>
                <c:pt idx="2125">
                  <c:v>2.7637355987754884</c:v>
                </c:pt>
                <c:pt idx="2126">
                  <c:v>2.7664305067551256</c:v>
                </c:pt>
                <c:pt idx="2127">
                  <c:v>2.7691254147347641</c:v>
                </c:pt>
                <c:pt idx="2128">
                  <c:v>2.771820322714404</c:v>
                </c:pt>
                <c:pt idx="2129">
                  <c:v>2.7745317638718343</c:v>
                </c:pt>
                <c:pt idx="2130">
                  <c:v>2.7772432050292597</c:v>
                </c:pt>
                <c:pt idx="2131">
                  <c:v>2.7799546461866886</c:v>
                </c:pt>
                <c:pt idx="2132">
                  <c:v>2.7826660873441171</c:v>
                </c:pt>
                <c:pt idx="2133">
                  <c:v>2.7853775285015461</c:v>
                </c:pt>
                <c:pt idx="2134">
                  <c:v>2.7880889696589732</c:v>
                </c:pt>
                <c:pt idx="2135">
                  <c:v>2.7908004108164017</c:v>
                </c:pt>
                <c:pt idx="2136">
                  <c:v>2.7935118519738307</c:v>
                </c:pt>
                <c:pt idx="2137">
                  <c:v>2.7962232931312583</c:v>
                </c:pt>
                <c:pt idx="2138">
                  <c:v>2.7989347342886872</c:v>
                </c:pt>
                <c:pt idx="2139">
                  <c:v>2.8016627086239039</c:v>
                </c:pt>
                <c:pt idx="2140">
                  <c:v>2.8043906829591214</c:v>
                </c:pt>
                <c:pt idx="2141">
                  <c:v>2.8071186572943398</c:v>
                </c:pt>
                <c:pt idx="2142">
                  <c:v>2.8098466316295547</c:v>
                </c:pt>
                <c:pt idx="2143">
                  <c:v>2.8125746059647732</c:v>
                </c:pt>
                <c:pt idx="2144">
                  <c:v>2.8153025802999907</c:v>
                </c:pt>
                <c:pt idx="2145">
                  <c:v>2.8180305546352087</c:v>
                </c:pt>
                <c:pt idx="2146">
                  <c:v>2.8207585289704262</c:v>
                </c:pt>
                <c:pt idx="2147">
                  <c:v>2.8234865033056433</c:v>
                </c:pt>
                <c:pt idx="2148">
                  <c:v>2.82621447764086</c:v>
                </c:pt>
                <c:pt idx="2149">
                  <c:v>2.8289424519760784</c:v>
                </c:pt>
                <c:pt idx="2150">
                  <c:v>2.8316704263112946</c:v>
                </c:pt>
                <c:pt idx="2151">
                  <c:v>2.8343984006465135</c:v>
                </c:pt>
                <c:pt idx="2152">
                  <c:v>2.837126374981731</c:v>
                </c:pt>
                <c:pt idx="2153">
                  <c:v>2.8398543493169477</c:v>
                </c:pt>
                <c:pt idx="2154">
                  <c:v>2.8425823236521643</c:v>
                </c:pt>
                <c:pt idx="2155">
                  <c:v>2.8453268311651732</c:v>
                </c:pt>
                <c:pt idx="2156">
                  <c:v>2.8480713386781793</c:v>
                </c:pt>
                <c:pt idx="2157">
                  <c:v>2.850815846191185</c:v>
                </c:pt>
                <c:pt idx="2158">
                  <c:v>2.8535603537041925</c:v>
                </c:pt>
                <c:pt idx="2159">
                  <c:v>2.8563048612171991</c:v>
                </c:pt>
                <c:pt idx="2160">
                  <c:v>2.8590659019079947</c:v>
                </c:pt>
                <c:pt idx="2161">
                  <c:v>2.8618269425987908</c:v>
                </c:pt>
                <c:pt idx="2162">
                  <c:v>2.8645879832895864</c:v>
                </c:pt>
                <c:pt idx="2163">
                  <c:v>2.8673490239803825</c:v>
                </c:pt>
                <c:pt idx="2164">
                  <c:v>2.8701100646711781</c:v>
                </c:pt>
                <c:pt idx="2165">
                  <c:v>2.8728711053619738</c:v>
                </c:pt>
                <c:pt idx="2166">
                  <c:v>2.8756321460527703</c:v>
                </c:pt>
                <c:pt idx="2167">
                  <c:v>2.8783931867435646</c:v>
                </c:pt>
                <c:pt idx="2168">
                  <c:v>2.8811542274343616</c:v>
                </c:pt>
                <c:pt idx="2169">
                  <c:v>2.8839318013029489</c:v>
                </c:pt>
                <c:pt idx="2170">
                  <c:v>2.8867093751715318</c:v>
                </c:pt>
                <c:pt idx="2171">
                  <c:v>2.8894869490401169</c:v>
                </c:pt>
                <c:pt idx="2172">
                  <c:v>2.8922645229087003</c:v>
                </c:pt>
                <c:pt idx="2173">
                  <c:v>2.8950420967772859</c:v>
                </c:pt>
                <c:pt idx="2174">
                  <c:v>2.897819670645871</c:v>
                </c:pt>
                <c:pt idx="2175">
                  <c:v>2.9005972445144588</c:v>
                </c:pt>
                <c:pt idx="2176">
                  <c:v>2.903374818383043</c:v>
                </c:pt>
                <c:pt idx="2177">
                  <c:v>2.9061689254294163</c:v>
                </c:pt>
                <c:pt idx="2178">
                  <c:v>2.9089630324757905</c:v>
                </c:pt>
                <c:pt idx="2179">
                  <c:v>2.9117571395221633</c:v>
                </c:pt>
                <c:pt idx="2180">
                  <c:v>2.9145512465685397</c:v>
                </c:pt>
                <c:pt idx="2181">
                  <c:v>2.917345353614913</c:v>
                </c:pt>
                <c:pt idx="2182">
                  <c:v>2.9201394606612872</c:v>
                </c:pt>
                <c:pt idx="2183">
                  <c:v>2.9229335677076627</c:v>
                </c:pt>
                <c:pt idx="2184">
                  <c:v>2.9257276747540359</c:v>
                </c:pt>
                <c:pt idx="2185">
                  <c:v>2.9285217818004119</c:v>
                </c:pt>
                <c:pt idx="2186">
                  <c:v>2.9313158888467843</c:v>
                </c:pt>
                <c:pt idx="2187">
                  <c:v>2.9341099958931576</c:v>
                </c:pt>
                <c:pt idx="2188">
                  <c:v>2.9369041029395326</c:v>
                </c:pt>
                <c:pt idx="2189">
                  <c:v>2.9397147431636972</c:v>
                </c:pt>
                <c:pt idx="2190">
                  <c:v>2.9425253833878586</c:v>
                </c:pt>
                <c:pt idx="2191">
                  <c:v>2.9453360236120232</c:v>
                </c:pt>
                <c:pt idx="2192">
                  <c:v>2.9481466638361864</c:v>
                </c:pt>
                <c:pt idx="2193">
                  <c:v>2.9509573040603501</c:v>
                </c:pt>
                <c:pt idx="2194">
                  <c:v>2.9537679442845142</c:v>
                </c:pt>
                <c:pt idx="2195">
                  <c:v>2.9565785845086761</c:v>
                </c:pt>
                <c:pt idx="2196">
                  <c:v>2.9593892247328397</c:v>
                </c:pt>
                <c:pt idx="2197">
                  <c:v>2.9622163981347929</c:v>
                </c:pt>
                <c:pt idx="2198">
                  <c:v>2.9650435715367447</c:v>
                </c:pt>
                <c:pt idx="2199">
                  <c:v>2.9678707449386992</c:v>
                </c:pt>
                <c:pt idx="2200">
                  <c:v>2.970697918340651</c:v>
                </c:pt>
                <c:pt idx="2201">
                  <c:v>2.9735250917426042</c:v>
                </c:pt>
                <c:pt idx="2202">
                  <c:v>2.976352265144556</c:v>
                </c:pt>
                <c:pt idx="2203">
                  <c:v>2.9791794385465087</c:v>
                </c:pt>
                <c:pt idx="2204">
                  <c:v>2.9820066119484605</c:v>
                </c:pt>
                <c:pt idx="2205">
                  <c:v>2.984833785350415</c:v>
                </c:pt>
                <c:pt idx="2206">
                  <c:v>2.9876609587523686</c:v>
                </c:pt>
                <c:pt idx="2207">
                  <c:v>2.9905046653321086</c:v>
                </c:pt>
                <c:pt idx="2208">
                  <c:v>2.9933483719118503</c:v>
                </c:pt>
                <c:pt idx="2209">
                  <c:v>2.9961920784915934</c:v>
                </c:pt>
                <c:pt idx="2210">
                  <c:v>2.9990357850713347</c:v>
                </c:pt>
                <c:pt idx="2211">
                  <c:v>3.0018794916510747</c:v>
                </c:pt>
                <c:pt idx="2212">
                  <c:v>3.0047231982308182</c:v>
                </c:pt>
                <c:pt idx="2213">
                  <c:v>3.0075669048105595</c:v>
                </c:pt>
                <c:pt idx="2214">
                  <c:v>3.0104106113903013</c:v>
                </c:pt>
                <c:pt idx="2215">
                  <c:v>3.0132543179700431</c:v>
                </c:pt>
                <c:pt idx="2216">
                  <c:v>3.0160980245497835</c:v>
                </c:pt>
                <c:pt idx="2217">
                  <c:v>3.0189417311295266</c:v>
                </c:pt>
                <c:pt idx="2218">
                  <c:v>3.0217854377092679</c:v>
                </c:pt>
                <c:pt idx="2219">
                  <c:v>3.0246456774667987</c:v>
                </c:pt>
                <c:pt idx="2220">
                  <c:v>3.0275059172243317</c:v>
                </c:pt>
                <c:pt idx="2221">
                  <c:v>3.0303661569818621</c:v>
                </c:pt>
                <c:pt idx="2222">
                  <c:v>3.0332263967393938</c:v>
                </c:pt>
                <c:pt idx="2223">
                  <c:v>3.0360866364969237</c:v>
                </c:pt>
                <c:pt idx="2224">
                  <c:v>3.0389634094322431</c:v>
                </c:pt>
                <c:pt idx="2225">
                  <c:v>3.0418401823675643</c:v>
                </c:pt>
                <c:pt idx="2226">
                  <c:v>3.0447169553028846</c:v>
                </c:pt>
                <c:pt idx="2227">
                  <c:v>3.0475937282382057</c:v>
                </c:pt>
                <c:pt idx="2228">
                  <c:v>3.0504705011735247</c:v>
                </c:pt>
                <c:pt idx="2229">
                  <c:v>3.0533472741088445</c:v>
                </c:pt>
                <c:pt idx="2230">
                  <c:v>3.0562240470441657</c:v>
                </c:pt>
                <c:pt idx="2231">
                  <c:v>3.0591008199794847</c:v>
                </c:pt>
                <c:pt idx="2232">
                  <c:v>3.0619941260925962</c:v>
                </c:pt>
                <c:pt idx="2233">
                  <c:v>3.0648874322057043</c:v>
                </c:pt>
                <c:pt idx="2234">
                  <c:v>3.0677807383188149</c:v>
                </c:pt>
                <c:pt idx="2235">
                  <c:v>3.0706740444319243</c:v>
                </c:pt>
                <c:pt idx="2236">
                  <c:v>3.073567350545034</c:v>
                </c:pt>
                <c:pt idx="2237">
                  <c:v>3.0764606566581407</c:v>
                </c:pt>
                <c:pt idx="2238">
                  <c:v>3.0793539627712514</c:v>
                </c:pt>
                <c:pt idx="2239">
                  <c:v>3.0822638020621502</c:v>
                </c:pt>
                <c:pt idx="2240">
                  <c:v>3.0851736413530491</c:v>
                </c:pt>
                <c:pt idx="2241">
                  <c:v>3.0880834806439474</c:v>
                </c:pt>
                <c:pt idx="2242">
                  <c:v>3.0909933199348463</c:v>
                </c:pt>
                <c:pt idx="2243">
                  <c:v>3.0939031592257447</c:v>
                </c:pt>
                <c:pt idx="2244">
                  <c:v>3.0968129985166422</c:v>
                </c:pt>
                <c:pt idx="2245">
                  <c:v>3.0997393709853318</c:v>
                </c:pt>
                <c:pt idx="2246">
                  <c:v>3.1026657434540188</c:v>
                </c:pt>
                <c:pt idx="2247">
                  <c:v>3.1055921159227071</c:v>
                </c:pt>
                <c:pt idx="2248">
                  <c:v>3.1085184883913954</c:v>
                </c:pt>
                <c:pt idx="2249">
                  <c:v>3.111444860860082</c:v>
                </c:pt>
                <c:pt idx="2250">
                  <c:v>3.1143877665065607</c:v>
                </c:pt>
                <c:pt idx="2251">
                  <c:v>3.1173306721530376</c:v>
                </c:pt>
                <c:pt idx="2252">
                  <c:v>3.1202735777995141</c:v>
                </c:pt>
                <c:pt idx="2253">
                  <c:v>3.1232164834459906</c:v>
                </c:pt>
                <c:pt idx="2254">
                  <c:v>3.1261759222702565</c:v>
                </c:pt>
                <c:pt idx="2255">
                  <c:v>3.1291353610945234</c:v>
                </c:pt>
                <c:pt idx="2256">
                  <c:v>3.1320947999187876</c:v>
                </c:pt>
                <c:pt idx="2257">
                  <c:v>3.1350542387430553</c:v>
                </c:pt>
                <c:pt idx="2258">
                  <c:v>3.1380136775673226</c:v>
                </c:pt>
                <c:pt idx="2259">
                  <c:v>3.1409731163915882</c:v>
                </c:pt>
                <c:pt idx="2260">
                  <c:v>3.143932555215855</c:v>
                </c:pt>
                <c:pt idx="2261">
                  <c:v>3.1469085272179091</c:v>
                </c:pt>
                <c:pt idx="2262">
                  <c:v>3.1498844992199637</c:v>
                </c:pt>
                <c:pt idx="2263">
                  <c:v>3.1528604712220192</c:v>
                </c:pt>
                <c:pt idx="2264">
                  <c:v>3.1558364432240746</c:v>
                </c:pt>
                <c:pt idx="2265">
                  <c:v>3.1588124152261301</c:v>
                </c:pt>
                <c:pt idx="2266">
                  <c:v>3.1618049204059759</c:v>
                </c:pt>
                <c:pt idx="2267">
                  <c:v>3.16479742558582</c:v>
                </c:pt>
                <c:pt idx="2268">
                  <c:v>3.1677899307656645</c:v>
                </c:pt>
                <c:pt idx="2269">
                  <c:v>3.1707824359455086</c:v>
                </c:pt>
                <c:pt idx="2270">
                  <c:v>3.1737749411253557</c:v>
                </c:pt>
                <c:pt idx="2271">
                  <c:v>3.1767674463051989</c:v>
                </c:pt>
                <c:pt idx="2272">
                  <c:v>3.179776484662832</c:v>
                </c:pt>
                <c:pt idx="2273">
                  <c:v>3.1827855230204665</c:v>
                </c:pt>
                <c:pt idx="2274">
                  <c:v>3.1857945613781005</c:v>
                </c:pt>
                <c:pt idx="2275">
                  <c:v>3.1888035997357336</c:v>
                </c:pt>
                <c:pt idx="2276">
                  <c:v>3.1918126380933667</c:v>
                </c:pt>
                <c:pt idx="2277">
                  <c:v>3.1948216764510011</c:v>
                </c:pt>
                <c:pt idx="2278">
                  <c:v>3.1978307148086351</c:v>
                </c:pt>
                <c:pt idx="2279">
                  <c:v>3.2008397531662691</c:v>
                </c:pt>
                <c:pt idx="2280">
                  <c:v>3.2038487915239031</c:v>
                </c:pt>
                <c:pt idx="2281">
                  <c:v>3.2068743630593257</c:v>
                </c:pt>
                <c:pt idx="2282">
                  <c:v>3.2098999345947479</c:v>
                </c:pt>
                <c:pt idx="2283">
                  <c:v>3.2129255061301718</c:v>
                </c:pt>
                <c:pt idx="2284">
                  <c:v>3.2159510776655953</c:v>
                </c:pt>
                <c:pt idx="2285">
                  <c:v>3.2189766492010188</c:v>
                </c:pt>
                <c:pt idx="2286">
                  <c:v>3.2220022207364405</c:v>
                </c:pt>
                <c:pt idx="2287">
                  <c:v>3.225044325449653</c:v>
                </c:pt>
                <c:pt idx="2288">
                  <c:v>3.2280864301628647</c:v>
                </c:pt>
                <c:pt idx="2289">
                  <c:v>3.2311285348760772</c:v>
                </c:pt>
                <c:pt idx="2290">
                  <c:v>3.2341706395892884</c:v>
                </c:pt>
                <c:pt idx="2291">
                  <c:v>3.2372127443025023</c:v>
                </c:pt>
                <c:pt idx="2292">
                  <c:v>3.2402548490157148</c:v>
                </c:pt>
                <c:pt idx="2293">
                  <c:v>3.2432969537289269</c:v>
                </c:pt>
                <c:pt idx="2294">
                  <c:v>3.2463555916199276</c:v>
                </c:pt>
                <c:pt idx="2295">
                  <c:v>3.2494142295109292</c:v>
                </c:pt>
                <c:pt idx="2296">
                  <c:v>3.2524728674019312</c:v>
                </c:pt>
                <c:pt idx="2297">
                  <c:v>3.2555480384707201</c:v>
                </c:pt>
                <c:pt idx="2298">
                  <c:v>3.2586232095395116</c:v>
                </c:pt>
                <c:pt idx="2299">
                  <c:v>3.2616983806083022</c:v>
                </c:pt>
                <c:pt idx="2300">
                  <c:v>3.264773551677095</c:v>
                </c:pt>
                <c:pt idx="2301">
                  <c:v>3.2678652559236729</c:v>
                </c:pt>
                <c:pt idx="2302">
                  <c:v>3.2709569601702522</c:v>
                </c:pt>
                <c:pt idx="2303">
                  <c:v>3.2740486644168305</c:v>
                </c:pt>
                <c:pt idx="2304">
                  <c:v>3.2771403686634129</c:v>
                </c:pt>
                <c:pt idx="2305">
                  <c:v>3.280232072909993</c:v>
                </c:pt>
                <c:pt idx="2306">
                  <c:v>3.2833237771565735</c:v>
                </c:pt>
                <c:pt idx="2307">
                  <c:v>3.28643201458094</c:v>
                </c:pt>
                <c:pt idx="2308">
                  <c:v>3.2895402520053101</c:v>
                </c:pt>
                <c:pt idx="2309">
                  <c:v>3.2926484894296761</c:v>
                </c:pt>
                <c:pt idx="2310">
                  <c:v>3.2957567268540466</c:v>
                </c:pt>
                <c:pt idx="2311">
                  <c:v>3.2988649642784162</c:v>
                </c:pt>
                <c:pt idx="2312">
                  <c:v>3.3019732017027845</c:v>
                </c:pt>
                <c:pt idx="2313">
                  <c:v>3.3050979723049432</c:v>
                </c:pt>
                <c:pt idx="2314">
                  <c:v>3.3082227429071023</c:v>
                </c:pt>
                <c:pt idx="2315">
                  <c:v>3.3113475135092578</c:v>
                </c:pt>
                <c:pt idx="2316">
                  <c:v>3.3144722841114178</c:v>
                </c:pt>
                <c:pt idx="2317">
                  <c:v>3.3175970547135769</c:v>
                </c:pt>
                <c:pt idx="2318">
                  <c:v>3.3207218253157342</c:v>
                </c:pt>
                <c:pt idx="2319">
                  <c:v>3.3238465959178924</c:v>
                </c:pt>
                <c:pt idx="2320">
                  <c:v>3.3269713665200511</c:v>
                </c:pt>
                <c:pt idx="2321">
                  <c:v>3.3300961371222075</c:v>
                </c:pt>
                <c:pt idx="2322">
                  <c:v>3.3332209077243671</c:v>
                </c:pt>
                <c:pt idx="2323">
                  <c:v>3.3363622115043143</c:v>
                </c:pt>
                <c:pt idx="2324">
                  <c:v>3.3395035152842603</c:v>
                </c:pt>
                <c:pt idx="2325">
                  <c:v>3.3426448190642071</c:v>
                </c:pt>
                <c:pt idx="2326">
                  <c:v>3.3457861228441561</c:v>
                </c:pt>
                <c:pt idx="2327">
                  <c:v>3.3489274266241034</c:v>
                </c:pt>
                <c:pt idx="2328">
                  <c:v>3.3520687304040493</c:v>
                </c:pt>
                <c:pt idx="2329">
                  <c:v>3.3552265673617874</c:v>
                </c:pt>
                <c:pt idx="2330">
                  <c:v>3.3583844043195237</c:v>
                </c:pt>
                <c:pt idx="2331">
                  <c:v>3.3615422412772609</c:v>
                </c:pt>
                <c:pt idx="2332">
                  <c:v>3.3647000782349981</c:v>
                </c:pt>
                <c:pt idx="2333">
                  <c:v>3.3678579151927339</c:v>
                </c:pt>
                <c:pt idx="2334">
                  <c:v>3.3710157521504711</c:v>
                </c:pt>
                <c:pt idx="2335">
                  <c:v>3.3741735891082061</c:v>
                </c:pt>
                <c:pt idx="2336">
                  <c:v>3.3773314260659442</c:v>
                </c:pt>
                <c:pt idx="2337">
                  <c:v>3.3804892630236796</c:v>
                </c:pt>
                <c:pt idx="2338">
                  <c:v>3.3836470999814172</c:v>
                </c:pt>
                <c:pt idx="2339">
                  <c:v>3.3868049369391526</c:v>
                </c:pt>
                <c:pt idx="2340">
                  <c:v>3.3899793070746789</c:v>
                </c:pt>
                <c:pt idx="2341">
                  <c:v>3.3931536772102047</c:v>
                </c:pt>
                <c:pt idx="2342">
                  <c:v>3.3963280473457305</c:v>
                </c:pt>
                <c:pt idx="2343">
                  <c:v>3.3995024174812567</c:v>
                </c:pt>
                <c:pt idx="2344">
                  <c:v>3.4026767876167821</c:v>
                </c:pt>
                <c:pt idx="2345">
                  <c:v>3.4058511577523087</c:v>
                </c:pt>
                <c:pt idx="2346">
                  <c:v>3.4090255278878336</c:v>
                </c:pt>
                <c:pt idx="2347">
                  <c:v>3.4121998980233594</c:v>
                </c:pt>
                <c:pt idx="2348">
                  <c:v>3.4153742681588848</c:v>
                </c:pt>
                <c:pt idx="2349">
                  <c:v>3.4185486382944097</c:v>
                </c:pt>
                <c:pt idx="2350">
                  <c:v>3.4217395416077272</c:v>
                </c:pt>
                <c:pt idx="2351">
                  <c:v>3.4249304449210412</c:v>
                </c:pt>
                <c:pt idx="2352">
                  <c:v>3.4281213482343587</c:v>
                </c:pt>
                <c:pt idx="2353">
                  <c:v>3.4313122515476713</c:v>
                </c:pt>
                <c:pt idx="2354">
                  <c:v>3.4345031548609857</c:v>
                </c:pt>
                <c:pt idx="2355">
                  <c:v>3.4376940581743018</c:v>
                </c:pt>
                <c:pt idx="2356">
                  <c:v>3.4409014946654048</c:v>
                </c:pt>
                <c:pt idx="2357">
                  <c:v>3.4441089311565087</c:v>
                </c:pt>
                <c:pt idx="2358">
                  <c:v>3.4473163676476153</c:v>
                </c:pt>
                <c:pt idx="2359">
                  <c:v>3.4505238041387174</c:v>
                </c:pt>
                <c:pt idx="2360">
                  <c:v>3.4537312406298226</c:v>
                </c:pt>
                <c:pt idx="2361">
                  <c:v>3.4569386771209247</c:v>
                </c:pt>
                <c:pt idx="2362">
                  <c:v>3.460162646789819</c:v>
                </c:pt>
                <c:pt idx="2363">
                  <c:v>3.4633866164587119</c:v>
                </c:pt>
                <c:pt idx="2364">
                  <c:v>3.4666105861276062</c:v>
                </c:pt>
                <c:pt idx="2365">
                  <c:v>3.4698345557965</c:v>
                </c:pt>
                <c:pt idx="2366">
                  <c:v>3.4730585254653925</c:v>
                </c:pt>
                <c:pt idx="2367">
                  <c:v>3.4762824951342828</c:v>
                </c:pt>
                <c:pt idx="2368">
                  <c:v>3.4795064648031779</c:v>
                </c:pt>
                <c:pt idx="2369">
                  <c:v>3.4827304344720726</c:v>
                </c:pt>
                <c:pt idx="2370">
                  <c:v>3.485954404140966</c:v>
                </c:pt>
                <c:pt idx="2371">
                  <c:v>3.4891783738098585</c:v>
                </c:pt>
                <c:pt idx="2372">
                  <c:v>3.4924188766565409</c:v>
                </c:pt>
                <c:pt idx="2373">
                  <c:v>3.4956593795032225</c:v>
                </c:pt>
                <c:pt idx="2374">
                  <c:v>3.4988998823499071</c:v>
                </c:pt>
                <c:pt idx="2375">
                  <c:v>3.5021403851965887</c:v>
                </c:pt>
                <c:pt idx="2376">
                  <c:v>3.5053808880432729</c:v>
                </c:pt>
                <c:pt idx="2377">
                  <c:v>3.5086213908899553</c:v>
                </c:pt>
                <c:pt idx="2378">
                  <c:v>3.511878426914425</c:v>
                </c:pt>
                <c:pt idx="2379">
                  <c:v>3.5151354629388978</c:v>
                </c:pt>
                <c:pt idx="2380">
                  <c:v>3.5183924989633701</c:v>
                </c:pt>
                <c:pt idx="2381">
                  <c:v>3.5216660681656311</c:v>
                </c:pt>
                <c:pt idx="2382">
                  <c:v>3.5249396373678916</c:v>
                </c:pt>
                <c:pt idx="2383">
                  <c:v>3.5282132065701539</c:v>
                </c:pt>
                <c:pt idx="2384">
                  <c:v>3.5314867757724144</c:v>
                </c:pt>
                <c:pt idx="2385">
                  <c:v>3.5347603449746745</c:v>
                </c:pt>
                <c:pt idx="2386">
                  <c:v>3.5380339141769355</c:v>
                </c:pt>
                <c:pt idx="2387">
                  <c:v>3.541307483379196</c:v>
                </c:pt>
                <c:pt idx="2388">
                  <c:v>3.5445975857592478</c:v>
                </c:pt>
                <c:pt idx="2389">
                  <c:v>3.5478876881392973</c:v>
                </c:pt>
                <c:pt idx="2390">
                  <c:v>3.5511777905193478</c:v>
                </c:pt>
                <c:pt idx="2391">
                  <c:v>3.5544678928993978</c:v>
                </c:pt>
                <c:pt idx="2392">
                  <c:v>3.5577579952794474</c:v>
                </c:pt>
                <c:pt idx="2393">
                  <c:v>3.5610480976594969</c:v>
                </c:pt>
                <c:pt idx="2394">
                  <c:v>3.5643382000395487</c:v>
                </c:pt>
                <c:pt idx="2395">
                  <c:v>3.5676448355973878</c:v>
                </c:pt>
                <c:pt idx="2396">
                  <c:v>3.570951471155225</c:v>
                </c:pt>
                <c:pt idx="2397">
                  <c:v>3.5742581067130632</c:v>
                </c:pt>
                <c:pt idx="2398">
                  <c:v>3.5775647422709067</c:v>
                </c:pt>
                <c:pt idx="2399">
                  <c:v>3.580871377828744</c:v>
                </c:pt>
                <c:pt idx="2400">
                  <c:v>3.5841945465643752</c:v>
                </c:pt>
                <c:pt idx="2401">
                  <c:v>3.587517715300002</c:v>
                </c:pt>
                <c:pt idx="2402">
                  <c:v>3.5908408840356283</c:v>
                </c:pt>
                <c:pt idx="2403">
                  <c:v>3.5941640527712591</c:v>
                </c:pt>
                <c:pt idx="2404">
                  <c:v>3.5974872215068872</c:v>
                </c:pt>
                <c:pt idx="2405">
                  <c:v>3.6008103902425166</c:v>
                </c:pt>
                <c:pt idx="2406">
                  <c:v>3.6041500921559346</c:v>
                </c:pt>
                <c:pt idx="2407">
                  <c:v>3.6074897940693513</c:v>
                </c:pt>
                <c:pt idx="2408">
                  <c:v>3.6108294959827671</c:v>
                </c:pt>
                <c:pt idx="2409">
                  <c:v>3.6141691978961861</c:v>
                </c:pt>
                <c:pt idx="2410">
                  <c:v>3.6175088998096037</c:v>
                </c:pt>
                <c:pt idx="2411">
                  <c:v>3.6208486017230208</c:v>
                </c:pt>
                <c:pt idx="2412">
                  <c:v>3.6241883036364402</c:v>
                </c:pt>
                <c:pt idx="2413">
                  <c:v>3.6275445387276481</c:v>
                </c:pt>
                <c:pt idx="2414">
                  <c:v>3.6309007738188535</c:v>
                </c:pt>
                <c:pt idx="2415">
                  <c:v>3.6342570089100601</c:v>
                </c:pt>
                <c:pt idx="2416">
                  <c:v>3.6376132440012672</c:v>
                </c:pt>
                <c:pt idx="2417">
                  <c:v>3.6409694790924751</c:v>
                </c:pt>
                <c:pt idx="2418">
                  <c:v>3.6443257141836813</c:v>
                </c:pt>
                <c:pt idx="2419">
                  <c:v>3.6476819492748875</c:v>
                </c:pt>
                <c:pt idx="2420">
                  <c:v>3.6510547175438837</c:v>
                </c:pt>
                <c:pt idx="2421">
                  <c:v>3.6544274858128798</c:v>
                </c:pt>
                <c:pt idx="2422">
                  <c:v>3.6578002540818773</c:v>
                </c:pt>
                <c:pt idx="2423">
                  <c:v>3.6611730223508729</c:v>
                </c:pt>
                <c:pt idx="2424">
                  <c:v>3.6645457906198677</c:v>
                </c:pt>
                <c:pt idx="2425">
                  <c:v>3.6679185588888652</c:v>
                </c:pt>
                <c:pt idx="2426">
                  <c:v>3.6712913271578609</c:v>
                </c:pt>
                <c:pt idx="2427">
                  <c:v>3.6746806286046465</c:v>
                </c:pt>
                <c:pt idx="2428">
                  <c:v>3.6780699300514317</c:v>
                </c:pt>
                <c:pt idx="2429">
                  <c:v>3.6814592314982164</c:v>
                </c:pt>
                <c:pt idx="2430">
                  <c:v>3.6848650661227911</c:v>
                </c:pt>
                <c:pt idx="2431">
                  <c:v>3.6882709007473671</c:v>
                </c:pt>
                <c:pt idx="2432">
                  <c:v>3.6916767353719404</c:v>
                </c:pt>
                <c:pt idx="2433">
                  <c:v>3.6950991031743037</c:v>
                </c:pt>
                <c:pt idx="2434">
                  <c:v>3.6985214709766687</c:v>
                </c:pt>
                <c:pt idx="2435">
                  <c:v>3.7019438387790315</c:v>
                </c:pt>
                <c:pt idx="2436">
                  <c:v>3.705366206581397</c:v>
                </c:pt>
                <c:pt idx="2437">
                  <c:v>3.708788574383759</c:v>
                </c:pt>
                <c:pt idx="2438">
                  <c:v>3.7122109421861231</c:v>
                </c:pt>
                <c:pt idx="2439">
                  <c:v>3.7156333099884864</c:v>
                </c:pt>
                <c:pt idx="2440">
                  <c:v>3.7190556777908492</c:v>
                </c:pt>
                <c:pt idx="2441">
                  <c:v>3.7224780455932138</c:v>
                </c:pt>
                <c:pt idx="2442">
                  <c:v>3.7259169465733679</c:v>
                </c:pt>
                <c:pt idx="2443">
                  <c:v>3.7293558475535202</c:v>
                </c:pt>
                <c:pt idx="2444">
                  <c:v>3.7327947485336739</c:v>
                </c:pt>
                <c:pt idx="2445">
                  <c:v>3.7362336495138244</c:v>
                </c:pt>
                <c:pt idx="2446">
                  <c:v>3.7396725504939785</c:v>
                </c:pt>
                <c:pt idx="2447">
                  <c:v>3.743111451474133</c:v>
                </c:pt>
                <c:pt idx="2448">
                  <c:v>3.7465503524542845</c:v>
                </c:pt>
                <c:pt idx="2449">
                  <c:v>3.7499892534344386</c:v>
                </c:pt>
                <c:pt idx="2450">
                  <c:v>3.7534446875923799</c:v>
                </c:pt>
                <c:pt idx="2451">
                  <c:v>3.7569001217503213</c:v>
                </c:pt>
                <c:pt idx="2452">
                  <c:v>3.7603720890860535</c:v>
                </c:pt>
                <c:pt idx="2453">
                  <c:v>3.7638440564217852</c:v>
                </c:pt>
                <c:pt idx="2454">
                  <c:v>3.7673160237575161</c:v>
                </c:pt>
                <c:pt idx="2455">
                  <c:v>3.7707879910932469</c:v>
                </c:pt>
                <c:pt idx="2456">
                  <c:v>3.7742599584289782</c:v>
                </c:pt>
                <c:pt idx="2457">
                  <c:v>3.7777319257647086</c:v>
                </c:pt>
                <c:pt idx="2458">
                  <c:v>3.7812038931004404</c:v>
                </c:pt>
                <c:pt idx="2459">
                  <c:v>3.7846923936139607</c:v>
                </c:pt>
                <c:pt idx="2460">
                  <c:v>3.7881808941274819</c:v>
                </c:pt>
                <c:pt idx="2461">
                  <c:v>3.7916693946410023</c:v>
                </c:pt>
                <c:pt idx="2462">
                  <c:v>3.7951578951545226</c:v>
                </c:pt>
                <c:pt idx="2463">
                  <c:v>3.798662928845832</c:v>
                </c:pt>
                <c:pt idx="2464">
                  <c:v>3.8021679625371418</c:v>
                </c:pt>
                <c:pt idx="2465">
                  <c:v>3.8056729962284499</c:v>
                </c:pt>
                <c:pt idx="2466">
                  <c:v>3.8091780299197593</c:v>
                </c:pt>
                <c:pt idx="2467">
                  <c:v>3.8126830636110696</c:v>
                </c:pt>
                <c:pt idx="2468">
                  <c:v>3.8161880973023803</c:v>
                </c:pt>
                <c:pt idx="2469">
                  <c:v>3.8197096641714787</c:v>
                </c:pt>
                <c:pt idx="2470">
                  <c:v>3.8232312310405789</c:v>
                </c:pt>
                <c:pt idx="2471">
                  <c:v>3.8267693310874664</c:v>
                </c:pt>
                <c:pt idx="2472">
                  <c:v>3.8303074311343548</c:v>
                </c:pt>
                <c:pt idx="2473">
                  <c:v>3.8338455311812409</c:v>
                </c:pt>
                <c:pt idx="2474">
                  <c:v>3.8373836312281298</c:v>
                </c:pt>
                <c:pt idx="2475">
                  <c:v>3.8409217312750199</c:v>
                </c:pt>
                <c:pt idx="2476">
                  <c:v>3.8444598313219074</c:v>
                </c:pt>
                <c:pt idx="2477">
                  <c:v>3.8480144645465844</c:v>
                </c:pt>
                <c:pt idx="2478">
                  <c:v>3.8515690977712609</c:v>
                </c:pt>
                <c:pt idx="2479">
                  <c:v>3.8551237309959392</c:v>
                </c:pt>
                <c:pt idx="2480">
                  <c:v>3.8586783642206153</c:v>
                </c:pt>
                <c:pt idx="2481">
                  <c:v>3.8622329974452927</c:v>
                </c:pt>
                <c:pt idx="2482">
                  <c:v>3.865787630669971</c:v>
                </c:pt>
                <c:pt idx="2483">
                  <c:v>3.8693587970724379</c:v>
                </c:pt>
                <c:pt idx="2484">
                  <c:v>3.8729299634749026</c:v>
                </c:pt>
                <c:pt idx="2485">
                  <c:v>3.8765011298773704</c:v>
                </c:pt>
                <c:pt idx="2486">
                  <c:v>3.8800722962798364</c:v>
                </c:pt>
                <c:pt idx="2487">
                  <c:v>3.8836434626823042</c:v>
                </c:pt>
                <c:pt idx="2488">
                  <c:v>3.8872146290847689</c:v>
                </c:pt>
                <c:pt idx="2489">
                  <c:v>3.8907857954872358</c:v>
                </c:pt>
                <c:pt idx="2490">
                  <c:v>3.8943569618897027</c:v>
                </c:pt>
                <c:pt idx="2491">
                  <c:v>3.8979446614699582</c:v>
                </c:pt>
                <c:pt idx="2492">
                  <c:v>3.9015323610502142</c:v>
                </c:pt>
                <c:pt idx="2493">
                  <c:v>3.9051200606304706</c:v>
                </c:pt>
                <c:pt idx="2494">
                  <c:v>3.9087077602107252</c:v>
                </c:pt>
                <c:pt idx="2495">
                  <c:v>3.9122954597909798</c:v>
                </c:pt>
                <c:pt idx="2496">
                  <c:v>3.9158996925490248</c:v>
                </c:pt>
                <c:pt idx="2497">
                  <c:v>3.9195039253070703</c:v>
                </c:pt>
                <c:pt idx="2498">
                  <c:v>3.9231081580651161</c:v>
                </c:pt>
                <c:pt idx="2499">
                  <c:v>3.9267123908231594</c:v>
                </c:pt>
                <c:pt idx="2500">
                  <c:v>3.9303166235812044</c:v>
                </c:pt>
                <c:pt idx="2501">
                  <c:v>3.9339208563392498</c:v>
                </c:pt>
                <c:pt idx="2502">
                  <c:v>3.9375250890972948</c:v>
                </c:pt>
                <c:pt idx="2503">
                  <c:v>3.9411293218553407</c:v>
                </c:pt>
                <c:pt idx="2504">
                  <c:v>3.9447500877911748</c:v>
                </c:pt>
                <c:pt idx="2505">
                  <c:v>3.9483708537270092</c:v>
                </c:pt>
                <c:pt idx="2506">
                  <c:v>3.9519916196628424</c:v>
                </c:pt>
                <c:pt idx="2507">
                  <c:v>3.9556123855986756</c:v>
                </c:pt>
                <c:pt idx="2508">
                  <c:v>3.9592331515345101</c:v>
                </c:pt>
                <c:pt idx="2509">
                  <c:v>3.9628539174703437</c:v>
                </c:pt>
                <c:pt idx="2510">
                  <c:v>3.9664912165839681</c:v>
                </c:pt>
                <c:pt idx="2511">
                  <c:v>3.9701285156975912</c:v>
                </c:pt>
                <c:pt idx="2512">
                  <c:v>3.9737658148112143</c:v>
                </c:pt>
                <c:pt idx="2513">
                  <c:v>3.9774031139248369</c:v>
                </c:pt>
                <c:pt idx="2514">
                  <c:v>3.9810404130384587</c:v>
                </c:pt>
                <c:pt idx="2515">
                  <c:v>3.9846777121520849</c:v>
                </c:pt>
                <c:pt idx="2516">
                  <c:v>3.9883315444434979</c:v>
                </c:pt>
                <c:pt idx="2517">
                  <c:v>3.9919853767349087</c:v>
                </c:pt>
                <c:pt idx="2518">
                  <c:v>3.9956392090263213</c:v>
                </c:pt>
                <c:pt idx="2519">
                  <c:v>3.9992930413177352</c:v>
                </c:pt>
                <c:pt idx="2520">
                  <c:v>4.0029468736091465</c:v>
                </c:pt>
                <c:pt idx="2521">
                  <c:v>4.0066007059005599</c:v>
                </c:pt>
                <c:pt idx="2522">
                  <c:v>4.0102710713697611</c:v>
                </c:pt>
                <c:pt idx="2523">
                  <c:v>4.0139414368389605</c:v>
                </c:pt>
                <c:pt idx="2524">
                  <c:v>4.0176118023081635</c:v>
                </c:pt>
                <c:pt idx="2525">
                  <c:v>4.0212821677773674</c:v>
                </c:pt>
                <c:pt idx="2526">
                  <c:v>4.0249525332465659</c:v>
                </c:pt>
                <c:pt idx="2527">
                  <c:v>4.0286228987157688</c:v>
                </c:pt>
                <c:pt idx="2528">
                  <c:v>4.0322932641849718</c:v>
                </c:pt>
                <c:pt idx="2529">
                  <c:v>4.0359636296541739</c:v>
                </c:pt>
                <c:pt idx="2530">
                  <c:v>4.0396339951233795</c:v>
                </c:pt>
                <c:pt idx="2531">
                  <c:v>4.0433043605925754</c:v>
                </c:pt>
                <c:pt idx="2532">
                  <c:v>4.0469747260617766</c:v>
                </c:pt>
                <c:pt idx="2533">
                  <c:v>4.0506450915309804</c:v>
                </c:pt>
                <c:pt idx="2534">
                  <c:v>4.0543154570001789</c:v>
                </c:pt>
                <c:pt idx="2535">
                  <c:v>4.0580023556471714</c:v>
                </c:pt>
                <c:pt idx="2536">
                  <c:v>4.0616892542941638</c:v>
                </c:pt>
                <c:pt idx="2537">
                  <c:v>4.0653761529411536</c:v>
                </c:pt>
                <c:pt idx="2538">
                  <c:v>4.0690630515881461</c:v>
                </c:pt>
                <c:pt idx="2539">
                  <c:v>4.0727499502351368</c:v>
                </c:pt>
                <c:pt idx="2540">
                  <c:v>4.0764368488821274</c:v>
                </c:pt>
                <c:pt idx="2541">
                  <c:v>4.0801402807069058</c:v>
                </c:pt>
                <c:pt idx="2542">
                  <c:v>4.0838437125316895</c:v>
                </c:pt>
                <c:pt idx="2543">
                  <c:v>4.0875471443564662</c:v>
                </c:pt>
                <c:pt idx="2544">
                  <c:v>4.0912505761812445</c:v>
                </c:pt>
                <c:pt idx="2545">
                  <c:v>4.0949705411838133</c:v>
                </c:pt>
                <c:pt idx="2546">
                  <c:v>4.0986905061863848</c:v>
                </c:pt>
                <c:pt idx="2547">
                  <c:v>4.10241047118895</c:v>
                </c:pt>
                <c:pt idx="2548">
                  <c:v>4.1061304361915205</c:v>
                </c:pt>
                <c:pt idx="2549">
                  <c:v>4.1098669343718814</c:v>
                </c:pt>
                <c:pt idx="2550">
                  <c:v>4.1136034325522415</c:v>
                </c:pt>
                <c:pt idx="2551">
                  <c:v>4.1173399307325962</c:v>
                </c:pt>
                <c:pt idx="2552">
                  <c:v>4.1210764289129544</c:v>
                </c:pt>
                <c:pt idx="2553">
                  <c:v>4.1248129270933118</c:v>
                </c:pt>
                <c:pt idx="2554">
                  <c:v>4.1285494252736763</c:v>
                </c:pt>
                <c:pt idx="2555">
                  <c:v>4.1323024566318214</c:v>
                </c:pt>
                <c:pt idx="2556">
                  <c:v>4.1360554879899691</c:v>
                </c:pt>
                <c:pt idx="2557">
                  <c:v>4.1398085193481169</c:v>
                </c:pt>
                <c:pt idx="2558">
                  <c:v>4.1435615507062646</c:v>
                </c:pt>
                <c:pt idx="2559">
                  <c:v>4.1473145820644097</c:v>
                </c:pt>
                <c:pt idx="2560">
                  <c:v>4.151084146600347</c:v>
                </c:pt>
                <c:pt idx="2561">
                  <c:v>4.1548537111362833</c:v>
                </c:pt>
                <c:pt idx="2562">
                  <c:v>4.1586232756722223</c:v>
                </c:pt>
                <c:pt idx="2563">
                  <c:v>4.1624093733859455</c:v>
                </c:pt>
                <c:pt idx="2564">
                  <c:v>4.1661954710996749</c:v>
                </c:pt>
                <c:pt idx="2565">
                  <c:v>4.1699815688133972</c:v>
                </c:pt>
                <c:pt idx="2566">
                  <c:v>4.1737676665271284</c:v>
                </c:pt>
                <c:pt idx="2567">
                  <c:v>4.1775702974186402</c:v>
                </c:pt>
                <c:pt idx="2568">
                  <c:v>4.1813729283101573</c:v>
                </c:pt>
                <c:pt idx="2569">
                  <c:v>4.1851755592016708</c:v>
                </c:pt>
                <c:pt idx="2570">
                  <c:v>4.1889947232709766</c:v>
                </c:pt>
                <c:pt idx="2571">
                  <c:v>4.1928138873402787</c:v>
                </c:pt>
                <c:pt idx="2572">
                  <c:v>4.1966330514095862</c:v>
                </c:pt>
                <c:pt idx="2573">
                  <c:v>4.2004522154788901</c:v>
                </c:pt>
                <c:pt idx="2574">
                  <c:v>4.204271379548195</c:v>
                </c:pt>
                <c:pt idx="2575">
                  <c:v>4.2080905436174971</c:v>
                </c:pt>
                <c:pt idx="2576">
                  <c:v>4.2119097076868037</c:v>
                </c:pt>
                <c:pt idx="2577">
                  <c:v>4.2157288717561077</c:v>
                </c:pt>
                <c:pt idx="2578">
                  <c:v>4.2195480358254125</c:v>
                </c:pt>
                <c:pt idx="2579">
                  <c:v>4.2233671998947182</c:v>
                </c:pt>
                <c:pt idx="2580">
                  <c:v>4.2271863639640195</c:v>
                </c:pt>
                <c:pt idx="2581">
                  <c:v>4.2310220612111182</c:v>
                </c:pt>
                <c:pt idx="2582">
                  <c:v>4.2348577584582063</c:v>
                </c:pt>
                <c:pt idx="2583">
                  <c:v>4.2386934557053042</c:v>
                </c:pt>
                <c:pt idx="2584">
                  <c:v>4.2425291529523976</c:v>
                </c:pt>
                <c:pt idx="2585">
                  <c:v>4.2463648501994875</c:v>
                </c:pt>
                <c:pt idx="2586">
                  <c:v>4.2502005474465809</c:v>
                </c:pt>
                <c:pt idx="2587">
                  <c:v>4.2540527778714656</c:v>
                </c:pt>
                <c:pt idx="2588">
                  <c:v>4.2579050082963468</c:v>
                </c:pt>
                <c:pt idx="2589">
                  <c:v>4.2617572387212315</c:v>
                </c:pt>
                <c:pt idx="2590">
                  <c:v>4.2656094691461144</c:v>
                </c:pt>
                <c:pt idx="2591">
                  <c:v>4.2694782327487868</c:v>
                </c:pt>
                <c:pt idx="2592">
                  <c:v>4.2733469963514583</c:v>
                </c:pt>
                <c:pt idx="2593">
                  <c:v>4.2772157599541325</c:v>
                </c:pt>
                <c:pt idx="2594">
                  <c:v>4.2810845235568005</c:v>
                </c:pt>
                <c:pt idx="2595">
                  <c:v>4.2849532871594747</c:v>
                </c:pt>
                <c:pt idx="2596">
                  <c:v>4.288822050762148</c:v>
                </c:pt>
                <c:pt idx="2597">
                  <c:v>4.2927073475426081</c:v>
                </c:pt>
                <c:pt idx="2598">
                  <c:v>4.2965926443230709</c:v>
                </c:pt>
                <c:pt idx="2599">
                  <c:v>4.3004779411035301</c:v>
                </c:pt>
                <c:pt idx="2600">
                  <c:v>4.3043632378839902</c:v>
                </c:pt>
                <c:pt idx="2601">
                  <c:v>4.3082485346644521</c:v>
                </c:pt>
                <c:pt idx="2602">
                  <c:v>4.3121338314449096</c:v>
                </c:pt>
                <c:pt idx="2603">
                  <c:v>4.316019128225375</c:v>
                </c:pt>
                <c:pt idx="2604">
                  <c:v>4.319904425005836</c:v>
                </c:pt>
                <c:pt idx="2605">
                  <c:v>4.3238062549640865</c:v>
                </c:pt>
                <c:pt idx="2606">
                  <c:v>4.3277080849223388</c:v>
                </c:pt>
                <c:pt idx="2607">
                  <c:v>4.3316099148805902</c:v>
                </c:pt>
                <c:pt idx="2608">
                  <c:v>4.3355117448388381</c:v>
                </c:pt>
                <c:pt idx="2609">
                  <c:v>4.3394135747970877</c:v>
                </c:pt>
                <c:pt idx="2610">
                  <c:v>4.3433319379331294</c:v>
                </c:pt>
                <c:pt idx="2611">
                  <c:v>4.3472503010691694</c:v>
                </c:pt>
                <c:pt idx="2612">
                  <c:v>4.3511686642052076</c:v>
                </c:pt>
                <c:pt idx="2613">
                  <c:v>4.355087027341245</c:v>
                </c:pt>
                <c:pt idx="2614">
                  <c:v>4.3590053904772867</c:v>
                </c:pt>
                <c:pt idx="2615">
                  <c:v>4.3629402867911145</c:v>
                </c:pt>
                <c:pt idx="2616">
                  <c:v>4.3668751831049439</c:v>
                </c:pt>
                <c:pt idx="2617">
                  <c:v>4.3708100794187708</c:v>
                </c:pt>
                <c:pt idx="2618">
                  <c:v>4.3747449757326011</c:v>
                </c:pt>
                <c:pt idx="2619">
                  <c:v>4.3786798720464297</c:v>
                </c:pt>
                <c:pt idx="2620">
                  <c:v>4.3826313015380487</c:v>
                </c:pt>
                <c:pt idx="2621">
                  <c:v>4.3865827310296686</c:v>
                </c:pt>
                <c:pt idx="2622">
                  <c:v>4.3905341605212831</c:v>
                </c:pt>
                <c:pt idx="2623">
                  <c:v>4.3944855900128985</c:v>
                </c:pt>
                <c:pt idx="2624">
                  <c:v>4.3984370195045202</c:v>
                </c:pt>
                <c:pt idx="2625">
                  <c:v>4.4024049821739295</c:v>
                </c:pt>
                <c:pt idx="2626">
                  <c:v>4.4063729448433389</c:v>
                </c:pt>
                <c:pt idx="2627">
                  <c:v>4.410340907512742</c:v>
                </c:pt>
                <c:pt idx="2628">
                  <c:v>4.4143088701821496</c:v>
                </c:pt>
                <c:pt idx="2629">
                  <c:v>4.4182768328515563</c:v>
                </c:pt>
                <c:pt idx="2630">
                  <c:v>4.4222613286987515</c:v>
                </c:pt>
                <c:pt idx="2631">
                  <c:v>4.4262458245459495</c:v>
                </c:pt>
                <c:pt idx="2632">
                  <c:v>4.4302303203931492</c:v>
                </c:pt>
                <c:pt idx="2633">
                  <c:v>4.4342148162403401</c:v>
                </c:pt>
                <c:pt idx="2634">
                  <c:v>4.4381993120875407</c:v>
                </c:pt>
                <c:pt idx="2635">
                  <c:v>4.4421838079347342</c:v>
                </c:pt>
                <c:pt idx="2636">
                  <c:v>4.4461683037819331</c:v>
                </c:pt>
                <c:pt idx="2637">
                  <c:v>4.450169332806917</c:v>
                </c:pt>
                <c:pt idx="2638">
                  <c:v>4.4541703618319008</c:v>
                </c:pt>
                <c:pt idx="2639">
                  <c:v>4.4581713908568883</c:v>
                </c:pt>
                <c:pt idx="2640">
                  <c:v>4.4621724198818757</c:v>
                </c:pt>
                <c:pt idx="2641">
                  <c:v>4.4661734489068596</c:v>
                </c:pt>
                <c:pt idx="2642">
                  <c:v>4.4701910111096383</c:v>
                </c:pt>
                <c:pt idx="2643">
                  <c:v>4.4742085733124091</c:v>
                </c:pt>
                <c:pt idx="2644">
                  <c:v>4.478226135515186</c:v>
                </c:pt>
                <c:pt idx="2645">
                  <c:v>4.4822436977179594</c:v>
                </c:pt>
                <c:pt idx="2646">
                  <c:v>4.4862612599207363</c:v>
                </c:pt>
                <c:pt idx="2647">
                  <c:v>4.4902953553012974</c:v>
                </c:pt>
                <c:pt idx="2648">
                  <c:v>4.4943294506818638</c:v>
                </c:pt>
                <c:pt idx="2649">
                  <c:v>4.4983635460624276</c:v>
                </c:pt>
                <c:pt idx="2650">
                  <c:v>4.5023976414429896</c:v>
                </c:pt>
                <c:pt idx="2651">
                  <c:v>4.5064317368235525</c:v>
                </c:pt>
                <c:pt idx="2652">
                  <c:v>4.5104658322041171</c:v>
                </c:pt>
                <c:pt idx="2653">
                  <c:v>4.5144999275846818</c:v>
                </c:pt>
                <c:pt idx="2654">
                  <c:v>4.5185340229652438</c:v>
                </c:pt>
                <c:pt idx="2655">
                  <c:v>4.5225681183458075</c:v>
                </c:pt>
                <c:pt idx="2656">
                  <c:v>4.5266022137263731</c:v>
                </c:pt>
                <c:pt idx="2657">
                  <c:v>4.5306363091069368</c:v>
                </c:pt>
                <c:pt idx="2658">
                  <c:v>4.5346704044875024</c:v>
                </c:pt>
                <c:pt idx="2659">
                  <c:v>4.538704499868067</c:v>
                </c:pt>
                <c:pt idx="2660">
                  <c:v>4.5427385952486308</c:v>
                </c:pt>
                <c:pt idx="2661">
                  <c:v>4.5467892238069805</c:v>
                </c:pt>
                <c:pt idx="2662">
                  <c:v>4.5508398523653355</c:v>
                </c:pt>
                <c:pt idx="2663">
                  <c:v>4.5549070141014765</c:v>
                </c:pt>
                <c:pt idx="2664">
                  <c:v>4.5589907090154078</c:v>
                </c:pt>
                <c:pt idx="2665">
                  <c:v>4.5630744039293409</c:v>
                </c:pt>
                <c:pt idx="2666">
                  <c:v>4.5671580988432714</c:v>
                </c:pt>
                <c:pt idx="2667">
                  <c:v>4.571241793757209</c:v>
                </c:pt>
                <c:pt idx="2668">
                  <c:v>4.5753420218489271</c:v>
                </c:pt>
                <c:pt idx="2669">
                  <c:v>4.579442249940648</c:v>
                </c:pt>
                <c:pt idx="2670">
                  <c:v>4.5835424780323688</c:v>
                </c:pt>
                <c:pt idx="2671">
                  <c:v>4.5876427061240896</c:v>
                </c:pt>
                <c:pt idx="2672">
                  <c:v>4.5917429342158096</c:v>
                </c:pt>
                <c:pt idx="2673">
                  <c:v>4.5958596954853181</c:v>
                </c:pt>
                <c:pt idx="2674">
                  <c:v>4.5999764567548294</c:v>
                </c:pt>
                <c:pt idx="2675">
                  <c:v>4.6040932180243379</c:v>
                </c:pt>
                <c:pt idx="2676">
                  <c:v>4.6082099792938482</c:v>
                </c:pt>
                <c:pt idx="2677">
                  <c:v>4.6123267405633577</c:v>
                </c:pt>
                <c:pt idx="2678">
                  <c:v>4.6164600350106584</c:v>
                </c:pt>
                <c:pt idx="2679">
                  <c:v>4.6205933294579538</c:v>
                </c:pt>
                <c:pt idx="2680">
                  <c:v>4.6247266239052518</c:v>
                </c:pt>
                <c:pt idx="2681">
                  <c:v>4.628876451530342</c:v>
                </c:pt>
                <c:pt idx="2682">
                  <c:v>4.6330262791554286</c:v>
                </c:pt>
                <c:pt idx="2683">
                  <c:v>4.6371926399583074</c:v>
                </c:pt>
                <c:pt idx="2684">
                  <c:v>4.6413590007611889</c:v>
                </c:pt>
                <c:pt idx="2685">
                  <c:v>4.645525361564065</c:v>
                </c:pt>
                <c:pt idx="2686">
                  <c:v>4.6497082555447324</c:v>
                </c:pt>
                <c:pt idx="2687">
                  <c:v>4.6538911495253972</c:v>
                </c:pt>
                <c:pt idx="2688">
                  <c:v>4.6580740435060655</c:v>
                </c:pt>
                <c:pt idx="2689">
                  <c:v>4.6622569374867284</c:v>
                </c:pt>
                <c:pt idx="2690">
                  <c:v>4.6664563646451871</c:v>
                </c:pt>
                <c:pt idx="2691">
                  <c:v>4.6706557918036475</c:v>
                </c:pt>
                <c:pt idx="2692">
                  <c:v>4.6748552189620973</c:v>
                </c:pt>
                <c:pt idx="2693">
                  <c:v>4.6790546461205542</c:v>
                </c:pt>
                <c:pt idx="2694">
                  <c:v>4.6832540732790102</c:v>
                </c:pt>
                <c:pt idx="2695">
                  <c:v>4.6874535004374662</c:v>
                </c:pt>
                <c:pt idx="2696">
                  <c:v>4.691652927595924</c:v>
                </c:pt>
                <c:pt idx="2697">
                  <c:v>4.6958688879321704</c:v>
                </c:pt>
                <c:pt idx="2698">
                  <c:v>4.7000848482684097</c:v>
                </c:pt>
                <c:pt idx="2699">
                  <c:v>4.7043008086046587</c:v>
                </c:pt>
                <c:pt idx="2700">
                  <c:v>4.7085167689409033</c:v>
                </c:pt>
                <c:pt idx="2701">
                  <c:v>4.7127327292771497</c:v>
                </c:pt>
                <c:pt idx="2702">
                  <c:v>4.716948689613397</c:v>
                </c:pt>
                <c:pt idx="2703">
                  <c:v>4.7211811831274293</c:v>
                </c:pt>
                <c:pt idx="2704">
                  <c:v>4.7254136766414607</c:v>
                </c:pt>
                <c:pt idx="2705">
                  <c:v>4.7296461701554975</c:v>
                </c:pt>
                <c:pt idx="2706">
                  <c:v>4.7338786636695334</c:v>
                </c:pt>
                <c:pt idx="2707">
                  <c:v>4.7381111571835683</c:v>
                </c:pt>
                <c:pt idx="2708">
                  <c:v>4.7423436506976024</c:v>
                </c:pt>
                <c:pt idx="2709">
                  <c:v>4.7465761442116383</c:v>
                </c:pt>
                <c:pt idx="2710">
                  <c:v>4.7508086377256697</c:v>
                </c:pt>
                <c:pt idx="2711">
                  <c:v>4.7550576644174907</c:v>
                </c:pt>
                <c:pt idx="2712">
                  <c:v>4.7593066911093187</c:v>
                </c:pt>
                <c:pt idx="2713">
                  <c:v>4.7635557178011396</c:v>
                </c:pt>
                <c:pt idx="2714">
                  <c:v>4.7678047444929614</c:v>
                </c:pt>
                <c:pt idx="2715">
                  <c:v>4.7720703043625781</c:v>
                </c:pt>
                <c:pt idx="2716">
                  <c:v>4.7763358642321894</c:v>
                </c:pt>
                <c:pt idx="2717">
                  <c:v>4.7806014241018042</c:v>
                </c:pt>
                <c:pt idx="2718">
                  <c:v>4.7848669839714164</c:v>
                </c:pt>
                <c:pt idx="2719">
                  <c:v>4.7891490770188163</c:v>
                </c:pt>
                <c:pt idx="2720">
                  <c:v>4.7934311700662171</c:v>
                </c:pt>
                <c:pt idx="2721">
                  <c:v>4.7977132631136223</c:v>
                </c:pt>
                <c:pt idx="2722">
                  <c:v>4.8019953561610214</c:v>
                </c:pt>
                <c:pt idx="2723">
                  <c:v>4.8062774492084266</c:v>
                </c:pt>
                <c:pt idx="2724">
                  <c:v>4.8105760754336151</c:v>
                </c:pt>
                <c:pt idx="2725">
                  <c:v>4.8148747016588054</c:v>
                </c:pt>
                <c:pt idx="2726">
                  <c:v>4.8191733278839965</c:v>
                </c:pt>
                <c:pt idx="2727">
                  <c:v>4.8234884872869763</c:v>
                </c:pt>
                <c:pt idx="2728">
                  <c:v>4.8278036466899552</c:v>
                </c:pt>
                <c:pt idx="2729">
                  <c:v>4.8321188060929368</c:v>
                </c:pt>
                <c:pt idx="2730">
                  <c:v>4.8364339654959174</c:v>
                </c:pt>
                <c:pt idx="2731">
                  <c:v>4.8407656580766885</c:v>
                </c:pt>
                <c:pt idx="2732">
                  <c:v>4.8450973506574568</c:v>
                </c:pt>
                <c:pt idx="2733">
                  <c:v>4.8494290432382297</c:v>
                </c:pt>
                <c:pt idx="2734">
                  <c:v>4.8537607358189971</c:v>
                </c:pt>
                <c:pt idx="2735">
                  <c:v>4.858108961577555</c:v>
                </c:pt>
                <c:pt idx="2736">
                  <c:v>4.8624737205139041</c:v>
                </c:pt>
                <c:pt idx="2737">
                  <c:v>4.8668384794502497</c:v>
                </c:pt>
                <c:pt idx="2738">
                  <c:v>4.8712032383865997</c:v>
                </c:pt>
                <c:pt idx="2739">
                  <c:v>4.875567997322948</c:v>
                </c:pt>
                <c:pt idx="2740">
                  <c:v>4.8799327562592945</c:v>
                </c:pt>
                <c:pt idx="2741">
                  <c:v>4.8842975151956436</c:v>
                </c:pt>
                <c:pt idx="2742">
                  <c:v>4.8886622741319918</c:v>
                </c:pt>
                <c:pt idx="2743">
                  <c:v>4.8930270330683392</c:v>
                </c:pt>
                <c:pt idx="2744">
                  <c:v>4.8973917920046892</c:v>
                </c:pt>
                <c:pt idx="2745">
                  <c:v>4.9017565509410375</c:v>
                </c:pt>
                <c:pt idx="2746">
                  <c:v>4.9061213098773839</c:v>
                </c:pt>
                <c:pt idx="2747">
                  <c:v>4.9104860688137295</c:v>
                </c:pt>
                <c:pt idx="2748">
                  <c:v>4.914867360927869</c:v>
                </c:pt>
                <c:pt idx="2749">
                  <c:v>4.9192486530420094</c:v>
                </c:pt>
                <c:pt idx="2750">
                  <c:v>4.9236299451561445</c:v>
                </c:pt>
                <c:pt idx="2751">
                  <c:v>4.9280112372702778</c:v>
                </c:pt>
                <c:pt idx="2752">
                  <c:v>4.9323925293844173</c:v>
                </c:pt>
                <c:pt idx="2753">
                  <c:v>4.9367738214985559</c:v>
                </c:pt>
                <c:pt idx="2754">
                  <c:v>4.9411551136126928</c:v>
                </c:pt>
                <c:pt idx="2755">
                  <c:v>4.9455529389046173</c:v>
                </c:pt>
                <c:pt idx="2756">
                  <c:v>4.9499507641965437</c:v>
                </c:pt>
                <c:pt idx="2757">
                  <c:v>4.95434858948847</c:v>
                </c:pt>
                <c:pt idx="2758">
                  <c:v>4.9587629479581876</c:v>
                </c:pt>
                <c:pt idx="2759">
                  <c:v>4.963177306427899</c:v>
                </c:pt>
                <c:pt idx="2760">
                  <c:v>4.9675916648976166</c:v>
                </c:pt>
                <c:pt idx="2761">
                  <c:v>4.9720060233673324</c:v>
                </c:pt>
                <c:pt idx="2762">
                  <c:v>4.9764203818370492</c:v>
                </c:pt>
                <c:pt idx="2763">
                  <c:v>4.9808347403067614</c:v>
                </c:pt>
                <c:pt idx="2764">
                  <c:v>4.9852490987764799</c:v>
                </c:pt>
                <c:pt idx="2765">
                  <c:v>4.989679990423987</c:v>
                </c:pt>
                <c:pt idx="2766">
                  <c:v>4.9941108820714861</c:v>
                </c:pt>
                <c:pt idx="2767">
                  <c:v>4.9985417737189914</c:v>
                </c:pt>
                <c:pt idx="2768">
                  <c:v>5.0029726653664959</c:v>
                </c:pt>
                <c:pt idx="2769">
                  <c:v>5.0074035570140003</c:v>
                </c:pt>
                <c:pt idx="2770">
                  <c:v>5.0118344486615065</c:v>
                </c:pt>
                <c:pt idx="2771">
                  <c:v>5.0162653403090118</c:v>
                </c:pt>
                <c:pt idx="2772">
                  <c:v>5.0206962319565145</c:v>
                </c:pt>
                <c:pt idx="2773">
                  <c:v>5.0251271236040225</c:v>
                </c:pt>
                <c:pt idx="2774">
                  <c:v>5.0295580152515278</c:v>
                </c:pt>
                <c:pt idx="2775">
                  <c:v>5.0340054400768182</c:v>
                </c:pt>
                <c:pt idx="2776">
                  <c:v>5.038452864902113</c:v>
                </c:pt>
                <c:pt idx="2777">
                  <c:v>5.042900289727406</c:v>
                </c:pt>
                <c:pt idx="2778">
                  <c:v>5.0473477145527035</c:v>
                </c:pt>
                <c:pt idx="2779">
                  <c:v>5.0517951393779947</c:v>
                </c:pt>
                <c:pt idx="2780">
                  <c:v>5.0562425642032904</c:v>
                </c:pt>
                <c:pt idx="2781">
                  <c:v>5.0607065222063703</c:v>
                </c:pt>
                <c:pt idx="2782">
                  <c:v>5.0651704802094555</c:v>
                </c:pt>
                <c:pt idx="2783">
                  <c:v>5.069634438212538</c:v>
                </c:pt>
                <c:pt idx="2784">
                  <c:v>5.0741149293934074</c:v>
                </c:pt>
                <c:pt idx="2785">
                  <c:v>5.0785954205742829</c:v>
                </c:pt>
                <c:pt idx="2786">
                  <c:v>5.0830759117551558</c:v>
                </c:pt>
                <c:pt idx="2787">
                  <c:v>5.0875564029360278</c:v>
                </c:pt>
                <c:pt idx="2788">
                  <c:v>5.092036894116899</c:v>
                </c:pt>
                <c:pt idx="2789">
                  <c:v>5.0965173852977728</c:v>
                </c:pt>
                <c:pt idx="2790">
                  <c:v>5.1010144096564316</c:v>
                </c:pt>
                <c:pt idx="2791">
                  <c:v>5.105511434015094</c:v>
                </c:pt>
                <c:pt idx="2792">
                  <c:v>5.1100249915515459</c:v>
                </c:pt>
                <c:pt idx="2793">
                  <c:v>5.1145385490879915</c:v>
                </c:pt>
                <c:pt idx="2794">
                  <c:v>5.1190521066244479</c:v>
                </c:pt>
                <c:pt idx="2795">
                  <c:v>5.1235656641608971</c:v>
                </c:pt>
                <c:pt idx="2796">
                  <c:v>5.1280792216973472</c:v>
                </c:pt>
                <c:pt idx="2797">
                  <c:v>5.1325927792337973</c:v>
                </c:pt>
                <c:pt idx="2798">
                  <c:v>5.1371063367702465</c:v>
                </c:pt>
                <c:pt idx="2799">
                  <c:v>5.1416198943067011</c:v>
                </c:pt>
                <c:pt idx="2800">
                  <c:v>5.1461499850209425</c:v>
                </c:pt>
                <c:pt idx="2801">
                  <c:v>5.1506800757351794</c:v>
                </c:pt>
                <c:pt idx="2802">
                  <c:v>5.1552101664494181</c:v>
                </c:pt>
                <c:pt idx="2803">
                  <c:v>5.1597402571636604</c:v>
                </c:pt>
                <c:pt idx="2804">
                  <c:v>5.1642703478778973</c:v>
                </c:pt>
                <c:pt idx="2805">
                  <c:v>5.1688004385921396</c:v>
                </c:pt>
                <c:pt idx="2806">
                  <c:v>5.1733470624841722</c:v>
                </c:pt>
                <c:pt idx="2807">
                  <c:v>5.1778936863761986</c:v>
                </c:pt>
                <c:pt idx="2808">
                  <c:v>5.1824403102682277</c:v>
                </c:pt>
                <c:pt idx="2809">
                  <c:v>5.1870034673380445</c:v>
                </c:pt>
                <c:pt idx="2810">
                  <c:v>5.1915666244078666</c:v>
                </c:pt>
                <c:pt idx="2811">
                  <c:v>5.1961297814776843</c:v>
                </c:pt>
                <c:pt idx="2812">
                  <c:v>5.2007094717252897</c:v>
                </c:pt>
                <c:pt idx="2813">
                  <c:v>5.2052891619728987</c:v>
                </c:pt>
                <c:pt idx="2814">
                  <c:v>5.2098688522205068</c:v>
                </c:pt>
                <c:pt idx="2815">
                  <c:v>5.2144485424681113</c:v>
                </c:pt>
                <c:pt idx="2816">
                  <c:v>5.2190447658935106</c:v>
                </c:pt>
                <c:pt idx="2817">
                  <c:v>5.2236409893189064</c:v>
                </c:pt>
                <c:pt idx="2818">
                  <c:v>5.2282537459220935</c:v>
                </c:pt>
                <c:pt idx="2819">
                  <c:v>5.2328665025252779</c:v>
                </c:pt>
                <c:pt idx="2820">
                  <c:v>5.2374957923062526</c:v>
                </c:pt>
                <c:pt idx="2821">
                  <c:v>5.2421250820872274</c:v>
                </c:pt>
                <c:pt idx="2822">
                  <c:v>5.2467709050459925</c:v>
                </c:pt>
                <c:pt idx="2823">
                  <c:v>5.2514167280047559</c:v>
                </c:pt>
                <c:pt idx="2824">
                  <c:v>5.2560625509635228</c:v>
                </c:pt>
                <c:pt idx="2825">
                  <c:v>5.2607249071000721</c:v>
                </c:pt>
                <c:pt idx="2826">
                  <c:v>5.2653872632366276</c:v>
                </c:pt>
                <c:pt idx="2827">
                  <c:v>5.2700496193731832</c:v>
                </c:pt>
                <c:pt idx="2828">
                  <c:v>5.2747119755097343</c:v>
                </c:pt>
                <c:pt idx="2829">
                  <c:v>5.2793908648240802</c:v>
                </c:pt>
                <c:pt idx="2830">
                  <c:v>5.2840697541384198</c:v>
                </c:pt>
                <c:pt idx="2831">
                  <c:v>5.2887486434527657</c:v>
                </c:pt>
                <c:pt idx="2832">
                  <c:v>5.2934275327671054</c:v>
                </c:pt>
                <c:pt idx="2833">
                  <c:v>5.2981229552592373</c:v>
                </c:pt>
                <c:pt idx="2834">
                  <c:v>5.3028183777513664</c:v>
                </c:pt>
                <c:pt idx="2835">
                  <c:v>5.3075138002434974</c:v>
                </c:pt>
                <c:pt idx="2836">
                  <c:v>5.3122092227356328</c:v>
                </c:pt>
                <c:pt idx="2837">
                  <c:v>5.3169211784055515</c:v>
                </c:pt>
                <c:pt idx="2838">
                  <c:v>5.3216331340754754</c:v>
                </c:pt>
                <c:pt idx="2839">
                  <c:v>5.3263450897453959</c:v>
                </c:pt>
                <c:pt idx="2840">
                  <c:v>5.3310570454153172</c:v>
                </c:pt>
                <c:pt idx="2841">
                  <c:v>5.3357690010852394</c:v>
                </c:pt>
                <c:pt idx="2842">
                  <c:v>5.3404809567551554</c:v>
                </c:pt>
                <c:pt idx="2843">
                  <c:v>5.3451929124250785</c:v>
                </c:pt>
                <c:pt idx="2844">
                  <c:v>5.3499214012727903</c:v>
                </c:pt>
                <c:pt idx="2845">
                  <c:v>5.3546498901205002</c:v>
                </c:pt>
                <c:pt idx="2846">
                  <c:v>5.3593783789682083</c:v>
                </c:pt>
                <c:pt idx="2847">
                  <c:v>5.3641068678159147</c:v>
                </c:pt>
                <c:pt idx="2848">
                  <c:v>5.3688684230192099</c:v>
                </c:pt>
                <c:pt idx="2849">
                  <c:v>5.3736299782224979</c:v>
                </c:pt>
                <c:pt idx="2850">
                  <c:v>5.3783915334257868</c:v>
                </c:pt>
                <c:pt idx="2851">
                  <c:v>5.3831530886290775</c:v>
                </c:pt>
                <c:pt idx="2852">
                  <c:v>5.3879311770101506</c:v>
                </c:pt>
                <c:pt idx="2853">
                  <c:v>5.3927092653912307</c:v>
                </c:pt>
                <c:pt idx="2854">
                  <c:v>5.3974873537723074</c:v>
                </c:pt>
                <c:pt idx="2855">
                  <c:v>5.4022654421533893</c:v>
                </c:pt>
                <c:pt idx="2856">
                  <c:v>5.407043530534466</c:v>
                </c:pt>
                <c:pt idx="2857">
                  <c:v>5.4118381520933339</c:v>
                </c:pt>
                <c:pt idx="2858">
                  <c:v>5.4166493068299904</c:v>
                </c:pt>
                <c:pt idx="2859">
                  <c:v>5.421460461566646</c:v>
                </c:pt>
                <c:pt idx="2860">
                  <c:v>5.4262716163033025</c:v>
                </c:pt>
                <c:pt idx="2861">
                  <c:v>5.4310993042177493</c:v>
                </c:pt>
                <c:pt idx="2862">
                  <c:v>5.4359269921321935</c:v>
                </c:pt>
                <c:pt idx="2863">
                  <c:v>5.4407546800466386</c:v>
                </c:pt>
                <c:pt idx="2864">
                  <c:v>5.4455989011388723</c:v>
                </c:pt>
                <c:pt idx="2865">
                  <c:v>5.4504431222311096</c:v>
                </c:pt>
                <c:pt idx="2866">
                  <c:v>5.4552873433233424</c:v>
                </c:pt>
                <c:pt idx="2867">
                  <c:v>5.4601315644155735</c:v>
                </c:pt>
                <c:pt idx="2868">
                  <c:v>5.4649923186855967</c:v>
                </c:pt>
                <c:pt idx="2869">
                  <c:v>5.4698530729556234</c:v>
                </c:pt>
                <c:pt idx="2870">
                  <c:v>5.4747138272256466</c:v>
                </c:pt>
                <c:pt idx="2871">
                  <c:v>5.4795745814956724</c:v>
                </c:pt>
                <c:pt idx="2872">
                  <c:v>5.4844518689434807</c:v>
                </c:pt>
                <c:pt idx="2873">
                  <c:v>5.4893291563912987</c:v>
                </c:pt>
                <c:pt idx="2874">
                  <c:v>5.4942229770168964</c:v>
                </c:pt>
                <c:pt idx="2875">
                  <c:v>5.4991167976425013</c:v>
                </c:pt>
                <c:pt idx="2876">
                  <c:v>5.5040106182681008</c:v>
                </c:pt>
                <c:pt idx="2877">
                  <c:v>5.5089209720714916</c:v>
                </c:pt>
                <c:pt idx="2878">
                  <c:v>5.5138313258748886</c:v>
                </c:pt>
                <c:pt idx="2879">
                  <c:v>5.5187416796782776</c:v>
                </c:pt>
                <c:pt idx="2880">
                  <c:v>5.523652033481671</c:v>
                </c:pt>
                <c:pt idx="2881">
                  <c:v>5.5285789204628495</c:v>
                </c:pt>
                <c:pt idx="2882">
                  <c:v>5.5335223406218192</c:v>
                </c:pt>
                <c:pt idx="2883">
                  <c:v>5.5384822939585794</c:v>
                </c:pt>
                <c:pt idx="2884">
                  <c:v>5.5434587804731308</c:v>
                </c:pt>
                <c:pt idx="2885">
                  <c:v>5.5484352669876715</c:v>
                </c:pt>
                <c:pt idx="2886">
                  <c:v>5.5534117535022229</c:v>
                </c:pt>
                <c:pt idx="2887">
                  <c:v>5.5583882400167699</c:v>
                </c:pt>
                <c:pt idx="2888">
                  <c:v>5.5633647265313195</c:v>
                </c:pt>
                <c:pt idx="2889">
                  <c:v>5.5683412130458674</c:v>
                </c:pt>
                <c:pt idx="2890">
                  <c:v>5.5733176995604161</c:v>
                </c:pt>
                <c:pt idx="2891">
                  <c:v>5.5783107192527535</c:v>
                </c:pt>
                <c:pt idx="2892">
                  <c:v>5.5833037389450908</c:v>
                </c:pt>
                <c:pt idx="2893">
                  <c:v>5.5882967586374281</c:v>
                </c:pt>
                <c:pt idx="2894">
                  <c:v>5.5933063115075541</c:v>
                </c:pt>
                <c:pt idx="2895">
                  <c:v>5.59831586437768</c:v>
                </c:pt>
                <c:pt idx="2896">
                  <c:v>5.6033419504255955</c:v>
                </c:pt>
                <c:pt idx="2897">
                  <c:v>5.6083680364735127</c:v>
                </c:pt>
                <c:pt idx="2898">
                  <c:v>5.6133941225214281</c:v>
                </c:pt>
                <c:pt idx="2899">
                  <c:v>5.6184202085693427</c:v>
                </c:pt>
                <c:pt idx="2900">
                  <c:v>5.6234462946172608</c:v>
                </c:pt>
                <c:pt idx="2901">
                  <c:v>5.6284723806651762</c:v>
                </c:pt>
                <c:pt idx="2902">
                  <c:v>5.6335149998908793</c:v>
                </c:pt>
                <c:pt idx="2903">
                  <c:v>5.6385576191165843</c:v>
                </c:pt>
                <c:pt idx="2904">
                  <c:v>5.6436002383422892</c:v>
                </c:pt>
                <c:pt idx="2905">
                  <c:v>5.6486428575679941</c:v>
                </c:pt>
                <c:pt idx="2906">
                  <c:v>5.653685476793699</c:v>
                </c:pt>
                <c:pt idx="2907">
                  <c:v>5.6587280960194057</c:v>
                </c:pt>
                <c:pt idx="2908">
                  <c:v>5.6637872484228966</c:v>
                </c:pt>
                <c:pt idx="2909">
                  <c:v>5.6688464008263946</c:v>
                </c:pt>
                <c:pt idx="2910">
                  <c:v>5.6739055532298863</c:v>
                </c:pt>
                <c:pt idx="2911">
                  <c:v>5.6789647056333834</c:v>
                </c:pt>
                <c:pt idx="2912">
                  <c:v>5.6840238580368752</c:v>
                </c:pt>
                <c:pt idx="2913">
                  <c:v>5.6890830104403713</c:v>
                </c:pt>
                <c:pt idx="2914">
                  <c:v>5.6941421628438675</c:v>
                </c:pt>
                <c:pt idx="2915">
                  <c:v>5.699217848425147</c:v>
                </c:pt>
                <c:pt idx="2916">
                  <c:v>5.7042935340064318</c:v>
                </c:pt>
                <c:pt idx="2917">
                  <c:v>5.7093692195877175</c:v>
                </c:pt>
                <c:pt idx="2918">
                  <c:v>5.7144449051689969</c:v>
                </c:pt>
                <c:pt idx="2919">
                  <c:v>5.7195205907502817</c:v>
                </c:pt>
                <c:pt idx="2920">
                  <c:v>5.7245962763315639</c:v>
                </c:pt>
                <c:pt idx="2921">
                  <c:v>5.7296719619128504</c:v>
                </c:pt>
                <c:pt idx="2922">
                  <c:v>5.7347476474941343</c:v>
                </c:pt>
                <c:pt idx="2923">
                  <c:v>5.7398398662532042</c:v>
                </c:pt>
                <c:pt idx="2924">
                  <c:v>5.7449486181900671</c:v>
                </c:pt>
                <c:pt idx="2925">
                  <c:v>5.7500573701269264</c:v>
                </c:pt>
                <c:pt idx="2926">
                  <c:v>5.7551661220637902</c:v>
                </c:pt>
                <c:pt idx="2927">
                  <c:v>5.7602748740006504</c:v>
                </c:pt>
                <c:pt idx="2928">
                  <c:v>5.7654001591153019</c:v>
                </c:pt>
                <c:pt idx="2929">
                  <c:v>5.7705254442299543</c:v>
                </c:pt>
                <c:pt idx="2930">
                  <c:v>5.7756672625223962</c:v>
                </c:pt>
                <c:pt idx="2931">
                  <c:v>5.7808090808148389</c:v>
                </c:pt>
                <c:pt idx="2932">
                  <c:v>5.7859508991072746</c:v>
                </c:pt>
                <c:pt idx="2933">
                  <c:v>5.7910927173997164</c:v>
                </c:pt>
                <c:pt idx="2934">
                  <c:v>5.7962510688699442</c:v>
                </c:pt>
                <c:pt idx="2935">
                  <c:v>5.8014094203401765</c:v>
                </c:pt>
                <c:pt idx="2936">
                  <c:v>5.8065677718104025</c:v>
                </c:pt>
                <c:pt idx="2937">
                  <c:v>5.8117261232806339</c:v>
                </c:pt>
                <c:pt idx="2938">
                  <c:v>5.8168844747508617</c:v>
                </c:pt>
                <c:pt idx="2939">
                  <c:v>5.8220428262210886</c:v>
                </c:pt>
                <c:pt idx="2940">
                  <c:v>5.8272011776913208</c:v>
                </c:pt>
                <c:pt idx="2941">
                  <c:v>5.832376062339339</c:v>
                </c:pt>
                <c:pt idx="2942">
                  <c:v>5.8375509469873545</c:v>
                </c:pt>
                <c:pt idx="2943">
                  <c:v>5.8427258316353745</c:v>
                </c:pt>
                <c:pt idx="2944">
                  <c:v>5.8479172494611813</c:v>
                </c:pt>
                <c:pt idx="2945">
                  <c:v>5.8531086672869881</c:v>
                </c:pt>
                <c:pt idx="2946">
                  <c:v>5.8583000851127993</c:v>
                </c:pt>
                <c:pt idx="2947">
                  <c:v>5.863491502938607</c:v>
                </c:pt>
                <c:pt idx="2948">
                  <c:v>5.8686829207644147</c:v>
                </c:pt>
                <c:pt idx="2949">
                  <c:v>5.8738908717680101</c:v>
                </c:pt>
                <c:pt idx="2950">
                  <c:v>5.8791153559493976</c:v>
                </c:pt>
                <c:pt idx="2951">
                  <c:v>5.8843398401307816</c:v>
                </c:pt>
                <c:pt idx="2952">
                  <c:v>5.8895643243121718</c:v>
                </c:pt>
                <c:pt idx="2953">
                  <c:v>5.8948053416713435</c:v>
                </c:pt>
                <c:pt idx="2954">
                  <c:v>5.9000463590305214</c:v>
                </c:pt>
                <c:pt idx="2955">
                  <c:v>5.9052873763896967</c:v>
                </c:pt>
                <c:pt idx="2956">
                  <c:v>5.9105283937488728</c:v>
                </c:pt>
                <c:pt idx="2957">
                  <c:v>5.9157859442858358</c:v>
                </c:pt>
                <c:pt idx="2958">
                  <c:v>5.921043494822805</c:v>
                </c:pt>
                <c:pt idx="2959">
                  <c:v>5.9263010453597671</c:v>
                </c:pt>
                <c:pt idx="2960">
                  <c:v>5.9315751290745213</c:v>
                </c:pt>
                <c:pt idx="2961">
                  <c:v>5.9368492127892747</c:v>
                </c:pt>
                <c:pt idx="2962">
                  <c:v>5.9421232965040289</c:v>
                </c:pt>
                <c:pt idx="2963">
                  <c:v>5.9473973802187814</c:v>
                </c:pt>
                <c:pt idx="2964">
                  <c:v>5.9526879971113233</c:v>
                </c:pt>
                <c:pt idx="2965">
                  <c:v>5.957978614003868</c:v>
                </c:pt>
                <c:pt idx="2966">
                  <c:v>5.963269230896409</c:v>
                </c:pt>
                <c:pt idx="2967">
                  <c:v>5.9685598477889483</c:v>
                </c:pt>
                <c:pt idx="2968">
                  <c:v>5.9738504646814965</c:v>
                </c:pt>
                <c:pt idx="2969">
                  <c:v>5.9791410815740429</c:v>
                </c:pt>
                <c:pt idx="2970">
                  <c:v>5.9844316984665795</c:v>
                </c:pt>
                <c:pt idx="2971">
                  <c:v>5.9897223153591277</c:v>
                </c:pt>
                <c:pt idx="2972">
                  <c:v>5.9950294654294574</c:v>
                </c:pt>
                <c:pt idx="2973">
                  <c:v>6.0003366154997879</c:v>
                </c:pt>
                <c:pt idx="2974">
                  <c:v>6.0056602987479089</c:v>
                </c:pt>
                <c:pt idx="2975">
                  <c:v>6.0109839819960307</c:v>
                </c:pt>
                <c:pt idx="2976">
                  <c:v>6.0163076652441534</c:v>
                </c:pt>
                <c:pt idx="2977">
                  <c:v>6.0216478816700647</c:v>
                </c:pt>
                <c:pt idx="2978">
                  <c:v>6.0270046312737602</c:v>
                </c:pt>
                <c:pt idx="2979">
                  <c:v>6.0323613808774637</c:v>
                </c:pt>
                <c:pt idx="2980">
                  <c:v>6.0377181304811636</c:v>
                </c:pt>
                <c:pt idx="2981">
                  <c:v>6.043091413262653</c:v>
                </c:pt>
                <c:pt idx="2982">
                  <c:v>6.0484646960441415</c:v>
                </c:pt>
                <c:pt idx="2983">
                  <c:v>6.053854512003416</c:v>
                </c:pt>
                <c:pt idx="2984">
                  <c:v>6.0592608611404852</c:v>
                </c:pt>
                <c:pt idx="2985">
                  <c:v>6.0646672102775501</c:v>
                </c:pt>
                <c:pt idx="2986">
                  <c:v>6.0700735594146193</c:v>
                </c:pt>
                <c:pt idx="2987">
                  <c:v>6.0754799085516886</c:v>
                </c:pt>
                <c:pt idx="2988">
                  <c:v>6.0808862576887508</c:v>
                </c:pt>
                <c:pt idx="2989">
                  <c:v>6.0862926068258236</c:v>
                </c:pt>
                <c:pt idx="2990">
                  <c:v>6.0916989559628911</c:v>
                </c:pt>
                <c:pt idx="2991">
                  <c:v>6.0971218382777437</c:v>
                </c:pt>
                <c:pt idx="2992">
                  <c:v>6.1025447205926016</c:v>
                </c:pt>
                <c:pt idx="2993">
                  <c:v>6.1079676029074568</c:v>
                </c:pt>
                <c:pt idx="2994">
                  <c:v>6.1133904852223173</c:v>
                </c:pt>
                <c:pt idx="2995">
                  <c:v>6.1188133675371699</c:v>
                </c:pt>
                <c:pt idx="2996">
                  <c:v>6.1242693162076058</c:v>
                </c:pt>
                <c:pt idx="2997">
                  <c:v>6.1297417980558304</c:v>
                </c:pt>
                <c:pt idx="2998">
                  <c:v>6.1352142799040532</c:v>
                </c:pt>
                <c:pt idx="2999">
                  <c:v>6.1406867617522787</c:v>
                </c:pt>
                <c:pt idx="3000">
                  <c:v>6.1461757767782883</c:v>
                </c:pt>
                <c:pt idx="3001">
                  <c:v>6.1516647918043086</c:v>
                </c:pt>
                <c:pt idx="3002">
                  <c:v>6.1571538068303147</c:v>
                </c:pt>
                <c:pt idx="3003">
                  <c:v>6.1626428218563305</c:v>
                </c:pt>
                <c:pt idx="3004">
                  <c:v>6.1681318368823419</c:v>
                </c:pt>
                <c:pt idx="3005">
                  <c:v>6.1736208519083586</c:v>
                </c:pt>
                <c:pt idx="3006">
                  <c:v>6.1791098669343718</c:v>
                </c:pt>
                <c:pt idx="3007">
                  <c:v>6.1846154151381754</c:v>
                </c:pt>
                <c:pt idx="3008">
                  <c:v>6.1901209633419745</c:v>
                </c:pt>
                <c:pt idx="3009">
                  <c:v>6.1956265115457771</c:v>
                </c:pt>
                <c:pt idx="3010">
                  <c:v>6.2011485929273729</c:v>
                </c:pt>
                <c:pt idx="3011">
                  <c:v>6.2066706743089632</c:v>
                </c:pt>
                <c:pt idx="3012">
                  <c:v>6.2122092888683458</c:v>
                </c:pt>
                <c:pt idx="3013">
                  <c:v>6.2177644366055107</c:v>
                </c:pt>
                <c:pt idx="3014">
                  <c:v>6.2233195843426863</c:v>
                </c:pt>
                <c:pt idx="3015">
                  <c:v>6.2288747320798521</c:v>
                </c:pt>
                <c:pt idx="3016">
                  <c:v>6.2344298798170241</c:v>
                </c:pt>
                <c:pt idx="3017">
                  <c:v>6.2400015607319821</c:v>
                </c:pt>
                <c:pt idx="3018">
                  <c:v>6.2455732416469409</c:v>
                </c:pt>
                <c:pt idx="3019">
                  <c:v>6.2511449225619025</c:v>
                </c:pt>
                <c:pt idx="3020">
                  <c:v>6.2567166034768613</c:v>
                </c:pt>
                <c:pt idx="3021">
                  <c:v>6.2622882843918219</c:v>
                </c:pt>
                <c:pt idx="3022">
                  <c:v>6.2678599653067781</c:v>
                </c:pt>
                <c:pt idx="3023">
                  <c:v>6.27344817939953</c:v>
                </c:pt>
                <c:pt idx="3024">
                  <c:v>6.2790363934922793</c:v>
                </c:pt>
                <c:pt idx="3025">
                  <c:v>6.2846411407628162</c:v>
                </c:pt>
                <c:pt idx="3026">
                  <c:v>6.2902458880333523</c:v>
                </c:pt>
                <c:pt idx="3027">
                  <c:v>6.2958506353038901</c:v>
                </c:pt>
                <c:pt idx="3028">
                  <c:v>6.3014553825744297</c:v>
                </c:pt>
                <c:pt idx="3029">
                  <c:v>6.3070766630227517</c:v>
                </c:pt>
                <c:pt idx="3030">
                  <c:v>6.3126979434710808</c:v>
                </c:pt>
                <c:pt idx="3031">
                  <c:v>6.3183357570971959</c:v>
                </c:pt>
                <c:pt idx="3032">
                  <c:v>6.3239735707233118</c:v>
                </c:pt>
                <c:pt idx="3033">
                  <c:v>6.3296113843494304</c:v>
                </c:pt>
                <c:pt idx="3034">
                  <c:v>6.3352657311533385</c:v>
                </c:pt>
                <c:pt idx="3035">
                  <c:v>6.3409200779572377</c:v>
                </c:pt>
                <c:pt idx="3036">
                  <c:v>6.3465744247611466</c:v>
                </c:pt>
                <c:pt idx="3037">
                  <c:v>6.3522287715650494</c:v>
                </c:pt>
                <c:pt idx="3038">
                  <c:v>6.3578831183689521</c:v>
                </c:pt>
                <c:pt idx="3039">
                  <c:v>6.3635374651728611</c:v>
                </c:pt>
                <c:pt idx="3040">
                  <c:v>6.3692083451545578</c:v>
                </c:pt>
                <c:pt idx="3041">
                  <c:v>6.3748792251362483</c:v>
                </c:pt>
                <c:pt idx="3042">
                  <c:v>6.380550105117945</c:v>
                </c:pt>
                <c:pt idx="3043">
                  <c:v>6.3862375182774285</c:v>
                </c:pt>
                <c:pt idx="3044">
                  <c:v>6.3919249314369075</c:v>
                </c:pt>
                <c:pt idx="3045">
                  <c:v>6.397628877774185</c:v>
                </c:pt>
                <c:pt idx="3046">
                  <c:v>6.4033328241114571</c:v>
                </c:pt>
                <c:pt idx="3047">
                  <c:v>6.4090533036265205</c:v>
                </c:pt>
                <c:pt idx="3048">
                  <c:v>6.4147737831415839</c:v>
                </c:pt>
                <c:pt idx="3049">
                  <c:v>6.4205107958344332</c:v>
                </c:pt>
                <c:pt idx="3050">
                  <c:v>6.4262478085272843</c:v>
                </c:pt>
                <c:pt idx="3051">
                  <c:v>6.4319848212201354</c:v>
                </c:pt>
                <c:pt idx="3052">
                  <c:v>6.4377218339129874</c:v>
                </c:pt>
                <c:pt idx="3053">
                  <c:v>6.4434753797836288</c:v>
                </c:pt>
                <c:pt idx="3054">
                  <c:v>6.4492289256542712</c:v>
                </c:pt>
                <c:pt idx="3055">
                  <c:v>6.4549990047026986</c:v>
                </c:pt>
                <c:pt idx="3056">
                  <c:v>6.4607856169289137</c:v>
                </c:pt>
                <c:pt idx="3057">
                  <c:v>6.4665722291551351</c:v>
                </c:pt>
                <c:pt idx="3058">
                  <c:v>6.4723753745591432</c:v>
                </c:pt>
                <c:pt idx="3059">
                  <c:v>6.4781785199631514</c:v>
                </c:pt>
                <c:pt idx="3060">
                  <c:v>6.4839816653671587</c:v>
                </c:pt>
                <c:pt idx="3061">
                  <c:v>6.4897848107711686</c:v>
                </c:pt>
                <c:pt idx="3062">
                  <c:v>6.4956044893529672</c:v>
                </c:pt>
                <c:pt idx="3063">
                  <c:v>6.5014241679347622</c:v>
                </c:pt>
                <c:pt idx="3064">
                  <c:v>6.5072603796943493</c:v>
                </c:pt>
                <c:pt idx="3065">
                  <c:v>6.513113124631726</c:v>
                </c:pt>
                <c:pt idx="3066">
                  <c:v>6.5189658695690955</c:v>
                </c:pt>
                <c:pt idx="3067">
                  <c:v>6.5248351476842616</c:v>
                </c:pt>
                <c:pt idx="3068">
                  <c:v>6.5307044257994304</c:v>
                </c:pt>
                <c:pt idx="3069">
                  <c:v>6.5365902370923825</c:v>
                </c:pt>
                <c:pt idx="3070">
                  <c:v>6.5424925815631303</c:v>
                </c:pt>
                <c:pt idx="3071">
                  <c:v>6.5483949260338692</c:v>
                </c:pt>
                <c:pt idx="3072">
                  <c:v>6.5543138036824002</c:v>
                </c:pt>
                <c:pt idx="3073">
                  <c:v>6.5602492145087234</c:v>
                </c:pt>
                <c:pt idx="3074">
                  <c:v>6.5661846253350431</c:v>
                </c:pt>
                <c:pt idx="3075">
                  <c:v>6.5721200361613663</c:v>
                </c:pt>
                <c:pt idx="3076">
                  <c:v>6.5780719801654772</c:v>
                </c:pt>
                <c:pt idx="3077">
                  <c:v>6.5840239241695881</c:v>
                </c:pt>
                <c:pt idx="3078">
                  <c:v>6.5899924013514894</c:v>
                </c:pt>
                <c:pt idx="3079">
                  <c:v>6.5959608785333863</c:v>
                </c:pt>
                <c:pt idx="3080">
                  <c:v>6.6019293557152885</c:v>
                </c:pt>
                <c:pt idx="3081">
                  <c:v>6.6078978328971871</c:v>
                </c:pt>
                <c:pt idx="3082">
                  <c:v>6.6138663100790875</c:v>
                </c:pt>
                <c:pt idx="3083">
                  <c:v>6.6198347872609862</c:v>
                </c:pt>
                <c:pt idx="3084">
                  <c:v>6.625819797620677</c:v>
                </c:pt>
                <c:pt idx="3085">
                  <c:v>6.6318048079803669</c:v>
                </c:pt>
                <c:pt idx="3086">
                  <c:v>6.6378063515178445</c:v>
                </c:pt>
                <c:pt idx="3087">
                  <c:v>6.6438244282331125</c:v>
                </c:pt>
                <c:pt idx="3088">
                  <c:v>6.6498425049483814</c:v>
                </c:pt>
                <c:pt idx="3089">
                  <c:v>6.6558605816636494</c:v>
                </c:pt>
                <c:pt idx="3090">
                  <c:v>6.6618951915567051</c:v>
                </c:pt>
                <c:pt idx="3091">
                  <c:v>6.6679298014497581</c:v>
                </c:pt>
                <c:pt idx="3092">
                  <c:v>6.6739644113428183</c:v>
                </c:pt>
                <c:pt idx="3093">
                  <c:v>6.6799990212358766</c:v>
                </c:pt>
                <c:pt idx="3094">
                  <c:v>6.6860501643067209</c:v>
                </c:pt>
                <c:pt idx="3095">
                  <c:v>6.6921013073775653</c:v>
                </c:pt>
                <c:pt idx="3096">
                  <c:v>6.6981524504484096</c:v>
                </c:pt>
                <c:pt idx="3097">
                  <c:v>6.7042035935192592</c:v>
                </c:pt>
                <c:pt idx="3098">
                  <c:v>6.7102712697678921</c:v>
                </c:pt>
                <c:pt idx="3099">
                  <c:v>6.7163554791943181</c:v>
                </c:pt>
                <c:pt idx="3100">
                  <c:v>6.7224396886207414</c:v>
                </c:pt>
                <c:pt idx="3101">
                  <c:v>6.7285238980471673</c:v>
                </c:pt>
                <c:pt idx="3102">
                  <c:v>6.7346081074735924</c:v>
                </c:pt>
                <c:pt idx="3103">
                  <c:v>6.7406923169000175</c:v>
                </c:pt>
                <c:pt idx="3104">
                  <c:v>6.7467930595042311</c:v>
                </c:pt>
                <c:pt idx="3105">
                  <c:v>6.7528938021084421</c:v>
                </c:pt>
                <c:pt idx="3106">
                  <c:v>6.7589945447126567</c:v>
                </c:pt>
                <c:pt idx="3107">
                  <c:v>6.7650952873168695</c:v>
                </c:pt>
                <c:pt idx="3108">
                  <c:v>6.7712125630988753</c:v>
                </c:pt>
                <c:pt idx="3109">
                  <c:v>6.7773463720586671</c:v>
                </c:pt>
                <c:pt idx="3110">
                  <c:v>6.7834801810184571</c:v>
                </c:pt>
                <c:pt idx="3111">
                  <c:v>6.7896139899782515</c:v>
                </c:pt>
                <c:pt idx="3112">
                  <c:v>6.795764332115831</c:v>
                </c:pt>
                <c:pt idx="3113">
                  <c:v>6.8019146742534087</c:v>
                </c:pt>
                <c:pt idx="3114">
                  <c:v>6.8080815495687776</c:v>
                </c:pt>
                <c:pt idx="3115">
                  <c:v>6.8142484248841537</c:v>
                </c:pt>
                <c:pt idx="3116">
                  <c:v>6.8204483665550999</c:v>
                </c:pt>
                <c:pt idx="3117">
                  <c:v>6.8266483082260496</c:v>
                </c:pt>
                <c:pt idx="3118">
                  <c:v>6.8328647830747897</c:v>
                </c:pt>
                <c:pt idx="3119">
                  <c:v>6.8390812579235254</c:v>
                </c:pt>
                <c:pt idx="3120">
                  <c:v>6.8452977327722664</c:v>
                </c:pt>
                <c:pt idx="3121">
                  <c:v>6.8515307407987889</c:v>
                </c:pt>
                <c:pt idx="3122">
                  <c:v>6.8577637488253167</c:v>
                </c:pt>
                <c:pt idx="3123">
                  <c:v>6.8639967568518445</c:v>
                </c:pt>
                <c:pt idx="3124">
                  <c:v>6.8702462980561627</c:v>
                </c:pt>
                <c:pt idx="3125">
                  <c:v>6.8764958392604765</c:v>
                </c:pt>
                <c:pt idx="3126">
                  <c:v>6.8827453804647938</c:v>
                </c:pt>
                <c:pt idx="3127">
                  <c:v>6.8889949216691084</c:v>
                </c:pt>
                <c:pt idx="3128">
                  <c:v>6.8952609960512152</c:v>
                </c:pt>
                <c:pt idx="3129">
                  <c:v>6.9015270704333238</c:v>
                </c:pt>
                <c:pt idx="3130">
                  <c:v>6.9077931448154288</c:v>
                </c:pt>
                <c:pt idx="3131">
                  <c:v>6.9140757523753216</c:v>
                </c:pt>
                <c:pt idx="3132">
                  <c:v>6.9203583599352143</c:v>
                </c:pt>
                <c:pt idx="3133">
                  <c:v>6.9266409674951106</c:v>
                </c:pt>
                <c:pt idx="3134">
                  <c:v>6.9329235750550051</c:v>
                </c:pt>
                <c:pt idx="3135">
                  <c:v>6.939206182614905</c:v>
                </c:pt>
                <c:pt idx="3136">
                  <c:v>6.9455053233525836</c:v>
                </c:pt>
                <c:pt idx="3137">
                  <c:v>6.9518209972680571</c:v>
                </c:pt>
                <c:pt idx="3138">
                  <c:v>6.9581366711835306</c:v>
                </c:pt>
                <c:pt idx="3139">
                  <c:v>6.9644523450990015</c:v>
                </c:pt>
                <c:pt idx="3140">
                  <c:v>6.9707845521922662</c:v>
                </c:pt>
                <c:pt idx="3141">
                  <c:v>6.9771167592855274</c:v>
                </c:pt>
                <c:pt idx="3142">
                  <c:v>6.9834985659121598</c:v>
                </c:pt>
                <c:pt idx="3143">
                  <c:v>6.9898803725387886</c:v>
                </c:pt>
                <c:pt idx="3144">
                  <c:v>6.9962787123432113</c:v>
                </c:pt>
                <c:pt idx="3145">
                  <c:v>7.0026770521476287</c:v>
                </c:pt>
                <c:pt idx="3146">
                  <c:v>7.0090753919520488</c:v>
                </c:pt>
                <c:pt idx="3147">
                  <c:v>7.0154737317564653</c:v>
                </c:pt>
                <c:pt idx="3148">
                  <c:v>7.0218720715608836</c:v>
                </c:pt>
                <c:pt idx="3149">
                  <c:v>7.0282704113653036</c:v>
                </c:pt>
                <c:pt idx="3150">
                  <c:v>7.0347018175252973</c:v>
                </c:pt>
                <c:pt idx="3151">
                  <c:v>7.0411332236852973</c:v>
                </c:pt>
                <c:pt idx="3152">
                  <c:v>7.0475646298452936</c:v>
                </c:pt>
                <c:pt idx="3153">
                  <c:v>7.0539960360052891</c:v>
                </c:pt>
                <c:pt idx="3154">
                  <c:v>7.0604274421652882</c:v>
                </c:pt>
                <c:pt idx="3155">
                  <c:v>7.0668588483252854</c:v>
                </c:pt>
                <c:pt idx="3156">
                  <c:v>7.0733067876630784</c:v>
                </c:pt>
                <c:pt idx="3157">
                  <c:v>7.0797547270008634</c:v>
                </c:pt>
                <c:pt idx="3158">
                  <c:v>7.0862026663386484</c:v>
                </c:pt>
                <c:pt idx="3159">
                  <c:v>7.0926671388542264</c:v>
                </c:pt>
                <c:pt idx="3160">
                  <c:v>7.0991316113698009</c:v>
                </c:pt>
                <c:pt idx="3161">
                  <c:v>7.1055960838853762</c:v>
                </c:pt>
                <c:pt idx="3162">
                  <c:v>7.1120605564009489</c:v>
                </c:pt>
                <c:pt idx="3163">
                  <c:v>7.1185250289165261</c:v>
                </c:pt>
                <c:pt idx="3164">
                  <c:v>7.1250060346098909</c:v>
                </c:pt>
                <c:pt idx="3165">
                  <c:v>7.1314870403032575</c:v>
                </c:pt>
                <c:pt idx="3166">
                  <c:v>7.1379680459966233</c:v>
                </c:pt>
                <c:pt idx="3167">
                  <c:v>7.1444655848677776</c:v>
                </c:pt>
                <c:pt idx="3168">
                  <c:v>7.1509631237389319</c:v>
                </c:pt>
                <c:pt idx="3169">
                  <c:v>7.1574771957878776</c:v>
                </c:pt>
                <c:pt idx="3170">
                  <c:v>7.1639912678368161</c:v>
                </c:pt>
                <c:pt idx="3171">
                  <c:v>7.1705218730635494</c:v>
                </c:pt>
                <c:pt idx="3172">
                  <c:v>7.1770524782902845</c:v>
                </c:pt>
                <c:pt idx="3173">
                  <c:v>7.1835830835170169</c:v>
                </c:pt>
                <c:pt idx="3174">
                  <c:v>7.1901302219215362</c:v>
                </c:pt>
                <c:pt idx="3175">
                  <c:v>7.1966773603260608</c:v>
                </c:pt>
                <c:pt idx="3176">
                  <c:v>7.2032244987305845</c:v>
                </c:pt>
                <c:pt idx="3177">
                  <c:v>7.2097716371351037</c:v>
                </c:pt>
                <c:pt idx="3178">
                  <c:v>7.2163518418952046</c:v>
                </c:pt>
                <c:pt idx="3179">
                  <c:v>7.222932046655302</c:v>
                </c:pt>
                <c:pt idx="3180">
                  <c:v>7.2295122514154038</c:v>
                </c:pt>
                <c:pt idx="3181">
                  <c:v>7.2361089893532959</c:v>
                </c:pt>
                <c:pt idx="3182">
                  <c:v>7.2427057272911854</c:v>
                </c:pt>
                <c:pt idx="3183">
                  <c:v>7.2493024652290776</c:v>
                </c:pt>
                <c:pt idx="3184">
                  <c:v>7.2559157363447486</c:v>
                </c:pt>
                <c:pt idx="3185">
                  <c:v>7.2625290074604303</c:v>
                </c:pt>
                <c:pt idx="3186">
                  <c:v>7.2691588117538997</c:v>
                </c:pt>
                <c:pt idx="3187">
                  <c:v>7.2757886160473673</c:v>
                </c:pt>
                <c:pt idx="3188">
                  <c:v>7.2824184203408366</c:v>
                </c:pt>
                <c:pt idx="3189">
                  <c:v>7.289048224634306</c:v>
                </c:pt>
                <c:pt idx="3190">
                  <c:v>7.2956945621055578</c:v>
                </c:pt>
                <c:pt idx="3191">
                  <c:v>7.3023408995768175</c:v>
                </c:pt>
                <c:pt idx="3192">
                  <c:v>7.308987237048072</c:v>
                </c:pt>
                <c:pt idx="3193">
                  <c:v>7.3156501076971203</c:v>
                </c:pt>
                <c:pt idx="3194">
                  <c:v>7.3223129783461651</c:v>
                </c:pt>
                <c:pt idx="3195">
                  <c:v>7.3289923821730021</c:v>
                </c:pt>
                <c:pt idx="3196">
                  <c:v>7.3356717859998417</c:v>
                </c:pt>
                <c:pt idx="3197">
                  <c:v>7.3423677230044628</c:v>
                </c:pt>
                <c:pt idx="3198">
                  <c:v>7.3490636600090884</c:v>
                </c:pt>
                <c:pt idx="3199">
                  <c:v>7.3557761301915008</c:v>
                </c:pt>
                <c:pt idx="3200">
                  <c:v>7.3624886003739132</c:v>
                </c:pt>
                <c:pt idx="3201">
                  <c:v>7.3692010705563273</c:v>
                </c:pt>
                <c:pt idx="3202">
                  <c:v>7.3759300739165292</c:v>
                </c:pt>
                <c:pt idx="3203">
                  <c:v>7.3826590772767346</c:v>
                </c:pt>
                <c:pt idx="3204">
                  <c:v>7.3894046138147278</c:v>
                </c:pt>
                <c:pt idx="3205">
                  <c:v>7.3961501503527174</c:v>
                </c:pt>
                <c:pt idx="3206">
                  <c:v>7.4028956868907105</c:v>
                </c:pt>
                <c:pt idx="3207">
                  <c:v>7.4096412234287063</c:v>
                </c:pt>
                <c:pt idx="3208">
                  <c:v>7.4163867599666951</c:v>
                </c:pt>
                <c:pt idx="3209">
                  <c:v>7.4231322965046882</c:v>
                </c:pt>
                <c:pt idx="3210">
                  <c:v>7.4298778330426813</c:v>
                </c:pt>
                <c:pt idx="3211">
                  <c:v>7.4366399027584631</c:v>
                </c:pt>
                <c:pt idx="3212">
                  <c:v>7.4434019724742422</c:v>
                </c:pt>
                <c:pt idx="3213">
                  <c:v>7.4501640421900266</c:v>
                </c:pt>
                <c:pt idx="3214">
                  <c:v>7.4569261119058075</c:v>
                </c:pt>
                <c:pt idx="3215">
                  <c:v>7.4637047147993787</c:v>
                </c:pt>
                <c:pt idx="3216">
                  <c:v>7.4704833176929473</c:v>
                </c:pt>
                <c:pt idx="3217">
                  <c:v>7.4772784537643098</c:v>
                </c:pt>
                <c:pt idx="3218">
                  <c:v>7.4840735898356687</c:v>
                </c:pt>
                <c:pt idx="3219">
                  <c:v>7.4908852590848145</c:v>
                </c:pt>
                <c:pt idx="3220">
                  <c:v>7.4977134615117542</c:v>
                </c:pt>
                <c:pt idx="3221">
                  <c:v>7.5045581971164799</c:v>
                </c:pt>
                <c:pt idx="3222">
                  <c:v>7.5114029327212091</c:v>
                </c:pt>
                <c:pt idx="3223">
                  <c:v>7.5182476683259365</c:v>
                </c:pt>
                <c:pt idx="3224">
                  <c:v>7.5250924039306666</c:v>
                </c:pt>
                <c:pt idx="3225">
                  <c:v>7.5319536727131826</c:v>
                </c:pt>
                <c:pt idx="3226">
                  <c:v>7.538814941495696</c:v>
                </c:pt>
                <c:pt idx="3227">
                  <c:v>7.545676210278212</c:v>
                </c:pt>
                <c:pt idx="3228">
                  <c:v>7.5525374790607289</c:v>
                </c:pt>
                <c:pt idx="3229">
                  <c:v>7.5593987478432494</c:v>
                </c:pt>
                <c:pt idx="3230">
                  <c:v>7.5662600166257628</c:v>
                </c:pt>
                <c:pt idx="3231">
                  <c:v>7.5731378185860674</c:v>
                </c:pt>
                <c:pt idx="3232">
                  <c:v>7.5800156205463747</c:v>
                </c:pt>
                <c:pt idx="3233">
                  <c:v>7.5868934225066829</c:v>
                </c:pt>
                <c:pt idx="3234">
                  <c:v>7.5937877576447761</c:v>
                </c:pt>
                <c:pt idx="3235">
                  <c:v>7.600682092782872</c:v>
                </c:pt>
                <c:pt idx="3236">
                  <c:v>7.6075764279209643</c:v>
                </c:pt>
                <c:pt idx="3237">
                  <c:v>7.6144707630590593</c:v>
                </c:pt>
                <c:pt idx="3238">
                  <c:v>7.621365098197157</c:v>
                </c:pt>
                <c:pt idx="3239">
                  <c:v>7.628275966513038</c:v>
                </c:pt>
                <c:pt idx="3240">
                  <c:v>7.6352199011845032</c:v>
                </c:pt>
                <c:pt idx="3241">
                  <c:v>7.6421638358559658</c:v>
                </c:pt>
                <c:pt idx="3242">
                  <c:v>7.6491243037052152</c:v>
                </c:pt>
                <c:pt idx="3243">
                  <c:v>7.6560847715544673</c:v>
                </c:pt>
                <c:pt idx="3244">
                  <c:v>7.6630452394037176</c:v>
                </c:pt>
                <c:pt idx="3245">
                  <c:v>7.6700057072529715</c:v>
                </c:pt>
                <c:pt idx="3246">
                  <c:v>7.6769661751022271</c:v>
                </c:pt>
                <c:pt idx="3247">
                  <c:v>7.6839431761292651</c:v>
                </c:pt>
                <c:pt idx="3248">
                  <c:v>7.690920177156304</c:v>
                </c:pt>
                <c:pt idx="3249">
                  <c:v>7.6978971781833465</c:v>
                </c:pt>
                <c:pt idx="3250">
                  <c:v>7.7048741792103872</c:v>
                </c:pt>
                <c:pt idx="3251">
                  <c:v>7.7118677134152183</c:v>
                </c:pt>
                <c:pt idx="3252">
                  <c:v>7.7188612476200475</c:v>
                </c:pt>
                <c:pt idx="3253">
                  <c:v>7.7258713150026699</c:v>
                </c:pt>
                <c:pt idx="3254">
                  <c:v>7.7328979155630782</c:v>
                </c:pt>
                <c:pt idx="3255">
                  <c:v>7.7399245161234846</c:v>
                </c:pt>
                <c:pt idx="3256">
                  <c:v>7.7469511166838938</c:v>
                </c:pt>
                <c:pt idx="3257">
                  <c:v>7.7539942504220898</c:v>
                </c:pt>
                <c:pt idx="3258">
                  <c:v>7.7610373841602893</c:v>
                </c:pt>
                <c:pt idx="3259">
                  <c:v>7.7680805178984835</c:v>
                </c:pt>
                <c:pt idx="3260">
                  <c:v>7.7751236516366875</c:v>
                </c:pt>
                <c:pt idx="3261">
                  <c:v>7.782166785374887</c:v>
                </c:pt>
                <c:pt idx="3262">
                  <c:v>7.7892264522908743</c:v>
                </c:pt>
                <c:pt idx="3263">
                  <c:v>7.796286119206858</c:v>
                </c:pt>
                <c:pt idx="3264">
                  <c:v>7.8033457861228452</c:v>
                </c:pt>
                <c:pt idx="3265">
                  <c:v>7.8104219862166202</c:v>
                </c:pt>
                <c:pt idx="3266">
                  <c:v>7.8174981863103969</c:v>
                </c:pt>
                <c:pt idx="3267">
                  <c:v>7.8245743864041719</c:v>
                </c:pt>
                <c:pt idx="3268">
                  <c:v>7.8316505864979487</c:v>
                </c:pt>
                <c:pt idx="3269">
                  <c:v>7.8387433197695167</c:v>
                </c:pt>
                <c:pt idx="3270">
                  <c:v>7.8458360530410785</c:v>
                </c:pt>
                <c:pt idx="3271">
                  <c:v>7.8529287863126465</c:v>
                </c:pt>
                <c:pt idx="3272">
                  <c:v>7.8600215195842091</c:v>
                </c:pt>
                <c:pt idx="3273">
                  <c:v>7.8671307860335649</c:v>
                </c:pt>
                <c:pt idx="3274">
                  <c:v>7.8742400524829197</c:v>
                </c:pt>
                <c:pt idx="3275">
                  <c:v>7.8813493189322763</c:v>
                </c:pt>
                <c:pt idx="3276">
                  <c:v>7.8884751185594162</c:v>
                </c:pt>
                <c:pt idx="3277">
                  <c:v>7.8956009181865605</c:v>
                </c:pt>
                <c:pt idx="3278">
                  <c:v>7.9027267178137075</c:v>
                </c:pt>
                <c:pt idx="3279">
                  <c:v>7.9098525174408492</c:v>
                </c:pt>
                <c:pt idx="3280">
                  <c:v>7.9169783170679917</c:v>
                </c:pt>
                <c:pt idx="3281">
                  <c:v>7.9241041166951351</c:v>
                </c:pt>
                <c:pt idx="3282">
                  <c:v>7.9312299163222821</c:v>
                </c:pt>
                <c:pt idx="3283">
                  <c:v>7.9383557159494282</c:v>
                </c:pt>
                <c:pt idx="3284">
                  <c:v>7.9454815155765672</c:v>
                </c:pt>
                <c:pt idx="3285">
                  <c:v>7.9526073152037124</c:v>
                </c:pt>
                <c:pt idx="3286">
                  <c:v>7.9597496480086471</c:v>
                </c:pt>
                <c:pt idx="3287">
                  <c:v>7.9668919808135801</c:v>
                </c:pt>
                <c:pt idx="3288">
                  <c:v>7.9740343136185095</c:v>
                </c:pt>
                <c:pt idx="3289">
                  <c:v>7.9811766464234415</c:v>
                </c:pt>
                <c:pt idx="3290">
                  <c:v>7.9883355124061675</c:v>
                </c:pt>
                <c:pt idx="3291">
                  <c:v>7.9954943783888863</c:v>
                </c:pt>
                <c:pt idx="3292">
                  <c:v>8.0026697775494036</c:v>
                </c:pt>
                <c:pt idx="3293">
                  <c:v>8.0098451767099164</c:v>
                </c:pt>
                <c:pt idx="3294">
                  <c:v>8.0170371090482142</c:v>
                </c:pt>
                <c:pt idx="3295">
                  <c:v>8.0242290413865085</c:v>
                </c:pt>
                <c:pt idx="3296">
                  <c:v>8.0314209737248117</c:v>
                </c:pt>
                <c:pt idx="3297">
                  <c:v>8.0386129060631131</c:v>
                </c:pt>
                <c:pt idx="3298">
                  <c:v>8.0458048384014162</c:v>
                </c:pt>
                <c:pt idx="3299">
                  <c:v>8.0529967707397194</c:v>
                </c:pt>
                <c:pt idx="3300">
                  <c:v>8.0602052362558041</c:v>
                </c:pt>
                <c:pt idx="3301">
                  <c:v>8.0674137017718888</c:v>
                </c:pt>
                <c:pt idx="3302">
                  <c:v>8.0746387004657709</c:v>
                </c:pt>
                <c:pt idx="3303">
                  <c:v>8.0818636991596513</c:v>
                </c:pt>
                <c:pt idx="3304">
                  <c:v>8.0890886978535299</c:v>
                </c:pt>
                <c:pt idx="3305">
                  <c:v>8.0963136965474103</c:v>
                </c:pt>
                <c:pt idx="3306">
                  <c:v>8.1035717615968625</c:v>
                </c:pt>
                <c:pt idx="3307">
                  <c:v>8.1108298266463237</c:v>
                </c:pt>
                <c:pt idx="3308">
                  <c:v>8.1181209580513567</c:v>
                </c:pt>
                <c:pt idx="3309">
                  <c:v>8.1254120894563968</c:v>
                </c:pt>
                <c:pt idx="3310">
                  <c:v>8.1327197540392202</c:v>
                </c:pt>
                <c:pt idx="3311">
                  <c:v>8.1400604849776173</c:v>
                </c:pt>
                <c:pt idx="3312">
                  <c:v>8.147401215916025</c:v>
                </c:pt>
                <c:pt idx="3313">
                  <c:v>8.1547584800322177</c:v>
                </c:pt>
                <c:pt idx="3314">
                  <c:v>8.1621322773262097</c:v>
                </c:pt>
                <c:pt idx="3315">
                  <c:v>8.1695060746201875</c:v>
                </c:pt>
                <c:pt idx="3316">
                  <c:v>8.1768964050919557</c:v>
                </c:pt>
                <c:pt idx="3317">
                  <c:v>8.1842867355637257</c:v>
                </c:pt>
                <c:pt idx="3318">
                  <c:v>8.1916770660354921</c:v>
                </c:pt>
                <c:pt idx="3319">
                  <c:v>8.1990673965072709</c:v>
                </c:pt>
                <c:pt idx="3320">
                  <c:v>8.2064577269790391</c:v>
                </c:pt>
                <c:pt idx="3321">
                  <c:v>8.2138645906285994</c:v>
                </c:pt>
                <c:pt idx="3322">
                  <c:v>8.221287987455943</c:v>
                </c:pt>
                <c:pt idx="3323">
                  <c:v>8.2287113842832937</c:v>
                </c:pt>
                <c:pt idx="3324">
                  <c:v>8.2361347811106427</c:v>
                </c:pt>
                <c:pt idx="3325">
                  <c:v>8.243574711115782</c:v>
                </c:pt>
                <c:pt idx="3326">
                  <c:v>8.2510146411209231</c:v>
                </c:pt>
                <c:pt idx="3327">
                  <c:v>8.258454571126066</c:v>
                </c:pt>
                <c:pt idx="3328">
                  <c:v>8.2658945011312035</c:v>
                </c:pt>
                <c:pt idx="3329">
                  <c:v>8.2733509643141225</c:v>
                </c:pt>
                <c:pt idx="3330">
                  <c:v>8.2808074274970522</c:v>
                </c:pt>
                <c:pt idx="3331">
                  <c:v>8.288280423857767</c:v>
                </c:pt>
                <c:pt idx="3332">
                  <c:v>8.2957534202184853</c:v>
                </c:pt>
                <c:pt idx="3333">
                  <c:v>8.3032264165792089</c:v>
                </c:pt>
                <c:pt idx="3334">
                  <c:v>8.3107159461177122</c:v>
                </c:pt>
                <c:pt idx="3335">
                  <c:v>8.3182054756562174</c:v>
                </c:pt>
                <c:pt idx="3336">
                  <c:v>8.3256950051947243</c:v>
                </c:pt>
                <c:pt idx="3337">
                  <c:v>8.333201067911018</c:v>
                </c:pt>
                <c:pt idx="3338">
                  <c:v>8.3407071306273188</c:v>
                </c:pt>
                <c:pt idx="3339">
                  <c:v>8.3482297265213958</c:v>
                </c:pt>
                <c:pt idx="3340">
                  <c:v>8.3557688555932792</c:v>
                </c:pt>
                <c:pt idx="3341">
                  <c:v>8.3633079846651466</c:v>
                </c:pt>
                <c:pt idx="3342">
                  <c:v>8.3708471137370228</c:v>
                </c:pt>
                <c:pt idx="3343">
                  <c:v>8.3783862428088973</c:v>
                </c:pt>
                <c:pt idx="3344">
                  <c:v>8.38592537188077</c:v>
                </c:pt>
                <c:pt idx="3345">
                  <c:v>8.3934645009526463</c:v>
                </c:pt>
                <c:pt idx="3346">
                  <c:v>8.4010201632023023</c:v>
                </c:pt>
                <c:pt idx="3347">
                  <c:v>8.4085923586297611</c:v>
                </c:pt>
                <c:pt idx="3348">
                  <c:v>8.4161810872349978</c:v>
                </c:pt>
                <c:pt idx="3349">
                  <c:v>8.4237698158402452</c:v>
                </c:pt>
                <c:pt idx="3350">
                  <c:v>8.4313585444454766</c:v>
                </c:pt>
                <c:pt idx="3351">
                  <c:v>8.4389638062285073</c:v>
                </c:pt>
                <c:pt idx="3352">
                  <c:v>8.4465690680115415</c:v>
                </c:pt>
                <c:pt idx="3353">
                  <c:v>8.4541908629723608</c:v>
                </c:pt>
                <c:pt idx="3354">
                  <c:v>8.46181265793318</c:v>
                </c:pt>
                <c:pt idx="3355">
                  <c:v>8.4694344528940064</c:v>
                </c:pt>
                <c:pt idx="3356">
                  <c:v>8.4770562478548204</c:v>
                </c:pt>
                <c:pt idx="3357">
                  <c:v>8.4846945759934318</c:v>
                </c:pt>
                <c:pt idx="3358">
                  <c:v>8.4923494373098318</c:v>
                </c:pt>
                <c:pt idx="3359">
                  <c:v>8.5000042986262283</c:v>
                </c:pt>
                <c:pt idx="3360">
                  <c:v>8.5076756931204134</c:v>
                </c:pt>
                <c:pt idx="3361">
                  <c:v>8.5153636207923853</c:v>
                </c:pt>
                <c:pt idx="3362">
                  <c:v>8.5230680816421494</c:v>
                </c:pt>
                <c:pt idx="3363">
                  <c:v>8.5307725424919187</c:v>
                </c:pt>
                <c:pt idx="3364">
                  <c:v>8.5384770033416828</c:v>
                </c:pt>
                <c:pt idx="3365">
                  <c:v>8.5461979973692443</c:v>
                </c:pt>
                <c:pt idx="3366">
                  <c:v>8.5539189913967952</c:v>
                </c:pt>
                <c:pt idx="3367">
                  <c:v>8.5616565186021472</c:v>
                </c:pt>
                <c:pt idx="3368">
                  <c:v>8.5693940458074866</c:v>
                </c:pt>
                <c:pt idx="3369">
                  <c:v>8.577148106190613</c:v>
                </c:pt>
                <c:pt idx="3370">
                  <c:v>8.5849186997515368</c:v>
                </c:pt>
                <c:pt idx="3371">
                  <c:v>8.5926892933124659</c:v>
                </c:pt>
                <c:pt idx="3372">
                  <c:v>8.6004598868733844</c:v>
                </c:pt>
                <c:pt idx="3373">
                  <c:v>8.6082304804342993</c:v>
                </c:pt>
                <c:pt idx="3374">
                  <c:v>8.6160010739952284</c:v>
                </c:pt>
                <c:pt idx="3375">
                  <c:v>8.6237716675561469</c:v>
                </c:pt>
                <c:pt idx="3376">
                  <c:v>8.6315422611170707</c:v>
                </c:pt>
                <c:pt idx="3377">
                  <c:v>8.6393128546779963</c:v>
                </c:pt>
                <c:pt idx="3378">
                  <c:v>8.6470999814167051</c:v>
                </c:pt>
                <c:pt idx="3379">
                  <c:v>8.6548871081554193</c:v>
                </c:pt>
                <c:pt idx="3380">
                  <c:v>8.6626742348941352</c:v>
                </c:pt>
                <c:pt idx="3381">
                  <c:v>8.6704778948106327</c:v>
                </c:pt>
                <c:pt idx="3382">
                  <c:v>8.6782815547271337</c:v>
                </c:pt>
                <c:pt idx="3383">
                  <c:v>8.6860852146436383</c:v>
                </c:pt>
                <c:pt idx="3384">
                  <c:v>8.6938888745601357</c:v>
                </c:pt>
                <c:pt idx="3385">
                  <c:v>8.7017256008322139</c:v>
                </c:pt>
                <c:pt idx="3386">
                  <c:v>8.7095623271042992</c:v>
                </c:pt>
                <c:pt idx="3387">
                  <c:v>8.7173990533763686</c:v>
                </c:pt>
                <c:pt idx="3388">
                  <c:v>8.7252357796484521</c:v>
                </c:pt>
                <c:pt idx="3389">
                  <c:v>8.7330890390983207</c:v>
                </c:pt>
                <c:pt idx="3390">
                  <c:v>8.7409588317259779</c:v>
                </c:pt>
                <c:pt idx="3391">
                  <c:v>8.7488451575314201</c:v>
                </c:pt>
                <c:pt idx="3392">
                  <c:v>8.7567314833368677</c:v>
                </c:pt>
                <c:pt idx="3393">
                  <c:v>8.7646178091423206</c:v>
                </c:pt>
                <c:pt idx="3394">
                  <c:v>8.7725206681255532</c:v>
                </c:pt>
                <c:pt idx="3395">
                  <c:v>8.780440060286578</c:v>
                </c:pt>
                <c:pt idx="3396">
                  <c:v>8.788359452447601</c:v>
                </c:pt>
                <c:pt idx="3397">
                  <c:v>8.7962788446086257</c:v>
                </c:pt>
                <c:pt idx="3398">
                  <c:v>8.8041982367696576</c:v>
                </c:pt>
                <c:pt idx="3399">
                  <c:v>8.8121176289306806</c:v>
                </c:pt>
                <c:pt idx="3400">
                  <c:v>8.8200535542694976</c:v>
                </c:pt>
                <c:pt idx="3401">
                  <c:v>8.8279894796083145</c:v>
                </c:pt>
                <c:pt idx="3402">
                  <c:v>8.8359419381249182</c:v>
                </c:pt>
                <c:pt idx="3403">
                  <c:v>8.8438943966415167</c:v>
                </c:pt>
                <c:pt idx="3404">
                  <c:v>8.851863388335909</c:v>
                </c:pt>
                <c:pt idx="3405">
                  <c:v>8.8598489132080989</c:v>
                </c:pt>
                <c:pt idx="3406">
                  <c:v>8.8678344380802763</c:v>
                </c:pt>
                <c:pt idx="3407">
                  <c:v>8.8758199629524555</c:v>
                </c:pt>
                <c:pt idx="3408">
                  <c:v>8.8838054878246417</c:v>
                </c:pt>
                <c:pt idx="3409">
                  <c:v>8.8918075458746078</c:v>
                </c:pt>
                <c:pt idx="3410">
                  <c:v>8.899826137102373</c:v>
                </c:pt>
                <c:pt idx="3411">
                  <c:v>8.9078612615079198</c:v>
                </c:pt>
                <c:pt idx="3412">
                  <c:v>8.9159129190912605</c:v>
                </c:pt>
                <c:pt idx="3413">
                  <c:v>8.9239645766745976</c:v>
                </c:pt>
                <c:pt idx="3414">
                  <c:v>8.9320162342579383</c:v>
                </c:pt>
                <c:pt idx="3415">
                  <c:v>8.9400844250190623</c:v>
                </c:pt>
                <c:pt idx="3416">
                  <c:v>8.9481691489579767</c:v>
                </c:pt>
                <c:pt idx="3417">
                  <c:v>8.9562538728968963</c:v>
                </c:pt>
                <c:pt idx="3418">
                  <c:v>8.9643385968358142</c:v>
                </c:pt>
                <c:pt idx="3419">
                  <c:v>8.9724233207747321</c:v>
                </c:pt>
                <c:pt idx="3420">
                  <c:v>8.9805080447136501</c:v>
                </c:pt>
                <c:pt idx="3421">
                  <c:v>8.9885927686525626</c:v>
                </c:pt>
                <c:pt idx="3422">
                  <c:v>8.9966774925914788</c:v>
                </c:pt>
                <c:pt idx="3423">
                  <c:v>9.0047787497081853</c:v>
                </c:pt>
                <c:pt idx="3424">
                  <c:v>9.0128800068248989</c:v>
                </c:pt>
                <c:pt idx="3425">
                  <c:v>9.0209812639416018</c:v>
                </c:pt>
                <c:pt idx="3426">
                  <c:v>9.0290990542361005</c:v>
                </c:pt>
                <c:pt idx="3427">
                  <c:v>9.0372333777083824</c:v>
                </c:pt>
                <c:pt idx="3428">
                  <c:v>9.0453677011806679</c:v>
                </c:pt>
                <c:pt idx="3429">
                  <c:v>9.0535020246529569</c:v>
                </c:pt>
                <c:pt idx="3430">
                  <c:v>9.0616363481252442</c:v>
                </c:pt>
                <c:pt idx="3431">
                  <c:v>9.0697872047753165</c:v>
                </c:pt>
                <c:pt idx="3432">
                  <c:v>9.0779545946031757</c:v>
                </c:pt>
                <c:pt idx="3433">
                  <c:v>9.0861219844310313</c:v>
                </c:pt>
                <c:pt idx="3434">
                  <c:v>9.0943059074366879</c:v>
                </c:pt>
                <c:pt idx="3435">
                  <c:v>9.1024898304423498</c:v>
                </c:pt>
                <c:pt idx="3436">
                  <c:v>9.1106902866257826</c:v>
                </c:pt>
                <c:pt idx="3437">
                  <c:v>9.1188907428092225</c:v>
                </c:pt>
                <c:pt idx="3438">
                  <c:v>9.1270911989926624</c:v>
                </c:pt>
                <c:pt idx="3439">
                  <c:v>9.1353081883538891</c:v>
                </c:pt>
                <c:pt idx="3440">
                  <c:v>9.143525177715123</c:v>
                </c:pt>
                <c:pt idx="3441">
                  <c:v>9.1517421670763586</c:v>
                </c:pt>
                <c:pt idx="3442">
                  <c:v>9.1599756896153757</c:v>
                </c:pt>
                <c:pt idx="3443">
                  <c:v>9.1682257453321814</c:v>
                </c:pt>
                <c:pt idx="3444">
                  <c:v>9.1764758010490013</c:v>
                </c:pt>
                <c:pt idx="3445">
                  <c:v>9.1847258567658052</c:v>
                </c:pt>
                <c:pt idx="3446">
                  <c:v>9.1929924456604049</c:v>
                </c:pt>
                <c:pt idx="3447">
                  <c:v>9.2012590345550009</c:v>
                </c:pt>
                <c:pt idx="3448">
                  <c:v>9.2095421566273945</c:v>
                </c:pt>
                <c:pt idx="3449">
                  <c:v>9.2178418118775625</c:v>
                </c:pt>
                <c:pt idx="3450">
                  <c:v>9.2261414671277429</c:v>
                </c:pt>
                <c:pt idx="3451">
                  <c:v>9.2344741887334951</c:v>
                </c:pt>
                <c:pt idx="3452">
                  <c:v>9.2428069103392545</c:v>
                </c:pt>
                <c:pt idx="3453">
                  <c:v>9.2511561651227971</c:v>
                </c:pt>
                <c:pt idx="3454">
                  <c:v>9.259521953084132</c:v>
                </c:pt>
                <c:pt idx="3455">
                  <c:v>9.267920807401044</c:v>
                </c:pt>
                <c:pt idx="3456">
                  <c:v>9.2763196617179524</c:v>
                </c:pt>
                <c:pt idx="3457">
                  <c:v>9.2847515823904434</c:v>
                </c:pt>
                <c:pt idx="3458">
                  <c:v>9.2931835030629362</c:v>
                </c:pt>
                <c:pt idx="3459">
                  <c:v>9.3016319569132193</c:v>
                </c:pt>
                <c:pt idx="3460">
                  <c:v>9.3100804107634989</c:v>
                </c:pt>
                <c:pt idx="3461">
                  <c:v>9.3185453977915635</c:v>
                </c:pt>
                <c:pt idx="3462">
                  <c:v>9.3270103848196317</c:v>
                </c:pt>
                <c:pt idx="3463">
                  <c:v>9.3354753718477053</c:v>
                </c:pt>
                <c:pt idx="3464">
                  <c:v>9.3439403588757717</c:v>
                </c:pt>
                <c:pt idx="3465">
                  <c:v>9.3524053459038452</c:v>
                </c:pt>
                <c:pt idx="3466">
                  <c:v>9.3608868661097038</c:v>
                </c:pt>
                <c:pt idx="3467">
                  <c:v>9.3693683863155517</c:v>
                </c:pt>
                <c:pt idx="3468">
                  <c:v>9.3778499065214156</c:v>
                </c:pt>
                <c:pt idx="3469">
                  <c:v>9.3863479599050645</c:v>
                </c:pt>
                <c:pt idx="3470">
                  <c:v>9.3948460132887153</c:v>
                </c:pt>
                <c:pt idx="3471">
                  <c:v>9.4033936662057211</c:v>
                </c:pt>
                <c:pt idx="3472">
                  <c:v>9.4119578523005227</c:v>
                </c:pt>
                <c:pt idx="3473">
                  <c:v>9.4205220383953296</c:v>
                </c:pt>
                <c:pt idx="3474">
                  <c:v>9.4291027576679269</c:v>
                </c:pt>
                <c:pt idx="3475">
                  <c:v>9.4376834769405153</c:v>
                </c:pt>
                <c:pt idx="3476">
                  <c:v>9.4462807293908959</c:v>
                </c:pt>
                <c:pt idx="3477">
                  <c:v>9.454894515019074</c:v>
                </c:pt>
                <c:pt idx="3478">
                  <c:v>9.4635083006472485</c:v>
                </c:pt>
                <c:pt idx="3479">
                  <c:v>9.4721220862754123</c:v>
                </c:pt>
                <c:pt idx="3480">
                  <c:v>9.4807524050813736</c:v>
                </c:pt>
                <c:pt idx="3481">
                  <c:v>9.4893827238873367</c:v>
                </c:pt>
                <c:pt idx="3482">
                  <c:v>9.4980130426932909</c:v>
                </c:pt>
                <c:pt idx="3483">
                  <c:v>9.506659894677048</c:v>
                </c:pt>
                <c:pt idx="3484">
                  <c:v>9.5153398130163769</c:v>
                </c:pt>
                <c:pt idx="3485">
                  <c:v>9.5240197313556987</c:v>
                </c:pt>
                <c:pt idx="3486">
                  <c:v>9.532716182872818</c:v>
                </c:pt>
                <c:pt idx="3487">
                  <c:v>9.5414457007455109</c:v>
                </c:pt>
                <c:pt idx="3488">
                  <c:v>9.5501917517959978</c:v>
                </c:pt>
                <c:pt idx="3489">
                  <c:v>9.5589378028464846</c:v>
                </c:pt>
                <c:pt idx="3490">
                  <c:v>9.5676838538969733</c:v>
                </c:pt>
                <c:pt idx="3491">
                  <c:v>9.5764299049474548</c:v>
                </c:pt>
                <c:pt idx="3492">
                  <c:v>9.5851924891757285</c:v>
                </c:pt>
                <c:pt idx="3493">
                  <c:v>9.5939550734040022</c:v>
                </c:pt>
                <c:pt idx="3494">
                  <c:v>9.6027341908100663</c:v>
                </c:pt>
                <c:pt idx="3495">
                  <c:v>9.6115133082161268</c:v>
                </c:pt>
                <c:pt idx="3496">
                  <c:v>9.6202924256221909</c:v>
                </c:pt>
                <c:pt idx="3497">
                  <c:v>9.629071543028255</c:v>
                </c:pt>
                <c:pt idx="3498">
                  <c:v>9.6378671936121041</c:v>
                </c:pt>
                <c:pt idx="3499">
                  <c:v>9.6466628441959621</c:v>
                </c:pt>
                <c:pt idx="3500">
                  <c:v>9.6554584947798148</c:v>
                </c:pt>
                <c:pt idx="3501">
                  <c:v>9.6642706785414525</c:v>
                </c:pt>
                <c:pt idx="3502">
                  <c:v>9.6730828623031009</c:v>
                </c:pt>
                <c:pt idx="3503">
                  <c:v>9.6819115792425254</c:v>
                </c:pt>
                <c:pt idx="3504">
                  <c:v>9.6907402961819642</c:v>
                </c:pt>
                <c:pt idx="3505">
                  <c:v>9.6995690131213941</c:v>
                </c:pt>
                <c:pt idx="3506">
                  <c:v>9.7084142632386108</c:v>
                </c:pt>
                <c:pt idx="3507">
                  <c:v>9.7172760465336179</c:v>
                </c:pt>
                <c:pt idx="3508">
                  <c:v>9.7261543630064207</c:v>
                </c:pt>
                <c:pt idx="3509">
                  <c:v>9.7350326794792235</c:v>
                </c:pt>
                <c:pt idx="3510">
                  <c:v>9.7439109959520138</c:v>
                </c:pt>
                <c:pt idx="3511">
                  <c:v>9.7528058456026088</c:v>
                </c:pt>
                <c:pt idx="3512">
                  <c:v>9.7617006952531913</c:v>
                </c:pt>
                <c:pt idx="3513">
                  <c:v>9.7705955449037827</c:v>
                </c:pt>
                <c:pt idx="3514">
                  <c:v>9.7795069277321574</c:v>
                </c:pt>
                <c:pt idx="3515">
                  <c:v>9.7884348437383242</c:v>
                </c:pt>
                <c:pt idx="3516">
                  <c:v>9.7973792929222743</c:v>
                </c:pt>
                <c:pt idx="3517">
                  <c:v>9.806323742106235</c:v>
                </c:pt>
                <c:pt idx="3518">
                  <c:v>9.8152681912901869</c:v>
                </c:pt>
                <c:pt idx="3519">
                  <c:v>9.8242291736519309</c:v>
                </c:pt>
                <c:pt idx="3520">
                  <c:v>9.8331901560136785</c:v>
                </c:pt>
                <c:pt idx="3521">
                  <c:v>9.8421511383754208</c:v>
                </c:pt>
                <c:pt idx="3522">
                  <c:v>9.851128653914957</c:v>
                </c:pt>
                <c:pt idx="3523">
                  <c:v>9.8601061694544949</c:v>
                </c:pt>
                <c:pt idx="3524">
                  <c:v>9.869083684994024</c:v>
                </c:pt>
                <c:pt idx="3525">
                  <c:v>9.8780942668891409</c:v>
                </c:pt>
                <c:pt idx="3526">
                  <c:v>9.8871544483176166</c:v>
                </c:pt>
                <c:pt idx="3527">
                  <c:v>9.8962146297461011</c:v>
                </c:pt>
                <c:pt idx="3528">
                  <c:v>9.905274811174575</c:v>
                </c:pt>
                <c:pt idx="3529">
                  <c:v>9.914334992603056</c:v>
                </c:pt>
                <c:pt idx="3530">
                  <c:v>9.9233951740315334</c:v>
                </c:pt>
                <c:pt idx="3531">
                  <c:v>9.9324718886378029</c:v>
                </c:pt>
                <c:pt idx="3532">
                  <c:v>9.9415486032440707</c:v>
                </c:pt>
                <c:pt idx="3533">
                  <c:v>9.9506253178503474</c:v>
                </c:pt>
                <c:pt idx="3534">
                  <c:v>9.9597020324566188</c:v>
                </c:pt>
                <c:pt idx="3535">
                  <c:v>9.9687952802406716</c:v>
                </c:pt>
                <c:pt idx="3536">
                  <c:v>9.9779050612025149</c:v>
                </c:pt>
                <c:pt idx="3537">
                  <c:v>9.9870313753421538</c:v>
                </c:pt>
                <c:pt idx="3538">
                  <c:v>9.9961576894817927</c:v>
                </c:pt>
                <c:pt idx="3539">
                  <c:v>10.005300536799222</c:v>
                </c:pt>
                <c:pt idx="3540">
                  <c:v>10.014443384116642</c:v>
                </c:pt>
                <c:pt idx="3541">
                  <c:v>10.023602764611853</c:v>
                </c:pt>
                <c:pt idx="3542">
                  <c:v>10.032762145107073</c:v>
                </c:pt>
                <c:pt idx="3543">
                  <c:v>10.041971125135648</c:v>
                </c:pt>
                <c:pt idx="3544">
                  <c:v>10.05118010516424</c:v>
                </c:pt>
                <c:pt idx="3545">
                  <c:v>10.060405618370615</c:v>
                </c:pt>
                <c:pt idx="3546">
                  <c:v>10.069631131576985</c:v>
                </c:pt>
                <c:pt idx="3547">
                  <c:v>10.078856644783354</c:v>
                </c:pt>
                <c:pt idx="3548">
                  <c:v>10.088082157989724</c:v>
                </c:pt>
                <c:pt idx="3549">
                  <c:v>10.09734073755167</c:v>
                </c:pt>
                <c:pt idx="3550">
                  <c:v>10.106632383469206</c:v>
                </c:pt>
                <c:pt idx="3551">
                  <c:v>10.115957095742313</c:v>
                </c:pt>
                <c:pt idx="3552">
                  <c:v>10.125331407548785</c:v>
                </c:pt>
                <c:pt idx="3553">
                  <c:v>10.13470571935526</c:v>
                </c:pt>
                <c:pt idx="3554">
                  <c:v>10.144096564339518</c:v>
                </c:pt>
                <c:pt idx="3555">
                  <c:v>10.153487409323789</c:v>
                </c:pt>
                <c:pt idx="3556">
                  <c:v>10.162878254308053</c:v>
                </c:pt>
                <c:pt idx="3557">
                  <c:v>10.172302165647892</c:v>
                </c:pt>
                <c:pt idx="3558">
                  <c:v>10.181742610165525</c:v>
                </c:pt>
                <c:pt idx="3559">
                  <c:v>10.191199587860947</c:v>
                </c:pt>
                <c:pt idx="3560">
                  <c:v>10.20067309873415</c:v>
                </c:pt>
                <c:pt idx="3561">
                  <c:v>10.210146609607367</c:v>
                </c:pt>
                <c:pt idx="3562">
                  <c:v>10.219636653658366</c:v>
                </c:pt>
                <c:pt idx="3563">
                  <c:v>10.229126697709365</c:v>
                </c:pt>
                <c:pt idx="3564">
                  <c:v>10.238616741760357</c:v>
                </c:pt>
                <c:pt idx="3565">
                  <c:v>10.248123318989148</c:v>
                </c:pt>
                <c:pt idx="3566">
                  <c:v>10.25762989621794</c:v>
                </c:pt>
                <c:pt idx="3567">
                  <c:v>10.267136473446724</c:v>
                </c:pt>
                <c:pt idx="3568">
                  <c:v>10.276692650208879</c:v>
                </c:pt>
                <c:pt idx="3569">
                  <c:v>10.286248826971033</c:v>
                </c:pt>
                <c:pt idx="3570">
                  <c:v>10.29583807008877</c:v>
                </c:pt>
                <c:pt idx="3571">
                  <c:v>10.305443846384303</c:v>
                </c:pt>
                <c:pt idx="3572">
                  <c:v>10.315049622679821</c:v>
                </c:pt>
                <c:pt idx="3573">
                  <c:v>10.324671932153125</c:v>
                </c:pt>
                <c:pt idx="3574">
                  <c:v>10.334294241626445</c:v>
                </c:pt>
                <c:pt idx="3575">
                  <c:v>10.343933084277543</c:v>
                </c:pt>
                <c:pt idx="3576">
                  <c:v>10.353588460106439</c:v>
                </c:pt>
                <c:pt idx="3577">
                  <c:v>10.363243835935329</c:v>
                </c:pt>
                <c:pt idx="3578">
                  <c:v>10.372915744942004</c:v>
                </c:pt>
                <c:pt idx="3579">
                  <c:v>10.382620720304267</c:v>
                </c:pt>
                <c:pt idx="3580">
                  <c:v>10.392325695666523</c:v>
                </c:pt>
                <c:pt idx="3581">
                  <c:v>10.402047204206573</c:v>
                </c:pt>
                <c:pt idx="3582">
                  <c:v>10.411785245924406</c:v>
                </c:pt>
                <c:pt idx="3583">
                  <c:v>10.421523287642247</c:v>
                </c:pt>
                <c:pt idx="3584">
                  <c:v>10.431261329360076</c:v>
                </c:pt>
                <c:pt idx="3585">
                  <c:v>10.441032437433496</c:v>
                </c:pt>
                <c:pt idx="3586">
                  <c:v>10.450803545506918</c:v>
                </c:pt>
                <c:pt idx="3587">
                  <c:v>10.460591186758116</c:v>
                </c:pt>
                <c:pt idx="3588">
                  <c:v>10.47037882800932</c:v>
                </c:pt>
                <c:pt idx="3589">
                  <c:v>10.480166469260523</c:v>
                </c:pt>
                <c:pt idx="3590">
                  <c:v>10.489987176867311</c:v>
                </c:pt>
                <c:pt idx="3591">
                  <c:v>10.499807884474089</c:v>
                </c:pt>
                <c:pt idx="3592">
                  <c:v>10.50966165843645</c:v>
                </c:pt>
                <c:pt idx="3593">
                  <c:v>10.519531965576602</c:v>
                </c:pt>
                <c:pt idx="3594">
                  <c:v>10.529435339072334</c:v>
                </c:pt>
                <c:pt idx="3595">
                  <c:v>10.539355245745847</c:v>
                </c:pt>
                <c:pt idx="3596">
                  <c:v>10.549341285130517</c:v>
                </c:pt>
                <c:pt idx="3597">
                  <c:v>10.559327324515197</c:v>
                </c:pt>
                <c:pt idx="3598">
                  <c:v>10.56931336389987</c:v>
                </c:pt>
                <c:pt idx="3599">
                  <c:v>10.57929940328455</c:v>
                </c:pt>
                <c:pt idx="3600">
                  <c:v>10.589301975847015</c:v>
                </c:pt>
                <c:pt idx="3601">
                  <c:v>10.599304548409476</c:v>
                </c:pt>
                <c:pt idx="3602">
                  <c:v>10.609307120971938</c:v>
                </c:pt>
                <c:pt idx="3603">
                  <c:v>10.619342759889985</c:v>
                </c:pt>
                <c:pt idx="3604">
                  <c:v>10.62937839880802</c:v>
                </c:pt>
                <c:pt idx="3605">
                  <c:v>10.63943057090386</c:v>
                </c:pt>
                <c:pt idx="3606">
                  <c:v>10.649499276177476</c:v>
                </c:pt>
                <c:pt idx="3607">
                  <c:v>10.659567981451097</c:v>
                </c:pt>
                <c:pt idx="3608">
                  <c:v>10.669653219902511</c:v>
                </c:pt>
                <c:pt idx="3609">
                  <c:v>10.679738458353921</c:v>
                </c:pt>
                <c:pt idx="3610">
                  <c:v>10.689823696805327</c:v>
                </c:pt>
                <c:pt idx="3611">
                  <c:v>10.699908935256737</c:v>
                </c:pt>
                <c:pt idx="3612">
                  <c:v>10.710027240063722</c:v>
                </c:pt>
                <c:pt idx="3613">
                  <c:v>10.720162078048503</c:v>
                </c:pt>
                <c:pt idx="3614">
                  <c:v>10.730313449211062</c:v>
                </c:pt>
                <c:pt idx="3615">
                  <c:v>10.740497886729221</c:v>
                </c:pt>
                <c:pt idx="3616">
                  <c:v>10.750682324247364</c:v>
                </c:pt>
                <c:pt idx="3617">
                  <c:v>10.760866761765502</c:v>
                </c:pt>
                <c:pt idx="3618">
                  <c:v>10.771051199283651</c:v>
                </c:pt>
                <c:pt idx="3619">
                  <c:v>10.781235636801796</c:v>
                </c:pt>
                <c:pt idx="3620">
                  <c:v>10.791436607497729</c:v>
                </c:pt>
                <c:pt idx="3621">
                  <c:v>10.80163757819367</c:v>
                </c:pt>
                <c:pt idx="3622">
                  <c:v>10.811838548889602</c:v>
                </c:pt>
                <c:pt idx="3623">
                  <c:v>10.822056052763326</c:v>
                </c:pt>
                <c:pt idx="3624">
                  <c:v>10.832273556637046</c:v>
                </c:pt>
                <c:pt idx="3625">
                  <c:v>10.842507593688564</c:v>
                </c:pt>
                <c:pt idx="3626">
                  <c:v>10.852774697095656</c:v>
                </c:pt>
                <c:pt idx="3627">
                  <c:v>10.863091400036108</c:v>
                </c:pt>
                <c:pt idx="3628">
                  <c:v>10.873424636154361</c:v>
                </c:pt>
                <c:pt idx="3629">
                  <c:v>10.883757872272609</c:v>
                </c:pt>
                <c:pt idx="3630">
                  <c:v>10.894107641568645</c:v>
                </c:pt>
                <c:pt idx="3631">
                  <c:v>10.904473944042469</c:v>
                </c:pt>
                <c:pt idx="3632">
                  <c:v>10.914856779694084</c:v>
                </c:pt>
                <c:pt idx="3633">
                  <c:v>10.925322281234646</c:v>
                </c:pt>
                <c:pt idx="3634">
                  <c:v>10.935820849130785</c:v>
                </c:pt>
                <c:pt idx="3635">
                  <c:v>10.946335950204714</c:v>
                </c:pt>
                <c:pt idx="3636">
                  <c:v>10.956851051278647</c:v>
                </c:pt>
                <c:pt idx="3637">
                  <c:v>10.96738268553036</c:v>
                </c:pt>
                <c:pt idx="3638">
                  <c:v>10.977914319782084</c:v>
                </c:pt>
                <c:pt idx="3639">
                  <c:v>10.988462487211583</c:v>
                </c:pt>
                <c:pt idx="3640">
                  <c:v>10.99902718781888</c:v>
                </c:pt>
                <c:pt idx="3641">
                  <c:v>11.009591888426185</c:v>
                </c:pt>
                <c:pt idx="3642">
                  <c:v>11.020189655389059</c:v>
                </c:pt>
                <c:pt idx="3643">
                  <c:v>11.03078742235193</c:v>
                </c:pt>
                <c:pt idx="3644">
                  <c:v>11.041418255670383</c:v>
                </c:pt>
                <c:pt idx="3645">
                  <c:v>11.052065622166626</c:v>
                </c:pt>
                <c:pt idx="3646">
                  <c:v>11.06271298866287</c:v>
                </c:pt>
                <c:pt idx="3647">
                  <c:v>11.073376888336902</c:v>
                </c:pt>
                <c:pt idx="3648">
                  <c:v>11.0840903875443</c:v>
                </c:pt>
                <c:pt idx="3649">
                  <c:v>11.094820419929489</c:v>
                </c:pt>
                <c:pt idx="3650">
                  <c:v>11.105550452314677</c:v>
                </c:pt>
                <c:pt idx="3651">
                  <c:v>11.116297017877656</c:v>
                </c:pt>
                <c:pt idx="3652">
                  <c:v>11.127043583440633</c:v>
                </c:pt>
                <c:pt idx="3653">
                  <c:v>11.137823215359186</c:v>
                </c:pt>
                <c:pt idx="3654">
                  <c:v>11.148619380455528</c:v>
                </c:pt>
                <c:pt idx="3655">
                  <c:v>11.15941554555188</c:v>
                </c:pt>
                <c:pt idx="3656">
                  <c:v>11.170211710648225</c:v>
                </c:pt>
                <c:pt idx="3657">
                  <c:v>11.181040942100148</c:v>
                </c:pt>
                <c:pt idx="3658">
                  <c:v>11.191870173552067</c:v>
                </c:pt>
                <c:pt idx="3659">
                  <c:v>11.202715938181791</c:v>
                </c:pt>
                <c:pt idx="3660">
                  <c:v>11.213561702811493</c:v>
                </c:pt>
                <c:pt idx="3661">
                  <c:v>11.224407467441214</c:v>
                </c:pt>
                <c:pt idx="3662">
                  <c:v>11.235269765248715</c:v>
                </c:pt>
                <c:pt idx="3663">
                  <c:v>11.246148596234008</c:v>
                </c:pt>
                <c:pt idx="3664">
                  <c:v>11.257027427219297</c:v>
                </c:pt>
                <c:pt idx="3665">
                  <c:v>11.267922791382375</c:v>
                </c:pt>
                <c:pt idx="3666">
                  <c:v>11.278834688723251</c:v>
                </c:pt>
                <c:pt idx="3667">
                  <c:v>11.289746586064123</c:v>
                </c:pt>
                <c:pt idx="3668">
                  <c:v>11.300675016582781</c:v>
                </c:pt>
                <c:pt idx="3669">
                  <c:v>11.311603447101435</c:v>
                </c:pt>
                <c:pt idx="3670">
                  <c:v>11.322531877620102</c:v>
                </c:pt>
                <c:pt idx="3671">
                  <c:v>11.333460308138754</c:v>
                </c:pt>
                <c:pt idx="3672">
                  <c:v>11.344405271835205</c:v>
                </c:pt>
                <c:pt idx="3673">
                  <c:v>11.355366768709448</c:v>
                </c:pt>
                <c:pt idx="3674">
                  <c:v>11.366344798761471</c:v>
                </c:pt>
                <c:pt idx="3675">
                  <c:v>11.377339361991282</c:v>
                </c:pt>
                <c:pt idx="3676">
                  <c:v>11.388383524754465</c:v>
                </c:pt>
                <c:pt idx="3677">
                  <c:v>11.399427687517653</c:v>
                </c:pt>
                <c:pt idx="3678">
                  <c:v>11.410488383458622</c:v>
                </c:pt>
                <c:pt idx="3679">
                  <c:v>11.421565612577384</c:v>
                </c:pt>
                <c:pt idx="3680">
                  <c:v>11.432642841696149</c:v>
                </c:pt>
                <c:pt idx="3681">
                  <c:v>11.443736603992701</c:v>
                </c:pt>
                <c:pt idx="3682">
                  <c:v>11.454830366289254</c:v>
                </c:pt>
                <c:pt idx="3683">
                  <c:v>11.465940661763591</c:v>
                </c:pt>
                <c:pt idx="3684">
                  <c:v>11.477050957237932</c:v>
                </c:pt>
                <c:pt idx="3685">
                  <c:v>11.488161252712267</c:v>
                </c:pt>
                <c:pt idx="3686">
                  <c:v>11.4992880813644</c:v>
                </c:pt>
                <c:pt idx="3687">
                  <c:v>11.510414910016527</c:v>
                </c:pt>
                <c:pt idx="3688">
                  <c:v>11.521541738668656</c:v>
                </c:pt>
                <c:pt idx="3689">
                  <c:v>11.53268510049857</c:v>
                </c:pt>
                <c:pt idx="3690">
                  <c:v>11.54382846232849</c:v>
                </c:pt>
                <c:pt idx="3691">
                  <c:v>11.554971824158413</c:v>
                </c:pt>
                <c:pt idx="3692">
                  <c:v>11.566131719166124</c:v>
                </c:pt>
                <c:pt idx="3693">
                  <c:v>11.577291614173824</c:v>
                </c:pt>
                <c:pt idx="3694">
                  <c:v>11.588451509181535</c:v>
                </c:pt>
                <c:pt idx="3695">
                  <c:v>11.599627937367035</c:v>
                </c:pt>
                <c:pt idx="3696">
                  <c:v>11.610804365552525</c:v>
                </c:pt>
                <c:pt idx="3697">
                  <c:v>11.622013860093601</c:v>
                </c:pt>
                <c:pt idx="3698">
                  <c:v>11.633272954168049</c:v>
                </c:pt>
                <c:pt idx="3699">
                  <c:v>11.644532048242489</c:v>
                </c:pt>
                <c:pt idx="3700">
                  <c:v>11.655807675494724</c:v>
                </c:pt>
                <c:pt idx="3701">
                  <c:v>11.667116369102533</c:v>
                </c:pt>
                <c:pt idx="3702">
                  <c:v>11.678425062710343</c:v>
                </c:pt>
                <c:pt idx="3703">
                  <c:v>11.689733756318153</c:v>
                </c:pt>
                <c:pt idx="3704">
                  <c:v>11.701042449925964</c:v>
                </c:pt>
                <c:pt idx="3705">
                  <c:v>11.71236767671156</c:v>
                </c:pt>
                <c:pt idx="3706">
                  <c:v>11.723709436674953</c:v>
                </c:pt>
                <c:pt idx="3707">
                  <c:v>11.735051196638342</c:v>
                </c:pt>
                <c:pt idx="3708">
                  <c:v>11.746409489779518</c:v>
                </c:pt>
                <c:pt idx="3709">
                  <c:v>11.757784316098494</c:v>
                </c:pt>
                <c:pt idx="3710">
                  <c:v>11.769159142417452</c:v>
                </c:pt>
                <c:pt idx="3711">
                  <c:v>11.780550501914215</c:v>
                </c:pt>
                <c:pt idx="3712">
                  <c:v>11.791958394588754</c:v>
                </c:pt>
                <c:pt idx="3713">
                  <c:v>11.803366287263307</c:v>
                </c:pt>
                <c:pt idx="3714">
                  <c:v>11.814790713115642</c:v>
                </c:pt>
                <c:pt idx="3715">
                  <c:v>11.826215138967974</c:v>
                </c:pt>
                <c:pt idx="3716">
                  <c:v>11.837639564820311</c:v>
                </c:pt>
                <c:pt idx="3717">
                  <c:v>11.849080523850432</c:v>
                </c:pt>
                <c:pt idx="3718">
                  <c:v>11.860538016058353</c:v>
                </c:pt>
                <c:pt idx="3719">
                  <c:v>11.872012041444053</c:v>
                </c:pt>
                <c:pt idx="3720">
                  <c:v>11.883486066829757</c:v>
                </c:pt>
                <c:pt idx="3721">
                  <c:v>11.894960092215451</c:v>
                </c:pt>
                <c:pt idx="3722">
                  <c:v>11.90645065077895</c:v>
                </c:pt>
                <c:pt idx="3723">
                  <c:v>11.917957742520223</c:v>
                </c:pt>
                <c:pt idx="3724">
                  <c:v>11.929464834261511</c:v>
                </c:pt>
                <c:pt idx="3725">
                  <c:v>11.940988459180573</c:v>
                </c:pt>
                <c:pt idx="3726">
                  <c:v>11.952512084099652</c:v>
                </c:pt>
                <c:pt idx="3727">
                  <c:v>11.96403570901872</c:v>
                </c:pt>
                <c:pt idx="3728">
                  <c:v>11.975575867115577</c:v>
                </c:pt>
                <c:pt idx="3729">
                  <c:v>11.987149091568016</c:v>
                </c:pt>
                <c:pt idx="3730">
                  <c:v>11.998722316020451</c:v>
                </c:pt>
                <c:pt idx="3731">
                  <c:v>12.010312073650674</c:v>
                </c:pt>
                <c:pt idx="3732">
                  <c:v>12.021901831280903</c:v>
                </c:pt>
                <c:pt idx="3733">
                  <c:v>12.033508122088922</c:v>
                </c:pt>
                <c:pt idx="3734">
                  <c:v>12.045130946074725</c:v>
                </c:pt>
                <c:pt idx="3735">
                  <c:v>12.056803369593899</c:v>
                </c:pt>
                <c:pt idx="3736">
                  <c:v>12.068508859468654</c:v>
                </c:pt>
                <c:pt idx="3737">
                  <c:v>12.080214349343402</c:v>
                </c:pt>
                <c:pt idx="3738">
                  <c:v>12.091919839218153</c:v>
                </c:pt>
                <c:pt idx="3739">
                  <c:v>12.103641862270694</c:v>
                </c:pt>
                <c:pt idx="3740">
                  <c:v>12.115363885323234</c:v>
                </c:pt>
                <c:pt idx="3741">
                  <c:v>12.127102441553559</c:v>
                </c:pt>
                <c:pt idx="3742">
                  <c:v>12.138857530961682</c:v>
                </c:pt>
                <c:pt idx="3743">
                  <c:v>12.150612620369802</c:v>
                </c:pt>
                <c:pt idx="3744">
                  <c:v>12.162384242955714</c:v>
                </c:pt>
                <c:pt idx="3745">
                  <c:v>12.174172398719405</c:v>
                </c:pt>
                <c:pt idx="3746">
                  <c:v>12.185960554483104</c:v>
                </c:pt>
                <c:pt idx="3747">
                  <c:v>12.197765243424588</c:v>
                </c:pt>
                <c:pt idx="3748">
                  <c:v>12.209586465543866</c:v>
                </c:pt>
                <c:pt idx="3749">
                  <c:v>12.22142422084093</c:v>
                </c:pt>
                <c:pt idx="3750">
                  <c:v>12.233261976137991</c:v>
                </c:pt>
                <c:pt idx="3751">
                  <c:v>12.245132797790639</c:v>
                </c:pt>
                <c:pt idx="3752">
                  <c:v>12.257020152621068</c:v>
                </c:pt>
                <c:pt idx="3753">
                  <c:v>12.2689075074515</c:v>
                </c:pt>
                <c:pt idx="3754">
                  <c:v>12.280811395459722</c:v>
                </c:pt>
                <c:pt idx="3755">
                  <c:v>12.292764883001318</c:v>
                </c:pt>
                <c:pt idx="3756">
                  <c:v>12.304718370542904</c:v>
                </c:pt>
                <c:pt idx="3757">
                  <c:v>12.316704924440074</c:v>
                </c:pt>
                <c:pt idx="3758">
                  <c:v>12.328708011515028</c:v>
                </c:pt>
                <c:pt idx="3759">
                  <c:v>12.340711098589988</c:v>
                </c:pt>
                <c:pt idx="3760">
                  <c:v>12.352714185664949</c:v>
                </c:pt>
                <c:pt idx="3761">
                  <c:v>12.364766872273272</c:v>
                </c:pt>
                <c:pt idx="3762">
                  <c:v>12.376836092059387</c:v>
                </c:pt>
                <c:pt idx="3763">
                  <c:v>12.388905311845496</c:v>
                </c:pt>
                <c:pt idx="3764">
                  <c:v>12.400974531631606</c:v>
                </c:pt>
                <c:pt idx="3765">
                  <c:v>12.41306028459551</c:v>
                </c:pt>
                <c:pt idx="3766">
                  <c:v>12.425212170270568</c:v>
                </c:pt>
                <c:pt idx="3767">
                  <c:v>12.437380589123419</c:v>
                </c:pt>
                <c:pt idx="3768">
                  <c:v>12.449565541154055</c:v>
                </c:pt>
                <c:pt idx="3769">
                  <c:v>12.461767026362484</c:v>
                </c:pt>
                <c:pt idx="3770">
                  <c:v>12.473968511570909</c:v>
                </c:pt>
                <c:pt idx="3771">
                  <c:v>12.486203063134916</c:v>
                </c:pt>
                <c:pt idx="3772">
                  <c:v>12.498454147876712</c:v>
                </c:pt>
                <c:pt idx="3773">
                  <c:v>12.510705232618506</c:v>
                </c:pt>
                <c:pt idx="3774">
                  <c:v>12.522972850538089</c:v>
                </c:pt>
                <c:pt idx="3775">
                  <c:v>12.535240468457673</c:v>
                </c:pt>
                <c:pt idx="3776">
                  <c:v>12.547524619555046</c:v>
                </c:pt>
                <c:pt idx="3777">
                  <c:v>12.559808770652419</c:v>
                </c:pt>
                <c:pt idx="3778">
                  <c:v>12.572142521283165</c:v>
                </c:pt>
                <c:pt idx="3779">
                  <c:v>12.584492805091694</c:v>
                </c:pt>
                <c:pt idx="3780">
                  <c:v>12.59684308890022</c:v>
                </c:pt>
                <c:pt idx="3781">
                  <c:v>12.609209905886539</c:v>
                </c:pt>
                <c:pt idx="3782">
                  <c:v>12.621576722872852</c:v>
                </c:pt>
                <c:pt idx="3783">
                  <c:v>12.634009672570333</c:v>
                </c:pt>
                <c:pt idx="3784">
                  <c:v>12.646459155445603</c:v>
                </c:pt>
                <c:pt idx="3785">
                  <c:v>12.658908638320865</c:v>
                </c:pt>
                <c:pt idx="3786">
                  <c:v>12.671391187551702</c:v>
                </c:pt>
                <c:pt idx="3787">
                  <c:v>12.683873736782548</c:v>
                </c:pt>
                <c:pt idx="3788">
                  <c:v>12.696372819191183</c:v>
                </c:pt>
                <c:pt idx="3789">
                  <c:v>12.708888434777601</c:v>
                </c:pt>
                <c:pt idx="3790">
                  <c:v>12.721404050364027</c:v>
                </c:pt>
                <c:pt idx="3791">
                  <c:v>12.733985798661607</c:v>
                </c:pt>
                <c:pt idx="3792">
                  <c:v>12.746584080136975</c:v>
                </c:pt>
                <c:pt idx="3793">
                  <c:v>12.75919889479013</c:v>
                </c:pt>
                <c:pt idx="3794">
                  <c:v>12.771813709443288</c:v>
                </c:pt>
                <c:pt idx="3795">
                  <c:v>12.784428524096445</c:v>
                </c:pt>
                <c:pt idx="3796">
                  <c:v>12.797059871927395</c:v>
                </c:pt>
                <c:pt idx="3797">
                  <c:v>12.809740819291711</c:v>
                </c:pt>
                <c:pt idx="3798">
                  <c:v>12.822438299833815</c:v>
                </c:pt>
                <c:pt idx="3799">
                  <c:v>12.835152313553706</c:v>
                </c:pt>
                <c:pt idx="3800">
                  <c:v>12.847866327273593</c:v>
                </c:pt>
                <c:pt idx="3801">
                  <c:v>12.860613407349067</c:v>
                </c:pt>
                <c:pt idx="3802">
                  <c:v>12.873410086957904</c:v>
                </c:pt>
                <c:pt idx="3803">
                  <c:v>12.886206766566744</c:v>
                </c:pt>
                <c:pt idx="3804">
                  <c:v>12.899019979353373</c:v>
                </c:pt>
                <c:pt idx="3805">
                  <c:v>12.911833192139996</c:v>
                </c:pt>
                <c:pt idx="3806">
                  <c:v>12.924662938104415</c:v>
                </c:pt>
                <c:pt idx="3807">
                  <c:v>12.937492684068827</c:v>
                </c:pt>
                <c:pt idx="3808">
                  <c:v>12.950372029566616</c:v>
                </c:pt>
                <c:pt idx="3809">
                  <c:v>12.963267908242186</c:v>
                </c:pt>
                <c:pt idx="3810">
                  <c:v>12.976196853273347</c:v>
                </c:pt>
                <c:pt idx="3811">
                  <c:v>12.989175397837855</c:v>
                </c:pt>
                <c:pt idx="3812">
                  <c:v>13.002187008757957</c:v>
                </c:pt>
                <c:pt idx="3813">
                  <c:v>13.01524821921142</c:v>
                </c:pt>
                <c:pt idx="3814">
                  <c:v>13.028309429664883</c:v>
                </c:pt>
                <c:pt idx="3815">
                  <c:v>13.041403706473931</c:v>
                </c:pt>
                <c:pt idx="3816">
                  <c:v>13.05451451646077</c:v>
                </c:pt>
                <c:pt idx="3817">
                  <c:v>13.067625326447596</c:v>
                </c:pt>
                <c:pt idx="3818">
                  <c:v>13.080736136434432</c:v>
                </c:pt>
                <c:pt idx="3819">
                  <c:v>13.093863479599049</c:v>
                </c:pt>
                <c:pt idx="3820">
                  <c:v>13.106990822763672</c:v>
                </c:pt>
                <c:pt idx="3821">
                  <c:v>13.120118165928297</c:v>
                </c:pt>
                <c:pt idx="3822">
                  <c:v>13.133278575448495</c:v>
                </c:pt>
                <c:pt idx="3823">
                  <c:v>13.146455518146489</c:v>
                </c:pt>
                <c:pt idx="3824">
                  <c:v>13.159648994022268</c:v>
                </c:pt>
                <c:pt idx="3825">
                  <c:v>13.172842469898047</c:v>
                </c:pt>
                <c:pt idx="3826">
                  <c:v>13.186035945773821</c:v>
                </c:pt>
                <c:pt idx="3827">
                  <c:v>13.199245954827393</c:v>
                </c:pt>
                <c:pt idx="3828">
                  <c:v>13.21247249705875</c:v>
                </c:pt>
                <c:pt idx="3829">
                  <c:v>13.225732105645687</c:v>
                </c:pt>
                <c:pt idx="3830">
                  <c:v>13.239008247410405</c:v>
                </c:pt>
                <c:pt idx="3831">
                  <c:v>13.252317455530713</c:v>
                </c:pt>
                <c:pt idx="3832">
                  <c:v>13.265626663651014</c:v>
                </c:pt>
                <c:pt idx="3833">
                  <c:v>13.278935871771319</c:v>
                </c:pt>
                <c:pt idx="3834">
                  <c:v>13.292261613069412</c:v>
                </c:pt>
                <c:pt idx="3835">
                  <c:v>13.30558735436751</c:v>
                </c:pt>
                <c:pt idx="3836">
                  <c:v>13.318929628843385</c:v>
                </c:pt>
                <c:pt idx="3837">
                  <c:v>13.332288436497056</c:v>
                </c:pt>
                <c:pt idx="3838">
                  <c:v>13.345647244150726</c:v>
                </c:pt>
                <c:pt idx="3839">
                  <c:v>13.35902258498219</c:v>
                </c:pt>
                <c:pt idx="3840">
                  <c:v>13.372414458991441</c:v>
                </c:pt>
                <c:pt idx="3841">
                  <c:v>13.385806333000692</c:v>
                </c:pt>
                <c:pt idx="3842">
                  <c:v>13.399247806543306</c:v>
                </c:pt>
                <c:pt idx="3843">
                  <c:v>13.412722346441496</c:v>
                </c:pt>
                <c:pt idx="3844">
                  <c:v>13.426196886339698</c:v>
                </c:pt>
                <c:pt idx="3845">
                  <c:v>13.43968795941568</c:v>
                </c:pt>
                <c:pt idx="3846">
                  <c:v>13.453179032491667</c:v>
                </c:pt>
                <c:pt idx="3847">
                  <c:v>13.466686638745445</c:v>
                </c:pt>
                <c:pt idx="3848">
                  <c:v>13.480194244999218</c:v>
                </c:pt>
                <c:pt idx="3849">
                  <c:v>13.493701851252984</c:v>
                </c:pt>
                <c:pt idx="3850">
                  <c:v>13.507225990684542</c:v>
                </c:pt>
                <c:pt idx="3851">
                  <c:v>13.520766663293898</c:v>
                </c:pt>
                <c:pt idx="3852">
                  <c:v>13.53430733590325</c:v>
                </c:pt>
                <c:pt idx="3853">
                  <c:v>13.547848008512601</c:v>
                </c:pt>
                <c:pt idx="3854">
                  <c:v>13.56140521429975</c:v>
                </c:pt>
                <c:pt idx="3855">
                  <c:v>13.574995486442463</c:v>
                </c:pt>
                <c:pt idx="3856">
                  <c:v>13.588585758585184</c:v>
                </c:pt>
                <c:pt idx="3857">
                  <c:v>13.602176030727906</c:v>
                </c:pt>
                <c:pt idx="3858">
                  <c:v>13.615782836048419</c:v>
                </c:pt>
                <c:pt idx="3859">
                  <c:v>13.629455774080077</c:v>
                </c:pt>
                <c:pt idx="3860">
                  <c:v>13.643161778467318</c:v>
                </c:pt>
                <c:pt idx="3861">
                  <c:v>13.656867782854562</c:v>
                </c:pt>
                <c:pt idx="3862">
                  <c:v>13.670590320419599</c:v>
                </c:pt>
                <c:pt idx="3863">
                  <c:v>13.68432939116242</c:v>
                </c:pt>
                <c:pt idx="3864">
                  <c:v>13.69806846190524</c:v>
                </c:pt>
                <c:pt idx="3865">
                  <c:v>13.711824065825853</c:v>
                </c:pt>
                <c:pt idx="3866">
                  <c:v>13.725596202924262</c:v>
                </c:pt>
                <c:pt idx="3867">
                  <c:v>13.739368340022651</c:v>
                </c:pt>
                <c:pt idx="3868">
                  <c:v>13.75315701029885</c:v>
                </c:pt>
                <c:pt idx="3869">
                  <c:v>13.766962213752825</c:v>
                </c:pt>
                <c:pt idx="3870">
                  <c:v>13.780767417206805</c:v>
                </c:pt>
                <c:pt idx="3871">
                  <c:v>13.794572620660782</c:v>
                </c:pt>
                <c:pt idx="3872">
                  <c:v>13.808377824114761</c:v>
                </c:pt>
                <c:pt idx="3873">
                  <c:v>13.822216093924325</c:v>
                </c:pt>
                <c:pt idx="3874">
                  <c:v>13.836087430089462</c:v>
                </c:pt>
                <c:pt idx="3875">
                  <c:v>13.850008365787966</c:v>
                </c:pt>
                <c:pt idx="3876">
                  <c:v>13.863945834664261</c:v>
                </c:pt>
                <c:pt idx="3877">
                  <c:v>13.877949436251704</c:v>
                </c:pt>
                <c:pt idx="3878">
                  <c:v>13.891986104194732</c:v>
                </c:pt>
                <c:pt idx="3879">
                  <c:v>13.90603930531555</c:v>
                </c:pt>
                <c:pt idx="3880">
                  <c:v>13.920142105969736</c:v>
                </c:pt>
                <c:pt idx="3881">
                  <c:v>13.934261439801704</c:v>
                </c:pt>
                <c:pt idx="3882">
                  <c:v>13.948397306811467</c:v>
                </c:pt>
                <c:pt idx="3883">
                  <c:v>13.962533173821242</c:v>
                </c:pt>
                <c:pt idx="3884">
                  <c:v>13.976669040831</c:v>
                </c:pt>
                <c:pt idx="3885">
                  <c:v>13.990821441018545</c:v>
                </c:pt>
                <c:pt idx="3886">
                  <c:v>14.0049738412061</c:v>
                </c:pt>
                <c:pt idx="3887">
                  <c:v>14.019142774571444</c:v>
                </c:pt>
                <c:pt idx="3888">
                  <c:v>14.033460506536887</c:v>
                </c:pt>
                <c:pt idx="3889">
                  <c:v>14.047794771680119</c:v>
                </c:pt>
                <c:pt idx="3890">
                  <c:v>14.062162103178936</c:v>
                </c:pt>
                <c:pt idx="3891">
                  <c:v>14.076562501033324</c:v>
                </c:pt>
                <c:pt idx="3892">
                  <c:v>14.090995965243295</c:v>
                </c:pt>
                <c:pt idx="3893">
                  <c:v>14.10544596263105</c:v>
                </c:pt>
                <c:pt idx="3894">
                  <c:v>14.119912493196598</c:v>
                </c:pt>
                <c:pt idx="3895">
                  <c:v>14.134412090117721</c:v>
                </c:pt>
                <c:pt idx="3896">
                  <c:v>14.148911687038842</c:v>
                </c:pt>
                <c:pt idx="3897">
                  <c:v>14.163460883493347</c:v>
                </c:pt>
                <c:pt idx="3898">
                  <c:v>14.178059679481207</c:v>
                </c:pt>
                <c:pt idx="3899">
                  <c:v>14.192658475469067</c:v>
                </c:pt>
                <c:pt idx="3900">
                  <c:v>14.207257271456925</c:v>
                </c:pt>
                <c:pt idx="3901">
                  <c:v>14.221872600622566</c:v>
                </c:pt>
                <c:pt idx="3902">
                  <c:v>14.236504462966012</c:v>
                </c:pt>
                <c:pt idx="3903">
                  <c:v>14.251185924842819</c:v>
                </c:pt>
                <c:pt idx="3904">
                  <c:v>14.265867386719625</c:v>
                </c:pt>
                <c:pt idx="3905">
                  <c:v>14.280565381774219</c:v>
                </c:pt>
                <c:pt idx="3906">
                  <c:v>14.295263376828817</c:v>
                </c:pt>
                <c:pt idx="3907">
                  <c:v>14.310010971416782</c:v>
                </c:pt>
                <c:pt idx="3908">
                  <c:v>14.324758566004746</c:v>
                </c:pt>
                <c:pt idx="3909">
                  <c:v>14.339522693770499</c:v>
                </c:pt>
                <c:pt idx="3910">
                  <c:v>14.354303354714039</c:v>
                </c:pt>
                <c:pt idx="3911">
                  <c:v>14.369084015657585</c:v>
                </c:pt>
                <c:pt idx="3912">
                  <c:v>14.383881209778918</c:v>
                </c:pt>
                <c:pt idx="3913">
                  <c:v>14.398694937078035</c:v>
                </c:pt>
                <c:pt idx="3914">
                  <c:v>14.413525197554945</c:v>
                </c:pt>
                <c:pt idx="3915">
                  <c:v>14.428355458031845</c:v>
                </c:pt>
                <c:pt idx="3916">
                  <c:v>14.443185718508765</c:v>
                </c:pt>
                <c:pt idx="3917">
                  <c:v>14.458032512163465</c:v>
                </c:pt>
                <c:pt idx="3918">
                  <c:v>14.472895838995957</c:v>
                </c:pt>
                <c:pt idx="3919">
                  <c:v>14.487759165828434</c:v>
                </c:pt>
                <c:pt idx="3920">
                  <c:v>14.502655559016503</c:v>
                </c:pt>
                <c:pt idx="3921">
                  <c:v>14.517568485382354</c:v>
                </c:pt>
                <c:pt idx="3922">
                  <c:v>14.532481411748218</c:v>
                </c:pt>
                <c:pt idx="3923">
                  <c:v>14.547477004003012</c:v>
                </c:pt>
                <c:pt idx="3924">
                  <c:v>14.562472596257818</c:v>
                </c:pt>
                <c:pt idx="3925">
                  <c:v>14.577468188512615</c:v>
                </c:pt>
                <c:pt idx="3926">
                  <c:v>14.592496847123003</c:v>
                </c:pt>
                <c:pt idx="3927">
                  <c:v>14.607542038911166</c:v>
                </c:pt>
                <c:pt idx="3928">
                  <c:v>14.622587230699338</c:v>
                </c:pt>
                <c:pt idx="3929">
                  <c:v>14.637632422487505</c:v>
                </c:pt>
                <c:pt idx="3930">
                  <c:v>14.652727213809046</c:v>
                </c:pt>
                <c:pt idx="3931">
                  <c:v>14.667855071486155</c:v>
                </c:pt>
                <c:pt idx="3932">
                  <c:v>14.682999462341058</c:v>
                </c:pt>
                <c:pt idx="3933">
                  <c:v>14.698143853195964</c:v>
                </c:pt>
                <c:pt idx="3934">
                  <c:v>14.713321310406441</c:v>
                </c:pt>
                <c:pt idx="3935">
                  <c:v>14.728498767616923</c:v>
                </c:pt>
                <c:pt idx="3936">
                  <c:v>14.743692758005199</c:v>
                </c:pt>
                <c:pt idx="3937">
                  <c:v>14.758903281571255</c:v>
                </c:pt>
                <c:pt idx="3938">
                  <c:v>14.774130338315112</c:v>
                </c:pt>
                <c:pt idx="3939">
                  <c:v>14.789357395058962</c:v>
                </c:pt>
                <c:pt idx="3940">
                  <c:v>14.804600984980604</c:v>
                </c:pt>
                <c:pt idx="3941">
                  <c:v>14.819877641257817</c:v>
                </c:pt>
                <c:pt idx="3942">
                  <c:v>14.835170830712823</c:v>
                </c:pt>
                <c:pt idx="3943">
                  <c:v>14.85048055334563</c:v>
                </c:pt>
                <c:pt idx="3944">
                  <c:v>14.865823342333996</c:v>
                </c:pt>
                <c:pt idx="3945">
                  <c:v>14.88116613132237</c:v>
                </c:pt>
                <c:pt idx="3946">
                  <c:v>14.896508920310744</c:v>
                </c:pt>
                <c:pt idx="3947">
                  <c:v>14.9118847756547</c:v>
                </c:pt>
                <c:pt idx="3948">
                  <c:v>14.927260630998651</c:v>
                </c:pt>
                <c:pt idx="3949">
                  <c:v>14.942636486342607</c:v>
                </c:pt>
                <c:pt idx="3950">
                  <c:v>14.958028874864349</c:v>
                </c:pt>
                <c:pt idx="3951">
                  <c:v>14.973421263386092</c:v>
                </c:pt>
                <c:pt idx="3952">
                  <c:v>14.98883018508562</c:v>
                </c:pt>
                <c:pt idx="3953">
                  <c:v>15.004255639962942</c:v>
                </c:pt>
                <c:pt idx="3954">
                  <c:v>15.01974722755142</c:v>
                </c:pt>
                <c:pt idx="3955">
                  <c:v>15.035271881495467</c:v>
                </c:pt>
                <c:pt idx="3956">
                  <c:v>15.050879201328474</c:v>
                </c:pt>
                <c:pt idx="3957">
                  <c:v>15.066503054339272</c:v>
                </c:pt>
                <c:pt idx="3958">
                  <c:v>15.082143440527846</c:v>
                </c:pt>
                <c:pt idx="3959">
                  <c:v>15.097783826716423</c:v>
                </c:pt>
                <c:pt idx="3960">
                  <c:v>15.113473812438372</c:v>
                </c:pt>
                <c:pt idx="3961">
                  <c:v>15.129180331338112</c:v>
                </c:pt>
                <c:pt idx="3962">
                  <c:v>15.144919916593421</c:v>
                </c:pt>
                <c:pt idx="3963">
                  <c:v>15.160709101382109</c:v>
                </c:pt>
                <c:pt idx="3964">
                  <c:v>15.176531352526373</c:v>
                </c:pt>
                <c:pt idx="3965">
                  <c:v>15.192353603670631</c:v>
                </c:pt>
                <c:pt idx="3966">
                  <c:v>15.208192387992677</c:v>
                </c:pt>
                <c:pt idx="3967">
                  <c:v>15.224047705492515</c:v>
                </c:pt>
                <c:pt idx="3968">
                  <c:v>15.239919556170149</c:v>
                </c:pt>
                <c:pt idx="3969">
                  <c:v>15.255824473203356</c:v>
                </c:pt>
                <c:pt idx="3970">
                  <c:v>15.271762456592143</c:v>
                </c:pt>
                <c:pt idx="3971">
                  <c:v>15.287700439980927</c:v>
                </c:pt>
                <c:pt idx="3972">
                  <c:v>15.303654956547506</c:v>
                </c:pt>
                <c:pt idx="3973">
                  <c:v>15.319642539469665</c:v>
                </c:pt>
                <c:pt idx="3974">
                  <c:v>15.335663188747386</c:v>
                </c:pt>
                <c:pt idx="3975">
                  <c:v>15.351700371202915</c:v>
                </c:pt>
                <c:pt idx="3976">
                  <c:v>15.367770620014007</c:v>
                </c:pt>
                <c:pt idx="3977">
                  <c:v>15.383873935180684</c:v>
                </c:pt>
                <c:pt idx="3978">
                  <c:v>15.400043383058518</c:v>
                </c:pt>
                <c:pt idx="3979">
                  <c:v>15.416229364114143</c:v>
                </c:pt>
                <c:pt idx="3980">
                  <c:v>15.432415345169771</c:v>
                </c:pt>
                <c:pt idx="3981">
                  <c:v>15.44861785940318</c:v>
                </c:pt>
                <c:pt idx="3982">
                  <c:v>15.464836906814384</c:v>
                </c:pt>
                <c:pt idx="3983">
                  <c:v>15.481089020581159</c:v>
                </c:pt>
                <c:pt idx="3984">
                  <c:v>15.49735766752573</c:v>
                </c:pt>
                <c:pt idx="3985">
                  <c:v>15.513659380825878</c:v>
                </c:pt>
                <c:pt idx="3986">
                  <c:v>15.529961094126023</c:v>
                </c:pt>
                <c:pt idx="3987">
                  <c:v>15.546279340603963</c:v>
                </c:pt>
                <c:pt idx="3988">
                  <c:v>15.562597587081907</c:v>
                </c:pt>
                <c:pt idx="3989">
                  <c:v>15.578998499448785</c:v>
                </c:pt>
                <c:pt idx="3990">
                  <c:v>15.595415944993457</c:v>
                </c:pt>
                <c:pt idx="3991">
                  <c:v>15.611833390538125</c:v>
                </c:pt>
                <c:pt idx="3992">
                  <c:v>15.628250836082803</c:v>
                </c:pt>
                <c:pt idx="3993">
                  <c:v>15.644668281627467</c:v>
                </c:pt>
                <c:pt idx="3994">
                  <c:v>15.661102260349939</c:v>
                </c:pt>
                <c:pt idx="3995">
                  <c:v>15.677569305427976</c:v>
                </c:pt>
                <c:pt idx="3996">
                  <c:v>15.694036350506018</c:v>
                </c:pt>
                <c:pt idx="3997">
                  <c:v>15.710519928761842</c:v>
                </c:pt>
                <c:pt idx="3998">
                  <c:v>15.727003507017669</c:v>
                </c:pt>
                <c:pt idx="3999">
                  <c:v>15.743520151629081</c:v>
                </c:pt>
                <c:pt idx="4000">
                  <c:v>15.760102928951644</c:v>
                </c:pt>
                <c:pt idx="4001">
                  <c:v>15.776685706274209</c:v>
                </c:pt>
                <c:pt idx="4002">
                  <c:v>15.793301549952348</c:v>
                </c:pt>
                <c:pt idx="4003">
                  <c:v>15.809917393630494</c:v>
                </c:pt>
                <c:pt idx="4004">
                  <c:v>15.826549770486428</c:v>
                </c:pt>
                <c:pt idx="4005">
                  <c:v>15.843198680520143</c:v>
                </c:pt>
                <c:pt idx="4006">
                  <c:v>15.859864123731656</c:v>
                </c:pt>
                <c:pt idx="4007">
                  <c:v>15.876546100120962</c:v>
                </c:pt>
                <c:pt idx="4008">
                  <c:v>15.893327275576993</c:v>
                </c:pt>
                <c:pt idx="4009">
                  <c:v>15.910141517388608</c:v>
                </c:pt>
                <c:pt idx="4010">
                  <c:v>15.92695575920022</c:v>
                </c:pt>
                <c:pt idx="4011">
                  <c:v>15.943836133722995</c:v>
                </c:pt>
                <c:pt idx="4012">
                  <c:v>15.960716508245762</c:v>
                </c:pt>
                <c:pt idx="4013">
                  <c:v>15.977613415946319</c:v>
                </c:pt>
                <c:pt idx="4014">
                  <c:v>15.994510323646875</c:v>
                </c:pt>
                <c:pt idx="4015">
                  <c:v>16.011423764525222</c:v>
                </c:pt>
                <c:pt idx="4016">
                  <c:v>16.028403338114721</c:v>
                </c:pt>
                <c:pt idx="4017">
                  <c:v>16.045415978059804</c:v>
                </c:pt>
                <c:pt idx="4018">
                  <c:v>16.062478217538256</c:v>
                </c:pt>
                <c:pt idx="4019">
                  <c:v>16.079540457016719</c:v>
                </c:pt>
                <c:pt idx="4020">
                  <c:v>16.096602696495157</c:v>
                </c:pt>
                <c:pt idx="4021">
                  <c:v>16.113764135040359</c:v>
                </c:pt>
                <c:pt idx="4022">
                  <c:v>16.13095863994112</c:v>
                </c:pt>
                <c:pt idx="4023">
                  <c:v>16.148153144841881</c:v>
                </c:pt>
                <c:pt idx="4024">
                  <c:v>16.16538071609823</c:v>
                </c:pt>
                <c:pt idx="4025">
                  <c:v>16.18262482053234</c:v>
                </c:pt>
                <c:pt idx="4026">
                  <c:v>16.199901991322065</c:v>
                </c:pt>
                <c:pt idx="4027">
                  <c:v>16.217212228467346</c:v>
                </c:pt>
                <c:pt idx="4028">
                  <c:v>16.23453899879043</c:v>
                </c:pt>
                <c:pt idx="4029">
                  <c:v>16.2518823022913</c:v>
                </c:pt>
                <c:pt idx="4030">
                  <c:v>16.269258672147739</c:v>
                </c:pt>
                <c:pt idx="4031">
                  <c:v>16.28666810835977</c:v>
                </c:pt>
                <c:pt idx="4032">
                  <c:v>16.304077544571786</c:v>
                </c:pt>
                <c:pt idx="4033">
                  <c:v>16.321520047139384</c:v>
                </c:pt>
                <c:pt idx="4034">
                  <c:v>16.339012149240368</c:v>
                </c:pt>
                <c:pt idx="4035">
                  <c:v>16.356520784519127</c:v>
                </c:pt>
                <c:pt idx="4036">
                  <c:v>16.374045952975674</c:v>
                </c:pt>
                <c:pt idx="4037">
                  <c:v>16.391571121432236</c:v>
                </c:pt>
                <c:pt idx="4038">
                  <c:v>16.409096289888772</c:v>
                </c:pt>
                <c:pt idx="4039">
                  <c:v>16.426637991523094</c:v>
                </c:pt>
                <c:pt idx="4040">
                  <c:v>16.444278892224183</c:v>
                </c:pt>
                <c:pt idx="4041">
                  <c:v>16.461936326103036</c:v>
                </c:pt>
                <c:pt idx="4042">
                  <c:v>16.479593759981899</c:v>
                </c:pt>
                <c:pt idx="4043">
                  <c:v>16.497251193860777</c:v>
                </c:pt>
                <c:pt idx="4044">
                  <c:v>16.515007826806364</c:v>
                </c:pt>
                <c:pt idx="4045">
                  <c:v>16.532780992929741</c:v>
                </c:pt>
                <c:pt idx="4046">
                  <c:v>16.550554159053146</c:v>
                </c:pt>
                <c:pt idx="4047">
                  <c:v>16.568376924709884</c:v>
                </c:pt>
                <c:pt idx="4048">
                  <c:v>16.586331955788953</c:v>
                </c:pt>
                <c:pt idx="4049">
                  <c:v>16.604320053223606</c:v>
                </c:pt>
                <c:pt idx="4050">
                  <c:v>16.622324683836034</c:v>
                </c:pt>
                <c:pt idx="4051">
                  <c:v>16.640378913981834</c:v>
                </c:pt>
                <c:pt idx="4052">
                  <c:v>16.658482743661008</c:v>
                </c:pt>
                <c:pt idx="4053">
                  <c:v>16.676636172873543</c:v>
                </c:pt>
                <c:pt idx="4054">
                  <c:v>16.694839201619466</c:v>
                </c:pt>
                <c:pt idx="4055">
                  <c:v>16.713075296720934</c:v>
                </c:pt>
                <c:pt idx="4056">
                  <c:v>16.731360991355793</c:v>
                </c:pt>
                <c:pt idx="4057">
                  <c:v>16.749663219168429</c:v>
                </c:pt>
                <c:pt idx="4058">
                  <c:v>16.767981980158865</c:v>
                </c:pt>
                <c:pt idx="4059">
                  <c:v>16.786317274327065</c:v>
                </c:pt>
                <c:pt idx="4060">
                  <c:v>16.804702168028676</c:v>
                </c:pt>
                <c:pt idx="4061">
                  <c:v>16.823103594908037</c:v>
                </c:pt>
                <c:pt idx="4062">
                  <c:v>16.841538088142993</c:v>
                </c:pt>
                <c:pt idx="4063">
                  <c:v>16.860038714089111</c:v>
                </c:pt>
                <c:pt idx="4064">
                  <c:v>16.878638539101942</c:v>
                </c:pt>
                <c:pt idx="4065">
                  <c:v>16.897238364114809</c:v>
                </c:pt>
                <c:pt idx="4066">
                  <c:v>16.915904321838813</c:v>
                </c:pt>
                <c:pt idx="4067">
                  <c:v>16.934603345918386</c:v>
                </c:pt>
                <c:pt idx="4068">
                  <c:v>16.953335436353541</c:v>
                </c:pt>
                <c:pt idx="4069">
                  <c:v>16.972084059966491</c:v>
                </c:pt>
                <c:pt idx="4070">
                  <c:v>16.990865749935033</c:v>
                </c:pt>
                <c:pt idx="4071">
                  <c:v>17.009663973081327</c:v>
                </c:pt>
                <c:pt idx="4072">
                  <c:v>17.02851179576102</c:v>
                </c:pt>
                <c:pt idx="4073">
                  <c:v>17.047409217974071</c:v>
                </c:pt>
                <c:pt idx="4074">
                  <c:v>17.066306640187122</c:v>
                </c:pt>
                <c:pt idx="4075">
                  <c:v>17.085220595577955</c:v>
                </c:pt>
                <c:pt idx="4076">
                  <c:v>17.104151084146608</c:v>
                </c:pt>
                <c:pt idx="4077">
                  <c:v>17.123081572715229</c:v>
                </c:pt>
                <c:pt idx="4078">
                  <c:v>17.142028594461642</c:v>
                </c:pt>
                <c:pt idx="4079">
                  <c:v>17.16100868256364</c:v>
                </c:pt>
                <c:pt idx="4080">
                  <c:v>17.179988770665648</c:v>
                </c:pt>
                <c:pt idx="4081">
                  <c:v>17.198985391945431</c:v>
                </c:pt>
                <c:pt idx="4082">
                  <c:v>17.21803161275859</c:v>
                </c:pt>
                <c:pt idx="4083">
                  <c:v>17.237127433105101</c:v>
                </c:pt>
                <c:pt idx="4084">
                  <c:v>17.256239786629422</c:v>
                </c:pt>
                <c:pt idx="4085">
                  <c:v>17.275352140153725</c:v>
                </c:pt>
                <c:pt idx="4086">
                  <c:v>17.294530626389193</c:v>
                </c:pt>
                <c:pt idx="4087">
                  <c:v>17.313742178980231</c:v>
                </c:pt>
                <c:pt idx="4088">
                  <c:v>17.333085996993614</c:v>
                </c:pt>
                <c:pt idx="4089">
                  <c:v>17.352462881362531</c:v>
                </c:pt>
                <c:pt idx="4090">
                  <c:v>17.371905898442648</c:v>
                </c:pt>
                <c:pt idx="4091">
                  <c:v>17.391365448700537</c:v>
                </c:pt>
                <c:pt idx="4092">
                  <c:v>17.410858065313995</c:v>
                </c:pt>
                <c:pt idx="4093">
                  <c:v>17.430383748283028</c:v>
                </c:pt>
                <c:pt idx="4094">
                  <c:v>17.44990943125207</c:v>
                </c:pt>
                <c:pt idx="4095">
                  <c:v>17.469484713754486</c:v>
                </c:pt>
                <c:pt idx="4096">
                  <c:v>17.489059996256888</c:v>
                </c:pt>
                <c:pt idx="4097">
                  <c:v>17.508668345114874</c:v>
                </c:pt>
                <c:pt idx="4098">
                  <c:v>17.528293227150652</c:v>
                </c:pt>
                <c:pt idx="4099">
                  <c:v>17.547967708719803</c:v>
                </c:pt>
                <c:pt idx="4100">
                  <c:v>17.567658723466735</c:v>
                </c:pt>
                <c:pt idx="4101">
                  <c:v>17.587366271391446</c:v>
                </c:pt>
                <c:pt idx="4102">
                  <c:v>17.607272217449648</c:v>
                </c:pt>
                <c:pt idx="4103">
                  <c:v>17.627260829396796</c:v>
                </c:pt>
                <c:pt idx="4104">
                  <c:v>17.647249441343916</c:v>
                </c:pt>
                <c:pt idx="4105">
                  <c:v>17.667271119646657</c:v>
                </c:pt>
                <c:pt idx="4106">
                  <c:v>17.687309331127132</c:v>
                </c:pt>
                <c:pt idx="4107">
                  <c:v>17.707364075785442</c:v>
                </c:pt>
                <c:pt idx="4108">
                  <c:v>17.727435353621527</c:v>
                </c:pt>
                <c:pt idx="4109">
                  <c:v>17.747539697813181</c:v>
                </c:pt>
                <c:pt idx="4110">
                  <c:v>17.767677108360427</c:v>
                </c:pt>
                <c:pt idx="4111">
                  <c:v>17.787831052085465</c:v>
                </c:pt>
                <c:pt idx="4112">
                  <c:v>17.808034595343855</c:v>
                </c:pt>
                <c:pt idx="4113">
                  <c:v>17.828254671780041</c:v>
                </c:pt>
                <c:pt idx="4114">
                  <c:v>17.848540880927366</c:v>
                </c:pt>
                <c:pt idx="4115">
                  <c:v>17.868827090074731</c:v>
                </c:pt>
                <c:pt idx="4116">
                  <c:v>17.889162898755441</c:v>
                </c:pt>
                <c:pt idx="4117">
                  <c:v>17.909564840147304</c:v>
                </c:pt>
                <c:pt idx="4118">
                  <c:v>17.929983314716974</c:v>
                </c:pt>
                <c:pt idx="4119">
                  <c:v>17.950434855642204</c:v>
                </c:pt>
                <c:pt idx="4120">
                  <c:v>17.970969062456394</c:v>
                </c:pt>
                <c:pt idx="4121">
                  <c:v>17.991519802448359</c:v>
                </c:pt>
                <c:pt idx="4122">
                  <c:v>18.01208707561813</c:v>
                </c:pt>
                <c:pt idx="4123">
                  <c:v>18.032687415143464</c:v>
                </c:pt>
                <c:pt idx="4124">
                  <c:v>18.053304287846593</c:v>
                </c:pt>
                <c:pt idx="4125">
                  <c:v>18.073937693727501</c:v>
                </c:pt>
                <c:pt idx="4126">
                  <c:v>18.094571099608437</c:v>
                </c:pt>
                <c:pt idx="4127">
                  <c:v>18.115221038667126</c:v>
                </c:pt>
                <c:pt idx="4128">
                  <c:v>18.135887510903633</c:v>
                </c:pt>
                <c:pt idx="4129">
                  <c:v>18.156553983140128</c:v>
                </c:pt>
                <c:pt idx="4130">
                  <c:v>18.17733618762114</c:v>
                </c:pt>
                <c:pt idx="4131">
                  <c:v>18.198184524813325</c:v>
                </c:pt>
                <c:pt idx="4132">
                  <c:v>18.21904939518328</c:v>
                </c:pt>
                <c:pt idx="4133">
                  <c:v>18.239930798731042</c:v>
                </c:pt>
                <c:pt idx="4134">
                  <c:v>18.26084526863438</c:v>
                </c:pt>
                <c:pt idx="4135">
                  <c:v>18.28177627171549</c:v>
                </c:pt>
                <c:pt idx="4136">
                  <c:v>18.302740341152191</c:v>
                </c:pt>
                <c:pt idx="4137">
                  <c:v>18.323754010122272</c:v>
                </c:pt>
                <c:pt idx="4138">
                  <c:v>18.344800745447927</c:v>
                </c:pt>
                <c:pt idx="4139">
                  <c:v>18.365979746195883</c:v>
                </c:pt>
                <c:pt idx="4140">
                  <c:v>18.387208346477209</c:v>
                </c:pt>
                <c:pt idx="4141">
                  <c:v>18.408436946758524</c:v>
                </c:pt>
                <c:pt idx="4142">
                  <c:v>18.429715146573223</c:v>
                </c:pt>
                <c:pt idx="4143">
                  <c:v>18.450993346387929</c:v>
                </c:pt>
                <c:pt idx="4144">
                  <c:v>18.472288079380416</c:v>
                </c:pt>
                <c:pt idx="4145">
                  <c:v>18.493632411906258</c:v>
                </c:pt>
                <c:pt idx="4146">
                  <c:v>18.515009810787692</c:v>
                </c:pt>
                <c:pt idx="4147">
                  <c:v>18.536436809202499</c:v>
                </c:pt>
                <c:pt idx="4148">
                  <c:v>18.557880340795091</c:v>
                </c:pt>
                <c:pt idx="4149">
                  <c:v>18.579340405565457</c:v>
                </c:pt>
                <c:pt idx="4150">
                  <c:v>18.600833536691418</c:v>
                </c:pt>
                <c:pt idx="4151">
                  <c:v>18.62234320099515</c:v>
                </c:pt>
                <c:pt idx="4152">
                  <c:v>18.643869398476706</c:v>
                </c:pt>
                <c:pt idx="4153">
                  <c:v>18.665428662313804</c:v>
                </c:pt>
                <c:pt idx="4154">
                  <c:v>18.687004459328715</c:v>
                </c:pt>
                <c:pt idx="4155">
                  <c:v>18.708613322699186</c:v>
                </c:pt>
                <c:pt idx="4156">
                  <c:v>18.730255252425252</c:v>
                </c:pt>
                <c:pt idx="4157">
                  <c:v>18.751897182151311</c:v>
                </c:pt>
                <c:pt idx="4158">
                  <c:v>18.773588711410735</c:v>
                </c:pt>
                <c:pt idx="4159">
                  <c:v>18.795296773847937</c:v>
                </c:pt>
                <c:pt idx="4160">
                  <c:v>18.817004836285168</c:v>
                </c:pt>
                <c:pt idx="4161">
                  <c:v>18.838745965077962</c:v>
                </c:pt>
                <c:pt idx="4162">
                  <c:v>18.860553226581903</c:v>
                </c:pt>
                <c:pt idx="4163">
                  <c:v>18.882525819863741</c:v>
                </c:pt>
                <c:pt idx="4164">
                  <c:v>18.904531479501166</c:v>
                </c:pt>
                <c:pt idx="4165">
                  <c:v>18.926603271849736</c:v>
                </c:pt>
                <c:pt idx="4166">
                  <c:v>18.948708130553893</c:v>
                </c:pt>
                <c:pt idx="4167">
                  <c:v>18.970846055613642</c:v>
                </c:pt>
                <c:pt idx="4168">
                  <c:v>18.993017047028946</c:v>
                </c:pt>
                <c:pt idx="4169">
                  <c:v>19.015287237510996</c:v>
                </c:pt>
                <c:pt idx="4170">
                  <c:v>19.037590494348631</c:v>
                </c:pt>
                <c:pt idx="4171">
                  <c:v>19.059910284364037</c:v>
                </c:pt>
                <c:pt idx="4172">
                  <c:v>19.082312740268399</c:v>
                </c:pt>
                <c:pt idx="4173">
                  <c:v>19.104748262528339</c:v>
                </c:pt>
                <c:pt idx="4174">
                  <c:v>19.12718378478829</c:v>
                </c:pt>
                <c:pt idx="4175">
                  <c:v>19.149635840226008</c:v>
                </c:pt>
                <c:pt idx="4176">
                  <c:v>19.172137495197113</c:v>
                </c:pt>
                <c:pt idx="4177">
                  <c:v>19.194688749701584</c:v>
                </c:pt>
                <c:pt idx="4178">
                  <c:v>19.217256537383829</c:v>
                </c:pt>
                <c:pt idx="4179">
                  <c:v>19.239857391421669</c:v>
                </c:pt>
                <c:pt idx="4180">
                  <c:v>19.262491311815072</c:v>
                </c:pt>
                <c:pt idx="4181">
                  <c:v>19.28519136491963</c:v>
                </c:pt>
                <c:pt idx="4182">
                  <c:v>19.307907951201994</c:v>
                </c:pt>
                <c:pt idx="4183">
                  <c:v>19.330624537484344</c:v>
                </c:pt>
                <c:pt idx="4184">
                  <c:v>19.353407256477862</c:v>
                </c:pt>
                <c:pt idx="4185">
                  <c:v>19.376206508649162</c:v>
                </c:pt>
                <c:pt idx="4186">
                  <c:v>19.399005760820483</c:v>
                </c:pt>
                <c:pt idx="4187">
                  <c:v>19.421838079347342</c:v>
                </c:pt>
                <c:pt idx="4188">
                  <c:v>19.444703464229804</c:v>
                </c:pt>
                <c:pt idx="4189">
                  <c:v>19.467618448645627</c:v>
                </c:pt>
                <c:pt idx="4190">
                  <c:v>19.490616098950401</c:v>
                </c:pt>
                <c:pt idx="4191">
                  <c:v>19.513646815610759</c:v>
                </c:pt>
                <c:pt idx="4192">
                  <c:v>19.536793264515627</c:v>
                </c:pt>
                <c:pt idx="4193">
                  <c:v>19.559939713420508</c:v>
                </c:pt>
                <c:pt idx="4194">
                  <c:v>19.583102695503161</c:v>
                </c:pt>
                <c:pt idx="4195">
                  <c:v>19.606298743941423</c:v>
                </c:pt>
                <c:pt idx="4196">
                  <c:v>19.629511325557448</c:v>
                </c:pt>
                <c:pt idx="4197">
                  <c:v>19.652740440351263</c:v>
                </c:pt>
                <c:pt idx="4198">
                  <c:v>19.67598608832288</c:v>
                </c:pt>
                <c:pt idx="4199">
                  <c:v>19.6992317362945</c:v>
                </c:pt>
                <c:pt idx="4200">
                  <c:v>19.722477384266096</c:v>
                </c:pt>
                <c:pt idx="4201">
                  <c:v>19.745822231304434</c:v>
                </c:pt>
                <c:pt idx="4202">
                  <c:v>19.769167078342786</c:v>
                </c:pt>
                <c:pt idx="4203">
                  <c:v>19.792528458558927</c:v>
                </c:pt>
                <c:pt idx="4204">
                  <c:v>19.815906371952853</c:v>
                </c:pt>
                <c:pt idx="4205">
                  <c:v>19.839300818524567</c:v>
                </c:pt>
                <c:pt idx="4206">
                  <c:v>19.862728331451841</c:v>
                </c:pt>
                <c:pt idx="4207">
                  <c:v>19.886155844379143</c:v>
                </c:pt>
                <c:pt idx="4208">
                  <c:v>19.909616423662019</c:v>
                </c:pt>
                <c:pt idx="4209">
                  <c:v>19.933093536122673</c:v>
                </c:pt>
                <c:pt idx="4210">
                  <c:v>19.956603714938911</c:v>
                </c:pt>
                <c:pt idx="4211">
                  <c:v>19.980130426932931</c:v>
                </c:pt>
                <c:pt idx="4212">
                  <c:v>20.003657138926961</c:v>
                </c:pt>
                <c:pt idx="4213">
                  <c:v>20.027266516809942</c:v>
                </c:pt>
                <c:pt idx="4214">
                  <c:v>20.050875894692922</c:v>
                </c:pt>
                <c:pt idx="4215">
                  <c:v>20.074601004820423</c:v>
                </c:pt>
                <c:pt idx="4216">
                  <c:v>20.09834264812568</c:v>
                </c:pt>
                <c:pt idx="4217">
                  <c:v>20.122084291430987</c:v>
                </c:pt>
                <c:pt idx="4218">
                  <c:v>20.145825934736273</c:v>
                </c:pt>
                <c:pt idx="4219">
                  <c:v>20.169584111219351</c:v>
                </c:pt>
                <c:pt idx="4220">
                  <c:v>20.193342287702418</c:v>
                </c:pt>
                <c:pt idx="4221">
                  <c:v>20.217166596896664</c:v>
                </c:pt>
                <c:pt idx="4222">
                  <c:v>20.241040505624241</c:v>
                </c:pt>
                <c:pt idx="4223">
                  <c:v>20.264930947529638</c:v>
                </c:pt>
                <c:pt idx="4224">
                  <c:v>20.28893712167956</c:v>
                </c:pt>
                <c:pt idx="4225">
                  <c:v>20.313009428540635</c:v>
                </c:pt>
                <c:pt idx="4226">
                  <c:v>20.337114801757277</c:v>
                </c:pt>
                <c:pt idx="4227">
                  <c:v>20.361319374040662</c:v>
                </c:pt>
                <c:pt idx="4228">
                  <c:v>20.385540479501817</c:v>
                </c:pt>
                <c:pt idx="4229">
                  <c:v>20.409794651318585</c:v>
                </c:pt>
                <c:pt idx="4230">
                  <c:v>20.434098422668715</c:v>
                </c:pt>
                <c:pt idx="4231">
                  <c:v>20.458418727196623</c:v>
                </c:pt>
                <c:pt idx="4232">
                  <c:v>20.482772098080087</c:v>
                </c:pt>
                <c:pt idx="4233">
                  <c:v>20.507142002141361</c:v>
                </c:pt>
                <c:pt idx="4234">
                  <c:v>20.531528439380441</c:v>
                </c:pt>
                <c:pt idx="4235">
                  <c:v>20.55608020839739</c:v>
                </c:pt>
                <c:pt idx="4236">
                  <c:v>20.580665043769923</c:v>
                </c:pt>
                <c:pt idx="4237">
                  <c:v>20.605299478675825</c:v>
                </c:pt>
                <c:pt idx="4238">
                  <c:v>20.630099245359627</c:v>
                </c:pt>
                <c:pt idx="4239">
                  <c:v>20.655031277465735</c:v>
                </c:pt>
                <c:pt idx="4240">
                  <c:v>20.679979842749642</c:v>
                </c:pt>
                <c:pt idx="4241">
                  <c:v>20.704944941211327</c:v>
                </c:pt>
                <c:pt idx="4242">
                  <c:v>20.730042305095321</c:v>
                </c:pt>
                <c:pt idx="4243">
                  <c:v>20.755189268512687</c:v>
                </c:pt>
                <c:pt idx="4244">
                  <c:v>20.780352765107843</c:v>
                </c:pt>
                <c:pt idx="4245">
                  <c:v>20.805582394414166</c:v>
                </c:pt>
                <c:pt idx="4246">
                  <c:v>20.830861623253863</c:v>
                </c:pt>
                <c:pt idx="4247">
                  <c:v>20.856273117515844</c:v>
                </c:pt>
                <c:pt idx="4248">
                  <c:v>20.881734211311191</c:v>
                </c:pt>
                <c:pt idx="4249">
                  <c:v>20.907211838284351</c:v>
                </c:pt>
                <c:pt idx="4250">
                  <c:v>20.932755597968658</c:v>
                </c:pt>
                <c:pt idx="4251">
                  <c:v>20.958365490364127</c:v>
                </c:pt>
                <c:pt idx="4252">
                  <c:v>20.984140714537489</c:v>
                </c:pt>
                <c:pt idx="4253">
                  <c:v>21.009949005066428</c:v>
                </c:pt>
                <c:pt idx="4254">
                  <c:v>21.035889561017683</c:v>
                </c:pt>
                <c:pt idx="4255">
                  <c:v>21.062011981924602</c:v>
                </c:pt>
                <c:pt idx="4256">
                  <c:v>21.088250135076063</c:v>
                </c:pt>
                <c:pt idx="4257">
                  <c:v>21.114604020472047</c:v>
                </c:pt>
                <c:pt idx="4258">
                  <c:v>21.14097443904582</c:v>
                </c:pt>
                <c:pt idx="4259">
                  <c:v>21.167344857619586</c:v>
                </c:pt>
                <c:pt idx="4260">
                  <c:v>21.193764875726711</c:v>
                </c:pt>
                <c:pt idx="4261">
                  <c:v>21.220201427011641</c:v>
                </c:pt>
                <c:pt idx="4262">
                  <c:v>21.246654511474347</c:v>
                </c:pt>
                <c:pt idx="4263">
                  <c:v>21.273124129114866</c:v>
                </c:pt>
                <c:pt idx="4264">
                  <c:v>21.299610279933134</c:v>
                </c:pt>
                <c:pt idx="4265">
                  <c:v>21.326096430751438</c:v>
                </c:pt>
                <c:pt idx="4266">
                  <c:v>21.352615647925308</c:v>
                </c:pt>
                <c:pt idx="4267">
                  <c:v>21.379151398276985</c:v>
                </c:pt>
                <c:pt idx="4268">
                  <c:v>21.40576981451758</c:v>
                </c:pt>
                <c:pt idx="4269">
                  <c:v>21.432454363469343</c:v>
                </c:pt>
                <c:pt idx="4270">
                  <c:v>21.459188511954487</c:v>
                </c:pt>
                <c:pt idx="4271">
                  <c:v>21.485939193617391</c:v>
                </c:pt>
                <c:pt idx="4272">
                  <c:v>21.51278907434704</c:v>
                </c:pt>
                <c:pt idx="4273">
                  <c:v>21.539672021432288</c:v>
                </c:pt>
                <c:pt idx="4274">
                  <c:v>21.566588034873096</c:v>
                </c:pt>
                <c:pt idx="4275">
                  <c:v>21.593537114669488</c:v>
                </c:pt>
                <c:pt idx="4276">
                  <c:v>21.620618459888195</c:v>
                </c:pt>
                <c:pt idx="4277">
                  <c:v>21.647699805106896</c:v>
                </c:pt>
                <c:pt idx="4278">
                  <c:v>21.674830749858987</c:v>
                </c:pt>
                <c:pt idx="4279">
                  <c:v>21.70196169461105</c:v>
                </c:pt>
                <c:pt idx="4280">
                  <c:v>21.729439836096681</c:v>
                </c:pt>
                <c:pt idx="4281">
                  <c:v>21.75695104393791</c:v>
                </c:pt>
                <c:pt idx="4282">
                  <c:v>21.784561450845871</c:v>
                </c:pt>
                <c:pt idx="4283">
                  <c:v>21.81218839093162</c:v>
                </c:pt>
                <c:pt idx="4284">
                  <c:v>21.839815331017373</c:v>
                </c:pt>
                <c:pt idx="4285">
                  <c:v>21.867491870636481</c:v>
                </c:pt>
                <c:pt idx="4286">
                  <c:v>21.895218009788962</c:v>
                </c:pt>
                <c:pt idx="4287">
                  <c:v>21.923026814830383</c:v>
                </c:pt>
                <c:pt idx="4288">
                  <c:v>21.950852153049617</c:v>
                </c:pt>
                <c:pt idx="4289">
                  <c:v>21.978727090802185</c:v>
                </c:pt>
                <c:pt idx="4290">
                  <c:v>22.006618561732573</c:v>
                </c:pt>
                <c:pt idx="4291">
                  <c:v>22.034526565840736</c:v>
                </c:pt>
                <c:pt idx="4292">
                  <c:v>22.062599901726777</c:v>
                </c:pt>
                <c:pt idx="4293">
                  <c:v>22.090689770790629</c:v>
                </c:pt>
                <c:pt idx="4294">
                  <c:v>22.118812706210065</c:v>
                </c:pt>
                <c:pt idx="4295">
                  <c:v>22.14701830751844</c:v>
                </c:pt>
                <c:pt idx="4296">
                  <c:v>22.175256975182371</c:v>
                </c:pt>
                <c:pt idx="4297">
                  <c:v>22.203512176024109</c:v>
                </c:pt>
                <c:pt idx="4298">
                  <c:v>22.231816976399219</c:v>
                </c:pt>
                <c:pt idx="4299">
                  <c:v>22.260187909485481</c:v>
                </c:pt>
                <c:pt idx="4300">
                  <c:v>22.28874070752741</c:v>
                </c:pt>
                <c:pt idx="4301">
                  <c:v>22.317376171458317</c:v>
                </c:pt>
                <c:pt idx="4302">
                  <c:v>22.346028168566988</c:v>
                </c:pt>
                <c:pt idx="4303">
                  <c:v>22.374746298386818</c:v>
                </c:pt>
                <c:pt idx="4304">
                  <c:v>22.403480961384446</c:v>
                </c:pt>
                <c:pt idx="4305">
                  <c:v>22.432215624382074</c:v>
                </c:pt>
                <c:pt idx="4306">
                  <c:v>22.461016420090854</c:v>
                </c:pt>
                <c:pt idx="4307">
                  <c:v>22.489866815332995</c:v>
                </c:pt>
                <c:pt idx="4308">
                  <c:v>22.518733743752932</c:v>
                </c:pt>
                <c:pt idx="4309">
                  <c:v>22.547749470772963</c:v>
                </c:pt>
                <c:pt idx="4310">
                  <c:v>22.577112394526587</c:v>
                </c:pt>
                <c:pt idx="4311">
                  <c:v>22.606839048191567</c:v>
                </c:pt>
                <c:pt idx="4312">
                  <c:v>22.636846765878968</c:v>
                </c:pt>
                <c:pt idx="4313">
                  <c:v>22.66687101674415</c:v>
                </c:pt>
                <c:pt idx="4314">
                  <c:v>22.69694486714269</c:v>
                </c:pt>
                <c:pt idx="4315">
                  <c:v>22.727035250719027</c:v>
                </c:pt>
                <c:pt idx="4316">
                  <c:v>22.757241366539887</c:v>
                </c:pt>
                <c:pt idx="4317">
                  <c:v>22.787480548716321</c:v>
                </c:pt>
                <c:pt idx="4318">
                  <c:v>22.817851996315099</c:v>
                </c:pt>
                <c:pt idx="4319">
                  <c:v>22.8482730434472</c:v>
                </c:pt>
                <c:pt idx="4320">
                  <c:v>22.878809822823847</c:v>
                </c:pt>
                <c:pt idx="4321">
                  <c:v>22.909462334445017</c:v>
                </c:pt>
                <c:pt idx="4322">
                  <c:v>22.940131379243976</c:v>
                </c:pt>
                <c:pt idx="4323">
                  <c:v>22.970816957220727</c:v>
                </c:pt>
                <c:pt idx="4324">
                  <c:v>23.001568667908646</c:v>
                </c:pt>
                <c:pt idx="4325">
                  <c:v>23.032601442618965</c:v>
                </c:pt>
                <c:pt idx="4326">
                  <c:v>23.063650750507072</c:v>
                </c:pt>
                <c:pt idx="4327">
                  <c:v>23.094733124750764</c:v>
                </c:pt>
                <c:pt idx="4328">
                  <c:v>23.125832032172227</c:v>
                </c:pt>
                <c:pt idx="4329">
                  <c:v>23.156980539127087</c:v>
                </c:pt>
                <c:pt idx="4330">
                  <c:v>23.188145579259722</c:v>
                </c:pt>
                <c:pt idx="4331">
                  <c:v>23.219343685747923</c:v>
                </c:pt>
                <c:pt idx="4332">
                  <c:v>23.250657524480683</c:v>
                </c:pt>
                <c:pt idx="4333">
                  <c:v>23.282004429568989</c:v>
                </c:pt>
                <c:pt idx="4334">
                  <c:v>23.313400934190678</c:v>
                </c:pt>
                <c:pt idx="4335">
                  <c:v>23.344830505167927</c:v>
                </c:pt>
                <c:pt idx="4336">
                  <c:v>23.376309675678574</c:v>
                </c:pt>
                <c:pt idx="4337">
                  <c:v>23.407805379366987</c:v>
                </c:pt>
                <c:pt idx="4338">
                  <c:v>23.439350682588778</c:v>
                </c:pt>
                <c:pt idx="4339">
                  <c:v>23.470912518988346</c:v>
                </c:pt>
                <c:pt idx="4340">
                  <c:v>23.502540488099086</c:v>
                </c:pt>
                <c:pt idx="4341">
                  <c:v>23.534168457209834</c:v>
                </c:pt>
                <c:pt idx="4342">
                  <c:v>23.565812959498338</c:v>
                </c:pt>
                <c:pt idx="4343">
                  <c:v>23.597507061320229</c:v>
                </c:pt>
                <c:pt idx="4344">
                  <c:v>23.62928382903107</c:v>
                </c:pt>
                <c:pt idx="4345">
                  <c:v>23.6610771299197</c:v>
                </c:pt>
                <c:pt idx="4346">
                  <c:v>23.693002696230632</c:v>
                </c:pt>
                <c:pt idx="4347">
                  <c:v>23.72499439525274</c:v>
                </c:pt>
                <c:pt idx="4348">
                  <c:v>23.757184492408303</c:v>
                </c:pt>
                <c:pt idx="4349">
                  <c:v>23.789523388163943</c:v>
                </c:pt>
                <c:pt idx="4350">
                  <c:v>23.821878817097435</c:v>
                </c:pt>
                <c:pt idx="4351">
                  <c:v>23.854300378742032</c:v>
                </c:pt>
                <c:pt idx="4352">
                  <c:v>23.886721940386643</c:v>
                </c:pt>
                <c:pt idx="4353">
                  <c:v>23.919209634742423</c:v>
                </c:pt>
                <c:pt idx="4354">
                  <c:v>23.951713862275977</c:v>
                </c:pt>
                <c:pt idx="4355">
                  <c:v>23.984267689342904</c:v>
                </c:pt>
                <c:pt idx="4356">
                  <c:v>24.016871115943214</c:v>
                </c:pt>
                <c:pt idx="4357">
                  <c:v>24.049491075721278</c:v>
                </c:pt>
                <c:pt idx="4358">
                  <c:v>24.082193701388316</c:v>
                </c:pt>
                <c:pt idx="4359">
                  <c:v>24.114945926588739</c:v>
                </c:pt>
                <c:pt idx="4360">
                  <c:v>24.147813884033646</c:v>
                </c:pt>
                <c:pt idx="4361">
                  <c:v>24.180913305967611</c:v>
                </c:pt>
                <c:pt idx="4362">
                  <c:v>24.214111926968325</c:v>
                </c:pt>
                <c:pt idx="4363">
                  <c:v>24.247459346569123</c:v>
                </c:pt>
                <c:pt idx="4364">
                  <c:v>24.280922498414473</c:v>
                </c:pt>
                <c:pt idx="4365">
                  <c:v>24.314418716615389</c:v>
                </c:pt>
                <c:pt idx="4366">
                  <c:v>24.347981067527456</c:v>
                </c:pt>
                <c:pt idx="4367">
                  <c:v>24.381626084328456</c:v>
                </c:pt>
                <c:pt idx="4368">
                  <c:v>24.415304167485058</c:v>
                </c:pt>
                <c:pt idx="4369">
                  <c:v>24.449031850175011</c:v>
                </c:pt>
                <c:pt idx="4370">
                  <c:v>24.48285873193171</c:v>
                </c:pt>
                <c:pt idx="4371">
                  <c:v>24.516735213221779</c:v>
                </c:pt>
                <c:pt idx="4372">
                  <c:v>24.550661294045213</c:v>
                </c:pt>
                <c:pt idx="4373">
                  <c:v>24.584719640290952</c:v>
                </c:pt>
                <c:pt idx="4374">
                  <c:v>24.618811052892294</c:v>
                </c:pt>
                <c:pt idx="4375">
                  <c:v>24.653084330449285</c:v>
                </c:pt>
                <c:pt idx="4376">
                  <c:v>24.687357608006291</c:v>
                </c:pt>
                <c:pt idx="4377">
                  <c:v>24.721829283696767</c:v>
                </c:pt>
                <c:pt idx="4378">
                  <c:v>24.756350558920609</c:v>
                </c:pt>
                <c:pt idx="4379">
                  <c:v>24.791202497700226</c:v>
                </c:pt>
                <c:pt idx="4380">
                  <c:v>24.826285900968912</c:v>
                </c:pt>
                <c:pt idx="4381">
                  <c:v>24.861468503304319</c:v>
                </c:pt>
                <c:pt idx="4382">
                  <c:v>24.89665110563973</c:v>
                </c:pt>
                <c:pt idx="4383">
                  <c:v>24.931850241152933</c:v>
                </c:pt>
                <c:pt idx="4384">
                  <c:v>24.967082443021702</c:v>
                </c:pt>
                <c:pt idx="4385">
                  <c:v>25.002331178068271</c:v>
                </c:pt>
                <c:pt idx="4386">
                  <c:v>25.037761778070539</c:v>
                </c:pt>
                <c:pt idx="4387">
                  <c:v>25.073241977606134</c:v>
                </c:pt>
                <c:pt idx="4388">
                  <c:v>25.108755243497331</c:v>
                </c:pt>
                <c:pt idx="4389">
                  <c:v>25.144285042566324</c:v>
                </c:pt>
                <c:pt idx="4390">
                  <c:v>25.179996706590991</c:v>
                </c:pt>
                <c:pt idx="4391">
                  <c:v>25.21580756968239</c:v>
                </c:pt>
                <c:pt idx="4392">
                  <c:v>25.251634965951574</c:v>
                </c:pt>
                <c:pt idx="4393">
                  <c:v>25.287545028109701</c:v>
                </c:pt>
                <c:pt idx="4394">
                  <c:v>25.323471623445631</c:v>
                </c:pt>
                <c:pt idx="4395">
                  <c:v>25.359480884670504</c:v>
                </c:pt>
                <c:pt idx="4396">
                  <c:v>25.395721610384424</c:v>
                </c:pt>
                <c:pt idx="4397">
                  <c:v>25.43197886927614</c:v>
                </c:pt>
                <c:pt idx="4398">
                  <c:v>25.46825266134562</c:v>
                </c:pt>
                <c:pt idx="4399">
                  <c:v>25.504542986592909</c:v>
                </c:pt>
                <c:pt idx="4400">
                  <c:v>25.540833311840199</c:v>
                </c:pt>
                <c:pt idx="4401">
                  <c:v>25.57714017026527</c:v>
                </c:pt>
                <c:pt idx="4402">
                  <c:v>25.613463561868144</c:v>
                </c:pt>
                <c:pt idx="4403">
                  <c:v>25.649803486648803</c:v>
                </c:pt>
                <c:pt idx="4404">
                  <c:v>25.686159944607233</c:v>
                </c:pt>
                <c:pt idx="4405">
                  <c:v>25.722698267521352</c:v>
                </c:pt>
                <c:pt idx="4406">
                  <c:v>25.75930272314665</c:v>
                </c:pt>
                <c:pt idx="4407">
                  <c:v>25.796006377838662</c:v>
                </c:pt>
                <c:pt idx="4408">
                  <c:v>25.832726565708469</c:v>
                </c:pt>
                <c:pt idx="4409">
                  <c:v>25.869496353111636</c:v>
                </c:pt>
                <c:pt idx="4410">
                  <c:v>25.906266140514816</c:v>
                </c:pt>
                <c:pt idx="4411">
                  <c:v>25.943201259695879</c:v>
                </c:pt>
                <c:pt idx="4412">
                  <c:v>25.980169445232526</c:v>
                </c:pt>
                <c:pt idx="4413">
                  <c:v>26.017137630769163</c:v>
                </c:pt>
                <c:pt idx="4414">
                  <c:v>26.054171949016979</c:v>
                </c:pt>
                <c:pt idx="4415">
                  <c:v>26.091272399975921</c:v>
                </c:pt>
                <c:pt idx="4416">
                  <c:v>26.128422450468246</c:v>
                </c:pt>
                <c:pt idx="4417">
                  <c:v>26.165721299560673</c:v>
                </c:pt>
                <c:pt idx="4418">
                  <c:v>26.203020148653106</c:v>
                </c:pt>
                <c:pt idx="4419">
                  <c:v>26.240368597278902</c:v>
                </c:pt>
                <c:pt idx="4420">
                  <c:v>26.277733579082486</c:v>
                </c:pt>
                <c:pt idx="4421">
                  <c:v>26.315230826308383</c:v>
                </c:pt>
                <c:pt idx="4422">
                  <c:v>26.352810739423226</c:v>
                </c:pt>
                <c:pt idx="4423">
                  <c:v>26.390407185715866</c:v>
                </c:pt>
                <c:pt idx="4424">
                  <c:v>26.428003632008487</c:v>
                </c:pt>
                <c:pt idx="4425">
                  <c:v>26.465682744190069</c:v>
                </c:pt>
                <c:pt idx="4426">
                  <c:v>26.503378389549443</c:v>
                </c:pt>
                <c:pt idx="4427">
                  <c:v>26.541156700797757</c:v>
                </c:pt>
                <c:pt idx="4428">
                  <c:v>26.579001144757232</c:v>
                </c:pt>
                <c:pt idx="4429">
                  <c:v>26.616845588716711</c:v>
                </c:pt>
                <c:pt idx="4430">
                  <c:v>26.654706565853964</c:v>
                </c:pt>
                <c:pt idx="4431">
                  <c:v>26.69286514019144</c:v>
                </c:pt>
                <c:pt idx="4432">
                  <c:v>26.731122913595627</c:v>
                </c:pt>
                <c:pt idx="4433">
                  <c:v>26.769397220177613</c:v>
                </c:pt>
                <c:pt idx="4434">
                  <c:v>26.807688059937401</c:v>
                </c:pt>
                <c:pt idx="4435">
                  <c:v>26.846045032408327</c:v>
                </c:pt>
                <c:pt idx="4436">
                  <c:v>26.884550803479367</c:v>
                </c:pt>
                <c:pt idx="4437">
                  <c:v>26.923089640905978</c:v>
                </c:pt>
                <c:pt idx="4438">
                  <c:v>26.962157540021849</c:v>
                </c:pt>
                <c:pt idx="4439">
                  <c:v>27.001357704560046</c:v>
                </c:pt>
                <c:pt idx="4440">
                  <c:v>27.040607468631599</c:v>
                </c:pt>
                <c:pt idx="4441">
                  <c:v>27.079956431769887</c:v>
                </c:pt>
                <c:pt idx="4442">
                  <c:v>27.119536859397222</c:v>
                </c:pt>
                <c:pt idx="4443">
                  <c:v>27.159348751513615</c:v>
                </c:pt>
                <c:pt idx="4444">
                  <c:v>27.199276375874529</c:v>
                </c:pt>
                <c:pt idx="4445">
                  <c:v>27.239253599768791</c:v>
                </c:pt>
                <c:pt idx="4446">
                  <c:v>27.27924735684087</c:v>
                </c:pt>
                <c:pt idx="4447">
                  <c:v>27.319456045224193</c:v>
                </c:pt>
                <c:pt idx="4448">
                  <c:v>27.359681266785309</c:v>
                </c:pt>
                <c:pt idx="4449">
                  <c:v>27.399939554701991</c:v>
                </c:pt>
                <c:pt idx="4450">
                  <c:v>27.440297041685429</c:v>
                </c:pt>
                <c:pt idx="4451">
                  <c:v>27.480687595024424</c:v>
                </c:pt>
                <c:pt idx="4452">
                  <c:v>27.521078148363447</c:v>
                </c:pt>
                <c:pt idx="4453">
                  <c:v>27.561485234880237</c:v>
                </c:pt>
                <c:pt idx="4454">
                  <c:v>27.601941920930415</c:v>
                </c:pt>
                <c:pt idx="4455">
                  <c:v>27.642448206513929</c:v>
                </c:pt>
                <c:pt idx="4456">
                  <c:v>27.683004091630842</c:v>
                </c:pt>
                <c:pt idx="4457">
                  <c:v>27.723609576281092</c:v>
                </c:pt>
                <c:pt idx="4458">
                  <c:v>27.7646283903761</c:v>
                </c:pt>
                <c:pt idx="4459">
                  <c:v>27.805713337182244</c:v>
                </c:pt>
                <c:pt idx="4460">
                  <c:v>27.846914016232937</c:v>
                </c:pt>
                <c:pt idx="4461">
                  <c:v>27.888131228461397</c:v>
                </c:pt>
                <c:pt idx="4462">
                  <c:v>27.929381507045449</c:v>
                </c:pt>
                <c:pt idx="4463">
                  <c:v>27.970648318807282</c:v>
                </c:pt>
                <c:pt idx="4464">
                  <c:v>28.01198126328029</c:v>
                </c:pt>
                <c:pt idx="4465">
                  <c:v>28.053380340464425</c:v>
                </c:pt>
                <c:pt idx="4466">
                  <c:v>28.094862083537521</c:v>
                </c:pt>
                <c:pt idx="4467">
                  <c:v>28.136525691566288</c:v>
                </c:pt>
                <c:pt idx="4468">
                  <c:v>28.178288498661804</c:v>
                </c:pt>
                <c:pt idx="4469">
                  <c:v>28.220084372112886</c:v>
                </c:pt>
                <c:pt idx="4470">
                  <c:v>28.262012510986278</c:v>
                </c:pt>
                <c:pt idx="4471">
                  <c:v>28.303973716215296</c:v>
                </c:pt>
                <c:pt idx="4472">
                  <c:v>28.345951454622057</c:v>
                </c:pt>
                <c:pt idx="4473">
                  <c:v>28.387995325739979</c:v>
                </c:pt>
                <c:pt idx="4474">
                  <c:v>28.43005573003569</c:v>
                </c:pt>
                <c:pt idx="4475">
                  <c:v>28.472264932931505</c:v>
                </c:pt>
                <c:pt idx="4476">
                  <c:v>28.514540268538493</c:v>
                </c:pt>
                <c:pt idx="4477">
                  <c:v>28.556832137323237</c:v>
                </c:pt>
                <c:pt idx="4478">
                  <c:v>28.599537335552743</c:v>
                </c:pt>
                <c:pt idx="4479">
                  <c:v>28.642523597804651</c:v>
                </c:pt>
                <c:pt idx="4480">
                  <c:v>28.685542926412143</c:v>
                </c:pt>
                <c:pt idx="4481">
                  <c:v>28.728611854552991</c:v>
                </c:pt>
                <c:pt idx="4482">
                  <c:v>28.7719287803607</c:v>
                </c:pt>
                <c:pt idx="4483">
                  <c:v>28.815311838879552</c:v>
                </c:pt>
                <c:pt idx="4484">
                  <c:v>28.858843695998516</c:v>
                </c:pt>
                <c:pt idx="4485">
                  <c:v>28.902673150317664</c:v>
                </c:pt>
                <c:pt idx="4486">
                  <c:v>28.946519137814619</c:v>
                </c:pt>
                <c:pt idx="4487">
                  <c:v>28.990431258022717</c:v>
                </c:pt>
                <c:pt idx="4488">
                  <c:v>29.034392977764188</c:v>
                </c:pt>
                <c:pt idx="4489">
                  <c:v>29.078371230683466</c:v>
                </c:pt>
                <c:pt idx="4490">
                  <c:v>29.122448682669454</c:v>
                </c:pt>
                <c:pt idx="4491">
                  <c:v>29.16667493325556</c:v>
                </c:pt>
                <c:pt idx="4492">
                  <c:v>29.211033449263972</c:v>
                </c:pt>
                <c:pt idx="4493">
                  <c:v>29.255425031627954</c:v>
                </c:pt>
                <c:pt idx="4494">
                  <c:v>29.299816613991958</c:v>
                </c:pt>
                <c:pt idx="4495">
                  <c:v>29.344290862244904</c:v>
                </c:pt>
                <c:pt idx="4496">
                  <c:v>29.389228039475924</c:v>
                </c:pt>
                <c:pt idx="4497">
                  <c:v>29.434347081662647</c:v>
                </c:pt>
                <c:pt idx="4498">
                  <c:v>29.479482657027155</c:v>
                </c:pt>
                <c:pt idx="4499">
                  <c:v>29.524948895947457</c:v>
                </c:pt>
                <c:pt idx="4500">
                  <c:v>29.570977262912589</c:v>
                </c:pt>
                <c:pt idx="4501">
                  <c:v>29.617038696233283</c:v>
                </c:pt>
                <c:pt idx="4502">
                  <c:v>29.663265461331871</c:v>
                </c:pt>
                <c:pt idx="4503">
                  <c:v>29.709641025030571</c:v>
                </c:pt>
                <c:pt idx="4504">
                  <c:v>29.756347252285043</c:v>
                </c:pt>
                <c:pt idx="4505">
                  <c:v>29.803466808984258</c:v>
                </c:pt>
                <c:pt idx="4506">
                  <c:v>29.850602898861247</c:v>
                </c:pt>
                <c:pt idx="4507">
                  <c:v>29.897854720982799</c:v>
                </c:pt>
                <c:pt idx="4508">
                  <c:v>29.945338007593342</c:v>
                </c:pt>
                <c:pt idx="4509">
                  <c:v>29.992854360559505</c:v>
                </c:pt>
                <c:pt idx="4510">
                  <c:v>30.040370713525654</c:v>
                </c:pt>
                <c:pt idx="4511">
                  <c:v>30.087903599669602</c:v>
                </c:pt>
                <c:pt idx="4512">
                  <c:v>30.135618350769214</c:v>
                </c:pt>
                <c:pt idx="4513">
                  <c:v>30.183514966824525</c:v>
                </c:pt>
                <c:pt idx="4514">
                  <c:v>30.231510781946564</c:v>
                </c:pt>
                <c:pt idx="4515">
                  <c:v>30.279506597068593</c:v>
                </c:pt>
                <c:pt idx="4516">
                  <c:v>30.327518945368432</c:v>
                </c:pt>
                <c:pt idx="4517">
                  <c:v>30.375779291335078</c:v>
                </c:pt>
                <c:pt idx="4518">
                  <c:v>30.424122303190696</c:v>
                </c:pt>
                <c:pt idx="4519">
                  <c:v>30.472680246357569</c:v>
                </c:pt>
                <c:pt idx="4520">
                  <c:v>30.521254722702235</c:v>
                </c:pt>
                <c:pt idx="4521">
                  <c:v>30.56994493129142</c:v>
                </c:pt>
                <c:pt idx="4522">
                  <c:v>30.618767405302915</c:v>
                </c:pt>
                <c:pt idx="4523">
                  <c:v>30.667821343803471</c:v>
                </c:pt>
                <c:pt idx="4524">
                  <c:v>30.716941415015178</c:v>
                </c:pt>
                <c:pt idx="4525">
                  <c:v>30.76616068529361</c:v>
                </c:pt>
                <c:pt idx="4526">
                  <c:v>30.815429555105403</c:v>
                </c:pt>
                <c:pt idx="4527">
                  <c:v>30.864698424917218</c:v>
                </c:pt>
                <c:pt idx="4528">
                  <c:v>30.914099560151325</c:v>
                </c:pt>
                <c:pt idx="4529">
                  <c:v>30.963616427629972</c:v>
                </c:pt>
                <c:pt idx="4530">
                  <c:v>31.013397825953252</c:v>
                </c:pt>
                <c:pt idx="4531">
                  <c:v>31.063328022876632</c:v>
                </c:pt>
                <c:pt idx="4532">
                  <c:v>31.11340701840011</c:v>
                </c:pt>
                <c:pt idx="4533">
                  <c:v>31.163601746168109</c:v>
                </c:pt>
                <c:pt idx="4534">
                  <c:v>31.214127137491893</c:v>
                </c:pt>
                <c:pt idx="4535">
                  <c:v>31.264900526482521</c:v>
                </c:pt>
                <c:pt idx="4536">
                  <c:v>31.315706981828711</c:v>
                </c:pt>
                <c:pt idx="4537">
                  <c:v>31.366513437174909</c:v>
                </c:pt>
                <c:pt idx="4538">
                  <c:v>31.417667089254699</c:v>
                </c:pt>
                <c:pt idx="4539">
                  <c:v>31.468837274512243</c:v>
                </c:pt>
                <c:pt idx="4540">
                  <c:v>31.520354656503386</c:v>
                </c:pt>
                <c:pt idx="4541">
                  <c:v>31.572004303916831</c:v>
                </c:pt>
                <c:pt idx="4542">
                  <c:v>31.623885415819348</c:v>
                </c:pt>
                <c:pt idx="4543">
                  <c:v>31.67589879314416</c:v>
                </c:pt>
                <c:pt idx="4544">
                  <c:v>31.727994836357912</c:v>
                </c:pt>
                <c:pt idx="4545">
                  <c:v>31.78012394592723</c:v>
                </c:pt>
                <c:pt idx="4546">
                  <c:v>31.832848249897001</c:v>
                </c:pt>
                <c:pt idx="4547">
                  <c:v>31.885622153400103</c:v>
                </c:pt>
                <c:pt idx="4548">
                  <c:v>31.93842912325881</c:v>
                </c:pt>
                <c:pt idx="4549">
                  <c:v>31.992013152473589</c:v>
                </c:pt>
                <c:pt idx="4550">
                  <c:v>32.046027044310897</c:v>
                </c:pt>
                <c:pt idx="4551">
                  <c:v>32.100272400637245</c:v>
                </c:pt>
                <c:pt idx="4552">
                  <c:v>32.154898020052755</c:v>
                </c:pt>
                <c:pt idx="4553">
                  <c:v>32.209523639468266</c:v>
                </c:pt>
                <c:pt idx="4554">
                  <c:v>32.264149258883783</c:v>
                </c:pt>
                <c:pt idx="4555">
                  <c:v>32.318907143721596</c:v>
                </c:pt>
                <c:pt idx="4556">
                  <c:v>32.373929559404019</c:v>
                </c:pt>
                <c:pt idx="4557">
                  <c:v>32.429282638642249</c:v>
                </c:pt>
                <c:pt idx="4558">
                  <c:v>32.484635717880494</c:v>
                </c:pt>
                <c:pt idx="4559">
                  <c:v>32.540087996185456</c:v>
                </c:pt>
                <c:pt idx="4560">
                  <c:v>32.595804805335064</c:v>
                </c:pt>
                <c:pt idx="4561">
                  <c:v>32.651604280373583</c:v>
                </c:pt>
                <c:pt idx="4562">
                  <c:v>32.707502954478905</c:v>
                </c:pt>
                <c:pt idx="4563">
                  <c:v>32.763418161761933</c:v>
                </c:pt>
                <c:pt idx="4564">
                  <c:v>32.819382968578367</c:v>
                </c:pt>
                <c:pt idx="4565">
                  <c:v>32.875562706706056</c:v>
                </c:pt>
                <c:pt idx="4566">
                  <c:v>32.932040042033961</c:v>
                </c:pt>
                <c:pt idx="4567">
                  <c:v>32.988897640451</c:v>
                </c:pt>
                <c:pt idx="4568">
                  <c:v>33.045937103823732</c:v>
                </c:pt>
                <c:pt idx="4569">
                  <c:v>33.103290697574451</c:v>
                </c:pt>
                <c:pt idx="4570">
                  <c:v>33.160726957214109</c:v>
                </c:pt>
                <c:pt idx="4571">
                  <c:v>33.218196283209366</c:v>
                </c:pt>
                <c:pt idx="4572">
                  <c:v>33.275731741915799</c:v>
                </c:pt>
                <c:pt idx="4573">
                  <c:v>33.333581331000175</c:v>
                </c:pt>
                <c:pt idx="4574">
                  <c:v>33.391695450929198</c:v>
                </c:pt>
                <c:pt idx="4575">
                  <c:v>33.449809570858207</c:v>
                </c:pt>
                <c:pt idx="4576">
                  <c:v>33.508155155276299</c:v>
                </c:pt>
                <c:pt idx="4577">
                  <c:v>33.566732204183445</c:v>
                </c:pt>
                <c:pt idx="4578">
                  <c:v>33.625408452157281</c:v>
                </c:pt>
                <c:pt idx="4579">
                  <c:v>33.684250031909038</c:v>
                </c:pt>
                <c:pt idx="4580">
                  <c:v>33.743471874749936</c:v>
                </c:pt>
                <c:pt idx="4581">
                  <c:v>33.802710250768627</c:v>
                </c:pt>
                <c:pt idx="4582">
                  <c:v>33.862130491742995</c:v>
                </c:pt>
                <c:pt idx="4583">
                  <c:v>33.921699531317451</c:v>
                </c:pt>
                <c:pt idx="4584">
                  <c:v>33.981549634914352</c:v>
                </c:pt>
                <c:pt idx="4585">
                  <c:v>34.041482404400192</c:v>
                </c:pt>
                <c:pt idx="4586">
                  <c:v>34.101861569686314</c:v>
                </c:pt>
                <c:pt idx="4587">
                  <c:v>34.162240734972514</c:v>
                </c:pt>
                <c:pt idx="4588">
                  <c:v>34.222801765214314</c:v>
                </c:pt>
                <c:pt idx="4589">
                  <c:v>34.283428928167311</c:v>
                </c:pt>
                <c:pt idx="4590">
                  <c:v>34.344204889720373</c:v>
                </c:pt>
                <c:pt idx="4591">
                  <c:v>34.404997384451278</c:v>
                </c:pt>
                <c:pt idx="4592">
                  <c:v>34.466021343671201</c:v>
                </c:pt>
                <c:pt idx="4593">
                  <c:v>34.527111435602265</c:v>
                </c:pt>
                <c:pt idx="4594">
                  <c:v>34.588383392489057</c:v>
                </c:pt>
                <c:pt idx="4595">
                  <c:v>34.649671882553598</c:v>
                </c:pt>
                <c:pt idx="4596">
                  <c:v>34.711340635707295</c:v>
                </c:pt>
                <c:pt idx="4597">
                  <c:v>34.773009388861013</c:v>
                </c:pt>
                <c:pt idx="4598">
                  <c:v>34.834694675192459</c:v>
                </c:pt>
                <c:pt idx="4599">
                  <c:v>34.8964956937685</c:v>
                </c:pt>
                <c:pt idx="4600">
                  <c:v>34.959073771700595</c:v>
                </c:pt>
                <c:pt idx="4601">
                  <c:v>35.021932913655164</c:v>
                </c:pt>
                <c:pt idx="4602">
                  <c:v>35.085023520098723</c:v>
                </c:pt>
                <c:pt idx="4603">
                  <c:v>35.148114126542303</c:v>
                </c:pt>
                <c:pt idx="4604">
                  <c:v>35.211204732985891</c:v>
                </c:pt>
                <c:pt idx="4605">
                  <c:v>35.274626002985229</c:v>
                </c:pt>
                <c:pt idx="4606">
                  <c:v>35.338179538406912</c:v>
                </c:pt>
                <c:pt idx="4607">
                  <c:v>35.401782673361929</c:v>
                </c:pt>
                <c:pt idx="4608">
                  <c:v>35.465402341494787</c:v>
                </c:pt>
                <c:pt idx="4609">
                  <c:v>35.529104675516535</c:v>
                </c:pt>
                <c:pt idx="4610">
                  <c:v>35.592972341316212</c:v>
                </c:pt>
                <c:pt idx="4611">
                  <c:v>35.656988805715976</c:v>
                </c:pt>
                <c:pt idx="4612">
                  <c:v>35.721137535538084</c:v>
                </c:pt>
                <c:pt idx="4613">
                  <c:v>35.785964125649492</c:v>
                </c:pt>
                <c:pt idx="4614">
                  <c:v>35.851038713427776</c:v>
                </c:pt>
                <c:pt idx="4615">
                  <c:v>35.916526630650793</c:v>
                </c:pt>
                <c:pt idx="4616">
                  <c:v>35.982196412829481</c:v>
                </c:pt>
                <c:pt idx="4617">
                  <c:v>36.04841178987521</c:v>
                </c:pt>
                <c:pt idx="4618">
                  <c:v>36.114643700098725</c:v>
                </c:pt>
                <c:pt idx="4619">
                  <c:v>36.181702269211705</c:v>
                </c:pt>
                <c:pt idx="4620">
                  <c:v>36.249322966369533</c:v>
                </c:pt>
                <c:pt idx="4621">
                  <c:v>36.317042862594072</c:v>
                </c:pt>
                <c:pt idx="4622">
                  <c:v>36.384845424707549</c:v>
                </c:pt>
                <c:pt idx="4623">
                  <c:v>36.452829851776741</c:v>
                </c:pt>
                <c:pt idx="4624">
                  <c:v>36.520863878379302</c:v>
                </c:pt>
                <c:pt idx="4625">
                  <c:v>36.590220559204965</c:v>
                </c:pt>
                <c:pt idx="4626">
                  <c:v>36.659759104986342</c:v>
                </c:pt>
                <c:pt idx="4627">
                  <c:v>36.730355774146211</c:v>
                </c:pt>
                <c:pt idx="4628">
                  <c:v>36.800952443306066</c:v>
                </c:pt>
                <c:pt idx="4629">
                  <c:v>36.871929375555098</c:v>
                </c:pt>
                <c:pt idx="4630">
                  <c:v>36.943352703604425</c:v>
                </c:pt>
                <c:pt idx="4631">
                  <c:v>37.015238960631862</c:v>
                </c:pt>
                <c:pt idx="4632">
                  <c:v>37.087158284014862</c:v>
                </c:pt>
                <c:pt idx="4633">
                  <c:v>37.159276005531325</c:v>
                </c:pt>
                <c:pt idx="4634">
                  <c:v>37.231592125181308</c:v>
                </c:pt>
                <c:pt idx="4635">
                  <c:v>37.304916768676357</c:v>
                </c:pt>
                <c:pt idx="4636">
                  <c:v>37.378539009371664</c:v>
                </c:pt>
                <c:pt idx="4637">
                  <c:v>37.453004442134194</c:v>
                </c:pt>
                <c:pt idx="4638">
                  <c:v>37.527519474430115</c:v>
                </c:pt>
                <c:pt idx="4639">
                  <c:v>37.602183305326129</c:v>
                </c:pt>
                <c:pt idx="4640">
                  <c:v>37.676946335288882</c:v>
                </c:pt>
                <c:pt idx="4641">
                  <c:v>37.751725898429434</c:v>
                </c:pt>
                <c:pt idx="4642">
                  <c:v>37.826902257836892</c:v>
                </c:pt>
                <c:pt idx="4643">
                  <c:v>37.902128216777754</c:v>
                </c:pt>
                <c:pt idx="4644">
                  <c:v>37.977387242074165</c:v>
                </c:pt>
                <c:pt idx="4645">
                  <c:v>38.052910798215208</c:v>
                </c:pt>
                <c:pt idx="4646">
                  <c:v>38.128798084267622</c:v>
                </c:pt>
                <c:pt idx="4647">
                  <c:v>38.205429363320548</c:v>
                </c:pt>
                <c:pt idx="4648">
                  <c:v>38.282308640040313</c:v>
                </c:pt>
                <c:pt idx="4649">
                  <c:v>38.359237516293412</c:v>
                </c:pt>
                <c:pt idx="4650">
                  <c:v>38.436414390213407</c:v>
                </c:pt>
                <c:pt idx="4651">
                  <c:v>38.513740062733469</c:v>
                </c:pt>
                <c:pt idx="4652">
                  <c:v>38.591264133387021</c:v>
                </c:pt>
                <c:pt idx="4653">
                  <c:v>38.669168467129744</c:v>
                </c:pt>
                <c:pt idx="4654">
                  <c:v>38.747138933583592</c:v>
                </c:pt>
                <c:pt idx="4655">
                  <c:v>38.825373930882073</c:v>
                </c:pt>
                <c:pt idx="4656">
                  <c:v>38.903741193602841</c:v>
                </c:pt>
                <c:pt idx="4657">
                  <c:v>38.982439119879423</c:v>
                </c:pt>
                <c:pt idx="4658">
                  <c:v>39.061385043822852</c:v>
                </c:pt>
                <c:pt idx="4659">
                  <c:v>39.140512832721967</c:v>
                </c:pt>
                <c:pt idx="4660">
                  <c:v>39.219905152465664</c:v>
                </c:pt>
                <c:pt idx="4661">
                  <c:v>39.300024932032095</c:v>
                </c:pt>
                <c:pt idx="4662">
                  <c:v>39.380491908332104</c:v>
                </c:pt>
                <c:pt idx="4663">
                  <c:v>39.46130608136572</c:v>
                </c:pt>
                <c:pt idx="4664">
                  <c:v>39.542120254399315</c:v>
                </c:pt>
                <c:pt idx="4665">
                  <c:v>39.623446955944353</c:v>
                </c:pt>
                <c:pt idx="4666">
                  <c:v>39.705501117312146</c:v>
                </c:pt>
                <c:pt idx="4667">
                  <c:v>39.787588345035516</c:v>
                </c:pt>
                <c:pt idx="4668">
                  <c:v>39.869708639114457</c:v>
                </c:pt>
                <c:pt idx="4669">
                  <c:v>39.952258795815915</c:v>
                </c:pt>
                <c:pt idx="4670">
                  <c:v>40.034908151584105</c:v>
                </c:pt>
                <c:pt idx="4671">
                  <c:v>40.11764017324122</c:v>
                </c:pt>
                <c:pt idx="4672">
                  <c:v>40.201182320610066</c:v>
                </c:pt>
                <c:pt idx="4673">
                  <c:v>40.284790600690016</c:v>
                </c:pt>
                <c:pt idx="4674">
                  <c:v>40.368597278903465</c:v>
                </c:pt>
                <c:pt idx="4675">
                  <c:v>40.452552755716994</c:v>
                </c:pt>
                <c:pt idx="4676">
                  <c:v>40.537119960108768</c:v>
                </c:pt>
                <c:pt idx="4677">
                  <c:v>40.622100493945219</c:v>
                </c:pt>
                <c:pt idx="4678">
                  <c:v>40.707246359559576</c:v>
                </c:pt>
                <c:pt idx="4679">
                  <c:v>40.792408758351755</c:v>
                </c:pt>
                <c:pt idx="4680">
                  <c:v>40.877604223499439</c:v>
                </c:pt>
                <c:pt idx="4681">
                  <c:v>40.962832755002779</c:v>
                </c:pt>
                <c:pt idx="4682">
                  <c:v>41.048094352861654</c:v>
                </c:pt>
                <c:pt idx="4683">
                  <c:v>41.133785813343053</c:v>
                </c:pt>
                <c:pt idx="4684">
                  <c:v>41.219774871024676</c:v>
                </c:pt>
                <c:pt idx="4685">
                  <c:v>41.305846594595224</c:v>
                </c:pt>
                <c:pt idx="4686">
                  <c:v>41.392000984054768</c:v>
                </c:pt>
                <c:pt idx="4687">
                  <c:v>41.478601769314537</c:v>
                </c:pt>
                <c:pt idx="4688">
                  <c:v>41.565285220463309</c:v>
                </c:pt>
                <c:pt idx="4689">
                  <c:v>41.652911062746043</c:v>
                </c:pt>
                <c:pt idx="4690">
                  <c:v>41.740636104095536</c:v>
                </c:pt>
                <c:pt idx="4691">
                  <c:v>41.829336602934582</c:v>
                </c:pt>
                <c:pt idx="4692">
                  <c:v>41.918797627951918</c:v>
                </c:pt>
                <c:pt idx="4693">
                  <c:v>42.008837314191894</c:v>
                </c:pt>
                <c:pt idx="4694">
                  <c:v>42.09942259529889</c:v>
                </c:pt>
                <c:pt idx="4695">
                  <c:v>42.190173208183822</c:v>
                </c:pt>
                <c:pt idx="4696">
                  <c:v>42.281386750046778</c:v>
                </c:pt>
                <c:pt idx="4697">
                  <c:v>42.373377351265866</c:v>
                </c:pt>
                <c:pt idx="4698">
                  <c:v>42.466078879129917</c:v>
                </c:pt>
                <c:pt idx="4699">
                  <c:v>42.559061471016307</c:v>
                </c:pt>
                <c:pt idx="4700">
                  <c:v>42.652771522725516</c:v>
                </c:pt>
                <c:pt idx="4701">
                  <c:v>42.747076768835093</c:v>
                </c:pt>
                <c:pt idx="4702">
                  <c:v>42.84177881121159</c:v>
                </c:pt>
                <c:pt idx="4703">
                  <c:v>42.936828050321701</c:v>
                </c:pt>
                <c:pt idx="4704">
                  <c:v>43.031877289431797</c:v>
                </c:pt>
                <c:pt idx="4705">
                  <c:v>43.127587855653424</c:v>
                </c:pt>
                <c:pt idx="4706">
                  <c:v>43.223794417208786</c:v>
                </c:pt>
                <c:pt idx="4707">
                  <c:v>43.320447374564424</c:v>
                </c:pt>
                <c:pt idx="4708">
                  <c:v>43.417546727720371</c:v>
                </c:pt>
                <c:pt idx="4709">
                  <c:v>43.514960211254305</c:v>
                </c:pt>
                <c:pt idx="4710">
                  <c:v>43.612919289655323</c:v>
                </c:pt>
                <c:pt idx="4711">
                  <c:v>43.711275164323254</c:v>
                </c:pt>
                <c:pt idx="4712">
                  <c:v>43.811565420792483</c:v>
                </c:pt>
                <c:pt idx="4713">
                  <c:v>43.913310596907237</c:v>
                </c:pt>
                <c:pt idx="4714">
                  <c:v>44.015733633311314</c:v>
                </c:pt>
                <c:pt idx="4715">
                  <c:v>44.118999861782605</c:v>
                </c:pt>
                <c:pt idx="4716">
                  <c:v>44.22254715427637</c:v>
                </c:pt>
                <c:pt idx="4717">
                  <c:v>44.326755773881679</c:v>
                </c:pt>
                <c:pt idx="4718">
                  <c:v>44.431757986020884</c:v>
                </c:pt>
                <c:pt idx="4719">
                  <c:v>44.537471124804988</c:v>
                </c:pt>
                <c:pt idx="4720">
                  <c:v>44.643283462655845</c:v>
                </c:pt>
                <c:pt idx="4721">
                  <c:v>44.749724061262661</c:v>
                </c:pt>
                <c:pt idx="4722">
                  <c:v>44.856478790247508</c:v>
                </c:pt>
                <c:pt idx="4723">
                  <c:v>44.96369644821047</c:v>
                </c:pt>
                <c:pt idx="4724">
                  <c:v>45.071343968795951</c:v>
                </c:pt>
                <c:pt idx="4725">
                  <c:v>45.180231477715573</c:v>
                </c:pt>
                <c:pt idx="4726">
                  <c:v>45.28923471887979</c:v>
                </c:pt>
                <c:pt idx="4727">
                  <c:v>45.398981953044441</c:v>
                </c:pt>
                <c:pt idx="4728">
                  <c:v>45.509621978809761</c:v>
                </c:pt>
                <c:pt idx="4729">
                  <c:v>45.620642267664202</c:v>
                </c:pt>
                <c:pt idx="4730">
                  <c:v>45.732208151385713</c:v>
                </c:pt>
                <c:pt idx="4731">
                  <c:v>45.845609217841805</c:v>
                </c:pt>
                <c:pt idx="4732">
                  <c:v>45.959274815142507</c:v>
                </c:pt>
                <c:pt idx="4733">
                  <c:v>46.073800137688295</c:v>
                </c:pt>
                <c:pt idx="4734">
                  <c:v>46.188639590612041</c:v>
                </c:pt>
                <c:pt idx="4735">
                  <c:v>46.3035121098914</c:v>
                </c:pt>
                <c:pt idx="4736">
                  <c:v>46.418831024971063</c:v>
                </c:pt>
                <c:pt idx="4737">
                  <c:v>46.534844333517846</c:v>
                </c:pt>
                <c:pt idx="4738">
                  <c:v>46.652527493021346</c:v>
                </c:pt>
                <c:pt idx="4739">
                  <c:v>46.770822380103063</c:v>
                </c:pt>
                <c:pt idx="4740">
                  <c:v>46.889199933073691</c:v>
                </c:pt>
                <c:pt idx="4741">
                  <c:v>47.008090014555826</c:v>
                </c:pt>
                <c:pt idx="4742">
                  <c:v>47.127492624549404</c:v>
                </c:pt>
                <c:pt idx="4743">
                  <c:v>47.2471762985654</c:v>
                </c:pt>
                <c:pt idx="4744">
                  <c:v>47.366926105292507</c:v>
                </c:pt>
                <c:pt idx="4745">
                  <c:v>47.487767101753754</c:v>
                </c:pt>
                <c:pt idx="4746">
                  <c:v>47.609781953838045</c:v>
                </c:pt>
                <c:pt idx="4747">
                  <c:v>47.731796805922315</c:v>
                </c:pt>
                <c:pt idx="4748">
                  <c:v>47.854175387917955</c:v>
                </c:pt>
                <c:pt idx="4749">
                  <c:v>47.976835033936005</c:v>
                </c:pt>
                <c:pt idx="4750">
                  <c:v>48.100122940710058</c:v>
                </c:pt>
                <c:pt idx="4751">
                  <c:v>48.225113764796369</c:v>
                </c:pt>
                <c:pt idx="4752">
                  <c:v>48.350666716927513</c:v>
                </c:pt>
                <c:pt idx="4753">
                  <c:v>48.476335401303196</c:v>
                </c:pt>
                <c:pt idx="4754">
                  <c:v>48.602152884279029</c:v>
                </c:pt>
                <c:pt idx="4755">
                  <c:v>48.728284497632764</c:v>
                </c:pt>
                <c:pt idx="4756">
                  <c:v>48.854432644164355</c:v>
                </c:pt>
                <c:pt idx="4757">
                  <c:v>48.980696522940434</c:v>
                </c:pt>
                <c:pt idx="4758">
                  <c:v>49.108398788184218</c:v>
                </c:pt>
                <c:pt idx="4759">
                  <c:v>49.236233318850289</c:v>
                </c:pt>
                <c:pt idx="4760">
                  <c:v>49.364530778494434</c:v>
                </c:pt>
                <c:pt idx="4761">
                  <c:v>49.495738077429515</c:v>
                </c:pt>
                <c:pt idx="4762">
                  <c:v>49.627887767498521</c:v>
                </c:pt>
                <c:pt idx="4763">
                  <c:v>49.760186256167721</c:v>
                </c:pt>
                <c:pt idx="4764">
                  <c:v>49.893443669148603</c:v>
                </c:pt>
                <c:pt idx="4765">
                  <c:v>50.027263210174389</c:v>
                </c:pt>
                <c:pt idx="4766">
                  <c:v>50.161463014289296</c:v>
                </c:pt>
                <c:pt idx="4767">
                  <c:v>50.297332669360934</c:v>
                </c:pt>
                <c:pt idx="4768">
                  <c:v>50.433400722566006</c:v>
                </c:pt>
                <c:pt idx="4769">
                  <c:v>50.569915171571417</c:v>
                </c:pt>
                <c:pt idx="4770">
                  <c:v>50.706594952354692</c:v>
                </c:pt>
                <c:pt idx="4771">
                  <c:v>50.843853394360579</c:v>
                </c:pt>
                <c:pt idx="4772">
                  <c:v>50.981111836366495</c:v>
                </c:pt>
                <c:pt idx="4773">
                  <c:v>51.118585209683658</c:v>
                </c:pt>
                <c:pt idx="4774">
                  <c:v>51.25662071104567</c:v>
                </c:pt>
                <c:pt idx="4775">
                  <c:v>51.395069541852401</c:v>
                </c:pt>
                <c:pt idx="4776">
                  <c:v>51.533915168926107</c:v>
                </c:pt>
                <c:pt idx="4777">
                  <c:v>51.673670120778169</c:v>
                </c:pt>
                <c:pt idx="4778">
                  <c:v>51.814433596475396</c:v>
                </c:pt>
                <c:pt idx="4779">
                  <c:v>51.956288261906678</c:v>
                </c:pt>
                <c:pt idx="4780">
                  <c:v>52.099300249783262</c:v>
                </c:pt>
                <c:pt idx="4781">
                  <c:v>52.243767157305243</c:v>
                </c:pt>
                <c:pt idx="4782">
                  <c:v>52.388283664360593</c:v>
                </c:pt>
                <c:pt idx="4783">
                  <c:v>52.533081235438395</c:v>
                </c:pt>
                <c:pt idx="4784">
                  <c:v>52.677911872871775</c:v>
                </c:pt>
                <c:pt idx="4785">
                  <c:v>52.824792624351005</c:v>
                </c:pt>
                <c:pt idx="4786">
                  <c:v>52.971739508541354</c:v>
                </c:pt>
                <c:pt idx="4787">
                  <c:v>53.119546117976789</c:v>
                </c:pt>
                <c:pt idx="4788">
                  <c:v>53.267683390967989</c:v>
                </c:pt>
                <c:pt idx="4789">
                  <c:v>53.416118261159411</c:v>
                </c:pt>
                <c:pt idx="4790">
                  <c:v>53.567281105686</c:v>
                </c:pt>
                <c:pt idx="4791">
                  <c:v>53.718840746479607</c:v>
                </c:pt>
                <c:pt idx="4792">
                  <c:v>53.871078247562494</c:v>
                </c:pt>
                <c:pt idx="4793">
                  <c:v>54.025250130446793</c:v>
                </c:pt>
                <c:pt idx="4794">
                  <c:v>54.179438546508848</c:v>
                </c:pt>
                <c:pt idx="4795">
                  <c:v>54.333974159304425</c:v>
                </c:pt>
                <c:pt idx="4796">
                  <c:v>54.489716694078673</c:v>
                </c:pt>
                <c:pt idx="4797">
                  <c:v>54.646104022786673</c:v>
                </c:pt>
                <c:pt idx="4798">
                  <c:v>54.802855081406051</c:v>
                </c:pt>
                <c:pt idx="4799">
                  <c:v>54.960961860604144</c:v>
                </c:pt>
                <c:pt idx="4800">
                  <c:v>55.120358227669819</c:v>
                </c:pt>
                <c:pt idx="4801">
                  <c:v>55.279870326979996</c:v>
                </c:pt>
                <c:pt idx="4802">
                  <c:v>55.440242151535152</c:v>
                </c:pt>
                <c:pt idx="4803">
                  <c:v>55.601969696669094</c:v>
                </c:pt>
                <c:pt idx="4804">
                  <c:v>55.764854564248225</c:v>
                </c:pt>
                <c:pt idx="4805">
                  <c:v>55.928665289783602</c:v>
                </c:pt>
                <c:pt idx="4806">
                  <c:v>56.093451472808525</c:v>
                </c:pt>
                <c:pt idx="4807">
                  <c:v>56.259709108656708</c:v>
                </c:pt>
                <c:pt idx="4808">
                  <c:v>56.426743803860958</c:v>
                </c:pt>
                <c:pt idx="4809">
                  <c:v>56.597696862201254</c:v>
                </c:pt>
                <c:pt idx="4810">
                  <c:v>56.769013650452912</c:v>
                </c:pt>
                <c:pt idx="4811">
                  <c:v>56.940859500393813</c:v>
                </c:pt>
                <c:pt idx="4812">
                  <c:v>57.114639732136055</c:v>
                </c:pt>
                <c:pt idx="4813">
                  <c:v>57.291495134947112</c:v>
                </c:pt>
                <c:pt idx="4814">
                  <c:v>57.468433203647074</c:v>
                </c:pt>
                <c:pt idx="4815">
                  <c:v>57.645520070947178</c:v>
                </c:pt>
                <c:pt idx="4816">
                  <c:v>57.822755736847363</c:v>
                </c:pt>
                <c:pt idx="4817">
                  <c:v>58.005844147684925</c:v>
                </c:pt>
                <c:pt idx="4818">
                  <c:v>58.192751722591829</c:v>
                </c:pt>
                <c:pt idx="4819">
                  <c:v>58.38232113912273</c:v>
                </c:pt>
                <c:pt idx="4820">
                  <c:v>58.576023850100952</c:v>
                </c:pt>
                <c:pt idx="4821">
                  <c:v>58.771908940547362</c:v>
                </c:pt>
                <c:pt idx="4822">
                  <c:v>58.971183332440546</c:v>
                </c:pt>
                <c:pt idx="4823">
                  <c:v>59.170887586956233</c:v>
                </c:pt>
                <c:pt idx="4824">
                  <c:v>59.370790239605434</c:v>
                </c:pt>
                <c:pt idx="4825">
                  <c:v>59.570907823565868</c:v>
                </c:pt>
                <c:pt idx="4826">
                  <c:v>59.771256872015343</c:v>
                </c:pt>
                <c:pt idx="4827">
                  <c:v>59.971853918131671</c:v>
                </c:pt>
                <c:pt idx="4828">
                  <c:v>60.175840265694774</c:v>
                </c:pt>
                <c:pt idx="4829">
                  <c:v>60.379909279146823</c:v>
                </c:pt>
                <c:pt idx="4830">
                  <c:v>60.588657181913213</c:v>
                </c:pt>
                <c:pt idx="4831">
                  <c:v>60.797669615524249</c:v>
                </c:pt>
                <c:pt idx="4832">
                  <c:v>61.008103902425169</c:v>
                </c:pt>
                <c:pt idx="4833">
                  <c:v>61.219166450082028</c:v>
                </c:pt>
                <c:pt idx="4834">
                  <c:v>61.430939924383871</c:v>
                </c:pt>
                <c:pt idx="4835">
                  <c:v>61.643077128597042</c:v>
                </c:pt>
                <c:pt idx="4836">
                  <c:v>61.859116162768466</c:v>
                </c:pt>
                <c:pt idx="4837">
                  <c:v>62.078842095586893</c:v>
                </c:pt>
                <c:pt idx="4838">
                  <c:v>62.298882158783321</c:v>
                </c:pt>
                <c:pt idx="4839">
                  <c:v>62.521617129959381</c:v>
                </c:pt>
                <c:pt idx="4840">
                  <c:v>62.74463316515785</c:v>
                </c:pt>
                <c:pt idx="4841">
                  <c:v>62.968161728867805</c:v>
                </c:pt>
                <c:pt idx="4842">
                  <c:v>63.195625188891562</c:v>
                </c:pt>
                <c:pt idx="4843">
                  <c:v>63.424031040049314</c:v>
                </c:pt>
                <c:pt idx="4844">
                  <c:v>63.659083228678305</c:v>
                </c:pt>
                <c:pt idx="4845">
                  <c:v>63.894333815440802</c:v>
                </c:pt>
                <c:pt idx="4846">
                  <c:v>64.130377994737159</c:v>
                </c:pt>
                <c:pt idx="4847">
                  <c:v>64.36662057216698</c:v>
                </c:pt>
                <c:pt idx="4848">
                  <c:v>64.606252451043616</c:v>
                </c:pt>
                <c:pt idx="4849">
                  <c:v>64.847835244899372</c:v>
                </c:pt>
                <c:pt idx="4850">
                  <c:v>65.09166655093442</c:v>
                </c:pt>
                <c:pt idx="4851">
                  <c:v>65.336638646236949</c:v>
                </c:pt>
                <c:pt idx="4852">
                  <c:v>65.582222469117738</c:v>
                </c:pt>
                <c:pt idx="4853">
                  <c:v>65.829575342021784</c:v>
                </c:pt>
                <c:pt idx="4854">
                  <c:v>66.077506876148618</c:v>
                </c:pt>
                <c:pt idx="4855">
                  <c:v>66.327339725721188</c:v>
                </c:pt>
                <c:pt idx="4856">
                  <c:v>66.578048833716522</c:v>
                </c:pt>
                <c:pt idx="4857">
                  <c:v>66.830444325846443</c:v>
                </c:pt>
                <c:pt idx="4858">
                  <c:v>67.083038216109742</c:v>
                </c:pt>
                <c:pt idx="4859">
                  <c:v>67.336243833951315</c:v>
                </c:pt>
                <c:pt idx="4860">
                  <c:v>67.596624850953404</c:v>
                </c:pt>
                <c:pt idx="4861">
                  <c:v>67.859469311446048</c:v>
                </c:pt>
                <c:pt idx="4862">
                  <c:v>68.124248153739998</c:v>
                </c:pt>
                <c:pt idx="4863">
                  <c:v>68.398632772329506</c:v>
                </c:pt>
                <c:pt idx="4864">
                  <c:v>68.674257379253248</c:v>
                </c:pt>
                <c:pt idx="4865">
                  <c:v>68.953122489023627</c:v>
                </c:pt>
                <c:pt idx="4866">
                  <c:v>69.236600355397215</c:v>
                </c:pt>
                <c:pt idx="4867">
                  <c:v>69.526922957375476</c:v>
                </c:pt>
                <c:pt idx="4868">
                  <c:v>69.825942010870847</c:v>
                </c:pt>
                <c:pt idx="4869">
                  <c:v>70.126333318122775</c:v>
                </c:pt>
                <c:pt idx="4870">
                  <c:v>70.426939556685937</c:v>
                </c:pt>
                <c:pt idx="4871">
                  <c:v>70.729232179383658</c:v>
                </c:pt>
                <c:pt idx="4872">
                  <c:v>71.03314505350464</c:v>
                </c:pt>
                <c:pt idx="4873">
                  <c:v>71.344282926319565</c:v>
                </c:pt>
                <c:pt idx="4874">
                  <c:v>71.668101746498706</c:v>
                </c:pt>
                <c:pt idx="4875">
                  <c:v>71.992251230233762</c:v>
                </c:pt>
                <c:pt idx="4876">
                  <c:v>72.319310553259626</c:v>
                </c:pt>
                <c:pt idx="4877">
                  <c:v>72.647808262753188</c:v>
                </c:pt>
                <c:pt idx="4878">
                  <c:v>72.980009404071524</c:v>
                </c:pt>
                <c:pt idx="4879">
                  <c:v>73.320113404373132</c:v>
                </c:pt>
                <c:pt idx="4880">
                  <c:v>73.661258994875396</c:v>
                </c:pt>
                <c:pt idx="4881">
                  <c:v>74.004901095223829</c:v>
                </c:pt>
                <c:pt idx="4882">
                  <c:v>74.35735537933391</c:v>
                </c:pt>
                <c:pt idx="4883">
                  <c:v>74.713248564424148</c:v>
                </c:pt>
                <c:pt idx="4884">
                  <c:v>75.072547584138988</c:v>
                </c:pt>
                <c:pt idx="4885">
                  <c:v>75.435897232412159</c:v>
                </c:pt>
                <c:pt idx="4886">
                  <c:v>75.80060260126406</c:v>
                </c:pt>
                <c:pt idx="4887">
                  <c:v>76.172764433298838</c:v>
                </c:pt>
                <c:pt idx="4888">
                  <c:v>76.548960360714261</c:v>
                </c:pt>
                <c:pt idx="4889">
                  <c:v>76.9327119503793</c:v>
                </c:pt>
                <c:pt idx="4890">
                  <c:v>77.316546205933292</c:v>
                </c:pt>
                <c:pt idx="4891">
                  <c:v>77.709820906004879</c:v>
                </c:pt>
                <c:pt idx="4892">
                  <c:v>78.122455957267661</c:v>
                </c:pt>
                <c:pt idx="4893">
                  <c:v>78.540150160933962</c:v>
                </c:pt>
                <c:pt idx="4894">
                  <c:v>78.972129030210112</c:v>
                </c:pt>
                <c:pt idx="4895">
                  <c:v>79.404570828464287</c:v>
                </c:pt>
                <c:pt idx="4896">
                  <c:v>79.852785278329378</c:v>
                </c:pt>
                <c:pt idx="4897">
                  <c:v>80.308373525488506</c:v>
                </c:pt>
                <c:pt idx="4898">
                  <c:v>80.784148782728252</c:v>
                </c:pt>
                <c:pt idx="4899">
                  <c:v>81.2609325638131</c:v>
                </c:pt>
                <c:pt idx="4900">
                  <c:v>81.74720638894901</c:v>
                </c:pt>
                <c:pt idx="4901">
                  <c:v>82.250360588607592</c:v>
                </c:pt>
                <c:pt idx="4902">
                  <c:v>82.759235267781278</c:v>
                </c:pt>
                <c:pt idx="4903">
                  <c:v>83.282874074720667</c:v>
                </c:pt>
                <c:pt idx="4904">
                  <c:v>83.827030555296503</c:v>
                </c:pt>
                <c:pt idx="4905">
                  <c:v>84.386199161304972</c:v>
                </c:pt>
                <c:pt idx="4906">
                  <c:v>84.947980009404063</c:v>
                </c:pt>
                <c:pt idx="4907">
                  <c:v>85.58257297248673</c:v>
                </c:pt>
                <c:pt idx="4908">
                  <c:v>86.220208040282756</c:v>
                </c:pt>
                <c:pt idx="4909">
                  <c:v>86.874872281201547</c:v>
                </c:pt>
                <c:pt idx="4910">
                  <c:v>87.538795101682325</c:v>
                </c:pt>
                <c:pt idx="4911">
                  <c:v>88.290194965845814</c:v>
                </c:pt>
                <c:pt idx="4912">
                  <c:v>89.102040128006436</c:v>
                </c:pt>
                <c:pt idx="4913">
                  <c:v>89.91815085003681</c:v>
                </c:pt>
                <c:pt idx="4914">
                  <c:v>90.88307670534769</c:v>
                </c:pt>
                <c:pt idx="4915">
                  <c:v>92.275236407909176</c:v>
                </c:pt>
                <c:pt idx="4916">
                  <c:v>93.939829814081108</c:v>
                </c:pt>
                <c:pt idx="4917">
                  <c:v>96.282729905410392</c:v>
                </c:pt>
                <c:pt idx="4918">
                  <c:v>100</c:v>
                </c:pt>
              </c:numCache>
            </c:numRef>
          </c:yVal>
          <c:smooth val="1"/>
        </c:ser>
        <c:ser>
          <c:idx val="2"/>
          <c:order val="1"/>
          <c:tx>
            <c:v>Mixed Sample</c:v>
          </c:tx>
          <c:marker>
            <c:symbol val="none"/>
          </c:marker>
          <c:xVal>
            <c:numRef>
              <c:f>cumulative_sum_tables!$I$2:$I$2833</c:f>
              <c:numCache>
                <c:formatCode>General</c:formatCode>
                <c:ptCount val="283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1.5</c:v>
                </c:pt>
                <c:pt idx="16">
                  <c:v>1.5</c:v>
                </c:pt>
                <c:pt idx="17">
                  <c:v>1.5</c:v>
                </c:pt>
                <c:pt idx="18">
                  <c:v>1.5</c:v>
                </c:pt>
                <c:pt idx="19">
                  <c:v>1.5</c:v>
                </c:pt>
                <c:pt idx="20">
                  <c:v>1.5</c:v>
                </c:pt>
                <c:pt idx="21">
                  <c:v>1.5</c:v>
                </c:pt>
                <c:pt idx="22">
                  <c:v>1.5</c:v>
                </c:pt>
                <c:pt idx="23">
                  <c:v>1.5</c:v>
                </c:pt>
                <c:pt idx="24">
                  <c:v>1.5</c:v>
                </c:pt>
                <c:pt idx="25">
                  <c:v>1.5</c:v>
                </c:pt>
                <c:pt idx="26">
                  <c:v>1.5</c:v>
                </c:pt>
                <c:pt idx="27">
                  <c:v>1.5</c:v>
                </c:pt>
                <c:pt idx="28">
                  <c:v>1.5</c:v>
                </c:pt>
                <c:pt idx="29">
                  <c:v>1.5</c:v>
                </c:pt>
                <c:pt idx="30">
                  <c:v>1.5</c:v>
                </c:pt>
                <c:pt idx="31">
                  <c:v>1.5</c:v>
                </c:pt>
                <c:pt idx="32">
                  <c:v>1.5</c:v>
                </c:pt>
                <c:pt idx="33">
                  <c:v>1.5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2.5</c:v>
                </c:pt>
                <c:pt idx="43">
                  <c:v>2.5</c:v>
                </c:pt>
                <c:pt idx="44">
                  <c:v>2.5</c:v>
                </c:pt>
                <c:pt idx="45">
                  <c:v>2.5</c:v>
                </c:pt>
                <c:pt idx="46">
                  <c:v>2.5</c:v>
                </c:pt>
                <c:pt idx="47">
                  <c:v>2.5</c:v>
                </c:pt>
                <c:pt idx="48">
                  <c:v>2.5</c:v>
                </c:pt>
                <c:pt idx="49">
                  <c:v>2.5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3</c:v>
                </c:pt>
                <c:pt idx="72">
                  <c:v>3</c:v>
                </c:pt>
                <c:pt idx="73">
                  <c:v>3</c:v>
                </c:pt>
                <c:pt idx="74">
                  <c:v>3</c:v>
                </c:pt>
                <c:pt idx="75">
                  <c:v>3.5</c:v>
                </c:pt>
                <c:pt idx="76">
                  <c:v>3.5</c:v>
                </c:pt>
                <c:pt idx="77">
                  <c:v>3.5</c:v>
                </c:pt>
                <c:pt idx="78">
                  <c:v>3.5</c:v>
                </c:pt>
                <c:pt idx="79">
                  <c:v>3.5</c:v>
                </c:pt>
                <c:pt idx="80">
                  <c:v>3.5</c:v>
                </c:pt>
                <c:pt idx="81">
                  <c:v>3.5</c:v>
                </c:pt>
                <c:pt idx="82">
                  <c:v>3.5</c:v>
                </c:pt>
                <c:pt idx="83">
                  <c:v>3.5</c:v>
                </c:pt>
                <c:pt idx="84">
                  <c:v>3.5</c:v>
                </c:pt>
                <c:pt idx="85">
                  <c:v>3.5</c:v>
                </c:pt>
                <c:pt idx="86">
                  <c:v>3.5</c:v>
                </c:pt>
                <c:pt idx="87">
                  <c:v>3.5</c:v>
                </c:pt>
                <c:pt idx="88">
                  <c:v>3.5</c:v>
                </c:pt>
                <c:pt idx="89">
                  <c:v>4</c:v>
                </c:pt>
                <c:pt idx="90">
                  <c:v>4</c:v>
                </c:pt>
                <c:pt idx="91">
                  <c:v>4</c:v>
                </c:pt>
                <c:pt idx="92">
                  <c:v>4</c:v>
                </c:pt>
                <c:pt idx="93">
                  <c:v>4</c:v>
                </c:pt>
                <c:pt idx="94">
                  <c:v>4</c:v>
                </c:pt>
                <c:pt idx="95">
                  <c:v>4</c:v>
                </c:pt>
                <c:pt idx="96">
                  <c:v>4</c:v>
                </c:pt>
                <c:pt idx="97">
                  <c:v>4</c:v>
                </c:pt>
                <c:pt idx="98">
                  <c:v>4</c:v>
                </c:pt>
                <c:pt idx="99">
                  <c:v>4</c:v>
                </c:pt>
                <c:pt idx="100">
                  <c:v>4</c:v>
                </c:pt>
                <c:pt idx="101">
                  <c:v>4</c:v>
                </c:pt>
                <c:pt idx="102">
                  <c:v>4</c:v>
                </c:pt>
                <c:pt idx="103">
                  <c:v>4</c:v>
                </c:pt>
                <c:pt idx="104">
                  <c:v>4</c:v>
                </c:pt>
                <c:pt idx="105">
                  <c:v>4</c:v>
                </c:pt>
                <c:pt idx="106">
                  <c:v>4</c:v>
                </c:pt>
                <c:pt idx="107">
                  <c:v>4</c:v>
                </c:pt>
                <c:pt idx="108">
                  <c:v>4.5</c:v>
                </c:pt>
                <c:pt idx="109">
                  <c:v>4.5</c:v>
                </c:pt>
                <c:pt idx="110">
                  <c:v>4.5</c:v>
                </c:pt>
                <c:pt idx="111">
                  <c:v>4.5</c:v>
                </c:pt>
                <c:pt idx="112">
                  <c:v>4.5</c:v>
                </c:pt>
                <c:pt idx="113">
                  <c:v>4.5</c:v>
                </c:pt>
                <c:pt idx="114">
                  <c:v>4.5</c:v>
                </c:pt>
                <c:pt idx="115">
                  <c:v>4.5</c:v>
                </c:pt>
                <c:pt idx="116">
                  <c:v>4.5</c:v>
                </c:pt>
                <c:pt idx="117">
                  <c:v>4.5</c:v>
                </c:pt>
                <c:pt idx="118">
                  <c:v>4.5</c:v>
                </c:pt>
                <c:pt idx="119">
                  <c:v>4.5</c:v>
                </c:pt>
                <c:pt idx="120">
                  <c:v>4.5</c:v>
                </c:pt>
                <c:pt idx="121">
                  <c:v>4.5</c:v>
                </c:pt>
                <c:pt idx="122">
                  <c:v>4.5</c:v>
                </c:pt>
                <c:pt idx="123">
                  <c:v>4.5</c:v>
                </c:pt>
                <c:pt idx="124">
                  <c:v>4.5</c:v>
                </c:pt>
                <c:pt idx="125">
                  <c:v>4.5</c:v>
                </c:pt>
                <c:pt idx="126">
                  <c:v>5</c:v>
                </c:pt>
                <c:pt idx="127">
                  <c:v>5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5.5</c:v>
                </c:pt>
                <c:pt idx="148">
                  <c:v>5.5</c:v>
                </c:pt>
                <c:pt idx="149">
                  <c:v>5.5</c:v>
                </c:pt>
                <c:pt idx="150">
                  <c:v>5.5</c:v>
                </c:pt>
                <c:pt idx="151">
                  <c:v>5.5</c:v>
                </c:pt>
                <c:pt idx="152">
                  <c:v>5.5</c:v>
                </c:pt>
                <c:pt idx="153">
                  <c:v>5.5</c:v>
                </c:pt>
                <c:pt idx="154">
                  <c:v>5.5</c:v>
                </c:pt>
                <c:pt idx="155">
                  <c:v>5.5</c:v>
                </c:pt>
                <c:pt idx="156">
                  <c:v>5.5</c:v>
                </c:pt>
                <c:pt idx="157">
                  <c:v>5.5</c:v>
                </c:pt>
                <c:pt idx="158">
                  <c:v>5.5</c:v>
                </c:pt>
                <c:pt idx="159">
                  <c:v>5.5</c:v>
                </c:pt>
                <c:pt idx="160">
                  <c:v>5.5</c:v>
                </c:pt>
                <c:pt idx="161">
                  <c:v>5.5</c:v>
                </c:pt>
                <c:pt idx="162">
                  <c:v>5.5</c:v>
                </c:pt>
                <c:pt idx="163">
                  <c:v>5.5</c:v>
                </c:pt>
                <c:pt idx="164">
                  <c:v>5.5</c:v>
                </c:pt>
                <c:pt idx="165">
                  <c:v>5.5</c:v>
                </c:pt>
                <c:pt idx="166">
                  <c:v>5.5</c:v>
                </c:pt>
                <c:pt idx="167">
                  <c:v>5.5</c:v>
                </c:pt>
                <c:pt idx="168">
                  <c:v>5.5</c:v>
                </c:pt>
                <c:pt idx="169">
                  <c:v>5.5</c:v>
                </c:pt>
                <c:pt idx="170">
                  <c:v>5.5</c:v>
                </c:pt>
                <c:pt idx="171">
                  <c:v>5.5</c:v>
                </c:pt>
                <c:pt idx="172">
                  <c:v>5.5</c:v>
                </c:pt>
                <c:pt idx="173">
                  <c:v>5.5</c:v>
                </c:pt>
                <c:pt idx="174">
                  <c:v>5.5</c:v>
                </c:pt>
                <c:pt idx="175">
                  <c:v>5.5</c:v>
                </c:pt>
                <c:pt idx="176">
                  <c:v>5.5</c:v>
                </c:pt>
                <c:pt idx="177">
                  <c:v>6</c:v>
                </c:pt>
                <c:pt idx="178">
                  <c:v>6</c:v>
                </c:pt>
                <c:pt idx="179">
                  <c:v>6</c:v>
                </c:pt>
                <c:pt idx="180">
                  <c:v>6</c:v>
                </c:pt>
                <c:pt idx="181">
                  <c:v>6</c:v>
                </c:pt>
                <c:pt idx="182">
                  <c:v>6</c:v>
                </c:pt>
                <c:pt idx="183">
                  <c:v>6</c:v>
                </c:pt>
                <c:pt idx="184">
                  <c:v>6</c:v>
                </c:pt>
                <c:pt idx="185">
                  <c:v>6</c:v>
                </c:pt>
                <c:pt idx="186">
                  <c:v>6</c:v>
                </c:pt>
                <c:pt idx="187">
                  <c:v>6</c:v>
                </c:pt>
                <c:pt idx="188">
                  <c:v>6.5</c:v>
                </c:pt>
                <c:pt idx="189">
                  <c:v>6.5</c:v>
                </c:pt>
                <c:pt idx="190">
                  <c:v>6.5</c:v>
                </c:pt>
                <c:pt idx="191">
                  <c:v>6.5</c:v>
                </c:pt>
                <c:pt idx="192">
                  <c:v>6.5</c:v>
                </c:pt>
                <c:pt idx="193">
                  <c:v>6.5</c:v>
                </c:pt>
                <c:pt idx="194">
                  <c:v>6.5</c:v>
                </c:pt>
                <c:pt idx="195">
                  <c:v>6.5</c:v>
                </c:pt>
                <c:pt idx="196">
                  <c:v>6.5</c:v>
                </c:pt>
                <c:pt idx="197">
                  <c:v>6.5</c:v>
                </c:pt>
                <c:pt idx="198">
                  <c:v>6.5</c:v>
                </c:pt>
                <c:pt idx="199">
                  <c:v>6.5</c:v>
                </c:pt>
                <c:pt idx="200">
                  <c:v>6.5</c:v>
                </c:pt>
                <c:pt idx="201">
                  <c:v>6.5</c:v>
                </c:pt>
                <c:pt idx="202">
                  <c:v>6.5</c:v>
                </c:pt>
                <c:pt idx="203">
                  <c:v>6.5</c:v>
                </c:pt>
                <c:pt idx="204">
                  <c:v>7</c:v>
                </c:pt>
                <c:pt idx="205">
                  <c:v>7</c:v>
                </c:pt>
                <c:pt idx="206">
                  <c:v>7</c:v>
                </c:pt>
                <c:pt idx="207">
                  <c:v>7</c:v>
                </c:pt>
                <c:pt idx="208">
                  <c:v>7</c:v>
                </c:pt>
                <c:pt idx="209">
                  <c:v>7</c:v>
                </c:pt>
                <c:pt idx="210">
                  <c:v>7</c:v>
                </c:pt>
                <c:pt idx="211">
                  <c:v>7</c:v>
                </c:pt>
                <c:pt idx="212">
                  <c:v>7</c:v>
                </c:pt>
                <c:pt idx="213">
                  <c:v>7</c:v>
                </c:pt>
                <c:pt idx="214">
                  <c:v>7</c:v>
                </c:pt>
                <c:pt idx="215">
                  <c:v>7</c:v>
                </c:pt>
                <c:pt idx="216">
                  <c:v>7</c:v>
                </c:pt>
                <c:pt idx="217">
                  <c:v>7</c:v>
                </c:pt>
                <c:pt idx="218">
                  <c:v>7</c:v>
                </c:pt>
                <c:pt idx="219">
                  <c:v>7</c:v>
                </c:pt>
                <c:pt idx="220">
                  <c:v>7</c:v>
                </c:pt>
                <c:pt idx="221">
                  <c:v>7</c:v>
                </c:pt>
                <c:pt idx="222">
                  <c:v>7</c:v>
                </c:pt>
                <c:pt idx="223">
                  <c:v>7</c:v>
                </c:pt>
                <c:pt idx="224">
                  <c:v>7</c:v>
                </c:pt>
                <c:pt idx="225">
                  <c:v>7</c:v>
                </c:pt>
                <c:pt idx="226">
                  <c:v>7</c:v>
                </c:pt>
                <c:pt idx="227">
                  <c:v>7</c:v>
                </c:pt>
                <c:pt idx="228">
                  <c:v>7</c:v>
                </c:pt>
                <c:pt idx="229">
                  <c:v>7</c:v>
                </c:pt>
                <c:pt idx="230">
                  <c:v>7</c:v>
                </c:pt>
                <c:pt idx="231">
                  <c:v>7</c:v>
                </c:pt>
                <c:pt idx="232">
                  <c:v>7</c:v>
                </c:pt>
                <c:pt idx="233">
                  <c:v>7.5</c:v>
                </c:pt>
                <c:pt idx="234">
                  <c:v>7.5</c:v>
                </c:pt>
                <c:pt idx="235">
                  <c:v>7.5</c:v>
                </c:pt>
                <c:pt idx="236">
                  <c:v>7.5</c:v>
                </c:pt>
                <c:pt idx="237">
                  <c:v>7.5</c:v>
                </c:pt>
                <c:pt idx="238">
                  <c:v>7.5</c:v>
                </c:pt>
                <c:pt idx="239">
                  <c:v>7.5</c:v>
                </c:pt>
                <c:pt idx="240">
                  <c:v>7.5</c:v>
                </c:pt>
                <c:pt idx="241">
                  <c:v>7.5</c:v>
                </c:pt>
                <c:pt idx="242">
                  <c:v>7.5</c:v>
                </c:pt>
                <c:pt idx="243">
                  <c:v>7.5</c:v>
                </c:pt>
                <c:pt idx="244">
                  <c:v>7.5</c:v>
                </c:pt>
                <c:pt idx="245">
                  <c:v>7.5</c:v>
                </c:pt>
                <c:pt idx="246">
                  <c:v>7.5</c:v>
                </c:pt>
                <c:pt idx="247">
                  <c:v>7.5</c:v>
                </c:pt>
                <c:pt idx="248">
                  <c:v>7.5</c:v>
                </c:pt>
                <c:pt idx="249">
                  <c:v>7.5</c:v>
                </c:pt>
                <c:pt idx="250">
                  <c:v>7.5</c:v>
                </c:pt>
                <c:pt idx="251">
                  <c:v>7.5</c:v>
                </c:pt>
                <c:pt idx="252">
                  <c:v>7.5</c:v>
                </c:pt>
                <c:pt idx="253">
                  <c:v>7.5</c:v>
                </c:pt>
                <c:pt idx="254">
                  <c:v>7.5</c:v>
                </c:pt>
                <c:pt idx="255">
                  <c:v>7.5</c:v>
                </c:pt>
                <c:pt idx="256">
                  <c:v>7.5</c:v>
                </c:pt>
                <c:pt idx="257">
                  <c:v>7.5</c:v>
                </c:pt>
                <c:pt idx="258">
                  <c:v>7.5</c:v>
                </c:pt>
                <c:pt idx="259">
                  <c:v>7.5</c:v>
                </c:pt>
                <c:pt idx="260">
                  <c:v>8</c:v>
                </c:pt>
                <c:pt idx="261">
                  <c:v>8</c:v>
                </c:pt>
                <c:pt idx="262">
                  <c:v>8</c:v>
                </c:pt>
                <c:pt idx="263">
                  <c:v>8</c:v>
                </c:pt>
                <c:pt idx="264">
                  <c:v>8</c:v>
                </c:pt>
                <c:pt idx="265">
                  <c:v>8</c:v>
                </c:pt>
                <c:pt idx="266">
                  <c:v>8</c:v>
                </c:pt>
                <c:pt idx="267">
                  <c:v>8</c:v>
                </c:pt>
                <c:pt idx="268">
                  <c:v>8</c:v>
                </c:pt>
                <c:pt idx="269">
                  <c:v>8</c:v>
                </c:pt>
                <c:pt idx="270">
                  <c:v>8</c:v>
                </c:pt>
                <c:pt idx="271">
                  <c:v>8</c:v>
                </c:pt>
                <c:pt idx="272">
                  <c:v>8</c:v>
                </c:pt>
                <c:pt idx="273">
                  <c:v>8</c:v>
                </c:pt>
                <c:pt idx="274">
                  <c:v>8</c:v>
                </c:pt>
                <c:pt idx="275">
                  <c:v>8</c:v>
                </c:pt>
                <c:pt idx="276">
                  <c:v>8</c:v>
                </c:pt>
                <c:pt idx="277">
                  <c:v>8</c:v>
                </c:pt>
                <c:pt idx="278">
                  <c:v>8</c:v>
                </c:pt>
                <c:pt idx="279">
                  <c:v>8</c:v>
                </c:pt>
                <c:pt idx="280">
                  <c:v>8</c:v>
                </c:pt>
                <c:pt idx="281">
                  <c:v>8.5</c:v>
                </c:pt>
                <c:pt idx="282">
                  <c:v>8.5</c:v>
                </c:pt>
                <c:pt idx="283">
                  <c:v>8.5</c:v>
                </c:pt>
                <c:pt idx="284">
                  <c:v>8.5</c:v>
                </c:pt>
                <c:pt idx="285">
                  <c:v>8.5</c:v>
                </c:pt>
                <c:pt idx="286">
                  <c:v>8.5</c:v>
                </c:pt>
                <c:pt idx="287">
                  <c:v>8.5</c:v>
                </c:pt>
                <c:pt idx="288">
                  <c:v>8.5</c:v>
                </c:pt>
                <c:pt idx="289">
                  <c:v>8.5</c:v>
                </c:pt>
                <c:pt idx="290">
                  <c:v>8.5</c:v>
                </c:pt>
                <c:pt idx="291">
                  <c:v>8.5</c:v>
                </c:pt>
                <c:pt idx="292">
                  <c:v>8.5</c:v>
                </c:pt>
                <c:pt idx="293">
                  <c:v>8.5</c:v>
                </c:pt>
                <c:pt idx="294">
                  <c:v>8.5</c:v>
                </c:pt>
                <c:pt idx="295">
                  <c:v>8.5</c:v>
                </c:pt>
                <c:pt idx="296">
                  <c:v>8.5</c:v>
                </c:pt>
                <c:pt idx="297">
                  <c:v>8.5</c:v>
                </c:pt>
                <c:pt idx="298">
                  <c:v>8.5</c:v>
                </c:pt>
                <c:pt idx="299">
                  <c:v>8.5</c:v>
                </c:pt>
                <c:pt idx="300">
                  <c:v>8.5</c:v>
                </c:pt>
                <c:pt idx="301">
                  <c:v>8.5</c:v>
                </c:pt>
                <c:pt idx="302">
                  <c:v>8.5</c:v>
                </c:pt>
                <c:pt idx="303">
                  <c:v>8.5</c:v>
                </c:pt>
                <c:pt idx="304">
                  <c:v>8.5</c:v>
                </c:pt>
                <c:pt idx="305">
                  <c:v>8.5</c:v>
                </c:pt>
                <c:pt idx="306">
                  <c:v>8.5</c:v>
                </c:pt>
                <c:pt idx="307">
                  <c:v>9</c:v>
                </c:pt>
                <c:pt idx="308">
                  <c:v>9</c:v>
                </c:pt>
                <c:pt idx="309">
                  <c:v>9</c:v>
                </c:pt>
                <c:pt idx="310">
                  <c:v>9</c:v>
                </c:pt>
                <c:pt idx="311">
                  <c:v>9</c:v>
                </c:pt>
                <c:pt idx="312">
                  <c:v>9</c:v>
                </c:pt>
                <c:pt idx="313">
                  <c:v>9</c:v>
                </c:pt>
                <c:pt idx="314">
                  <c:v>9</c:v>
                </c:pt>
                <c:pt idx="315">
                  <c:v>9</c:v>
                </c:pt>
                <c:pt idx="316">
                  <c:v>9</c:v>
                </c:pt>
                <c:pt idx="317">
                  <c:v>9</c:v>
                </c:pt>
                <c:pt idx="318">
                  <c:v>9</c:v>
                </c:pt>
                <c:pt idx="319">
                  <c:v>9</c:v>
                </c:pt>
                <c:pt idx="320">
                  <c:v>9</c:v>
                </c:pt>
                <c:pt idx="321">
                  <c:v>9</c:v>
                </c:pt>
                <c:pt idx="322">
                  <c:v>9</c:v>
                </c:pt>
                <c:pt idx="323">
                  <c:v>9</c:v>
                </c:pt>
                <c:pt idx="324">
                  <c:v>9.5</c:v>
                </c:pt>
                <c:pt idx="325">
                  <c:v>9.5</c:v>
                </c:pt>
                <c:pt idx="326">
                  <c:v>9.5</c:v>
                </c:pt>
                <c:pt idx="327">
                  <c:v>9.5</c:v>
                </c:pt>
                <c:pt idx="328">
                  <c:v>9.5</c:v>
                </c:pt>
                <c:pt idx="329">
                  <c:v>9.5</c:v>
                </c:pt>
                <c:pt idx="330">
                  <c:v>9.5</c:v>
                </c:pt>
                <c:pt idx="331">
                  <c:v>9.5</c:v>
                </c:pt>
                <c:pt idx="332">
                  <c:v>9.5</c:v>
                </c:pt>
                <c:pt idx="333">
                  <c:v>9.5</c:v>
                </c:pt>
                <c:pt idx="334">
                  <c:v>9.5</c:v>
                </c:pt>
                <c:pt idx="335">
                  <c:v>9.5</c:v>
                </c:pt>
                <c:pt idx="336">
                  <c:v>9.5</c:v>
                </c:pt>
                <c:pt idx="337">
                  <c:v>9.5</c:v>
                </c:pt>
                <c:pt idx="338">
                  <c:v>9.5</c:v>
                </c:pt>
                <c:pt idx="339">
                  <c:v>9.5</c:v>
                </c:pt>
                <c:pt idx="340">
                  <c:v>9.5</c:v>
                </c:pt>
                <c:pt idx="341">
                  <c:v>9.5</c:v>
                </c:pt>
                <c:pt idx="342">
                  <c:v>9.5</c:v>
                </c:pt>
                <c:pt idx="343">
                  <c:v>9.5</c:v>
                </c:pt>
                <c:pt idx="344">
                  <c:v>10</c:v>
                </c:pt>
                <c:pt idx="345">
                  <c:v>10</c:v>
                </c:pt>
                <c:pt idx="346">
                  <c:v>10</c:v>
                </c:pt>
                <c:pt idx="347">
                  <c:v>10</c:v>
                </c:pt>
                <c:pt idx="348">
                  <c:v>10</c:v>
                </c:pt>
                <c:pt idx="349">
                  <c:v>10</c:v>
                </c:pt>
                <c:pt idx="350">
                  <c:v>10</c:v>
                </c:pt>
                <c:pt idx="351">
                  <c:v>10</c:v>
                </c:pt>
                <c:pt idx="352">
                  <c:v>10</c:v>
                </c:pt>
                <c:pt idx="353">
                  <c:v>10</c:v>
                </c:pt>
                <c:pt idx="354">
                  <c:v>10</c:v>
                </c:pt>
                <c:pt idx="355">
                  <c:v>10</c:v>
                </c:pt>
                <c:pt idx="356">
                  <c:v>10</c:v>
                </c:pt>
                <c:pt idx="357">
                  <c:v>10</c:v>
                </c:pt>
                <c:pt idx="358">
                  <c:v>10</c:v>
                </c:pt>
                <c:pt idx="359">
                  <c:v>10</c:v>
                </c:pt>
                <c:pt idx="360">
                  <c:v>10</c:v>
                </c:pt>
                <c:pt idx="361">
                  <c:v>10</c:v>
                </c:pt>
                <c:pt idx="362">
                  <c:v>10</c:v>
                </c:pt>
                <c:pt idx="363">
                  <c:v>10</c:v>
                </c:pt>
                <c:pt idx="364">
                  <c:v>10</c:v>
                </c:pt>
                <c:pt idx="365">
                  <c:v>10</c:v>
                </c:pt>
                <c:pt idx="366">
                  <c:v>10</c:v>
                </c:pt>
                <c:pt idx="367">
                  <c:v>10</c:v>
                </c:pt>
                <c:pt idx="368">
                  <c:v>10</c:v>
                </c:pt>
                <c:pt idx="369">
                  <c:v>10</c:v>
                </c:pt>
                <c:pt idx="370">
                  <c:v>10</c:v>
                </c:pt>
                <c:pt idx="371">
                  <c:v>10.5</c:v>
                </c:pt>
                <c:pt idx="372">
                  <c:v>10.5</c:v>
                </c:pt>
                <c:pt idx="373">
                  <c:v>10.5</c:v>
                </c:pt>
                <c:pt idx="374">
                  <c:v>10.5</c:v>
                </c:pt>
                <c:pt idx="375">
                  <c:v>10.5</c:v>
                </c:pt>
                <c:pt idx="376">
                  <c:v>10.5</c:v>
                </c:pt>
                <c:pt idx="377">
                  <c:v>10.5</c:v>
                </c:pt>
                <c:pt idx="378">
                  <c:v>10.5</c:v>
                </c:pt>
                <c:pt idx="379">
                  <c:v>10.5</c:v>
                </c:pt>
                <c:pt idx="380">
                  <c:v>10.5</c:v>
                </c:pt>
                <c:pt idx="381">
                  <c:v>10.5</c:v>
                </c:pt>
                <c:pt idx="382">
                  <c:v>10.5</c:v>
                </c:pt>
                <c:pt idx="383">
                  <c:v>10.5</c:v>
                </c:pt>
                <c:pt idx="384">
                  <c:v>10.5</c:v>
                </c:pt>
                <c:pt idx="385">
                  <c:v>10.5</c:v>
                </c:pt>
                <c:pt idx="386">
                  <c:v>10.5</c:v>
                </c:pt>
                <c:pt idx="387">
                  <c:v>10.5</c:v>
                </c:pt>
                <c:pt idx="388">
                  <c:v>10.5</c:v>
                </c:pt>
                <c:pt idx="389">
                  <c:v>11</c:v>
                </c:pt>
                <c:pt idx="390">
                  <c:v>11</c:v>
                </c:pt>
                <c:pt idx="391">
                  <c:v>11</c:v>
                </c:pt>
                <c:pt idx="392">
                  <c:v>11</c:v>
                </c:pt>
                <c:pt idx="393">
                  <c:v>11</c:v>
                </c:pt>
                <c:pt idx="394">
                  <c:v>11</c:v>
                </c:pt>
                <c:pt idx="395">
                  <c:v>11</c:v>
                </c:pt>
                <c:pt idx="396">
                  <c:v>11</c:v>
                </c:pt>
                <c:pt idx="397">
                  <c:v>11</c:v>
                </c:pt>
                <c:pt idx="398">
                  <c:v>11</c:v>
                </c:pt>
                <c:pt idx="399">
                  <c:v>11</c:v>
                </c:pt>
                <c:pt idx="400">
                  <c:v>11</c:v>
                </c:pt>
                <c:pt idx="401">
                  <c:v>11</c:v>
                </c:pt>
                <c:pt idx="402">
                  <c:v>11</c:v>
                </c:pt>
                <c:pt idx="403">
                  <c:v>11</c:v>
                </c:pt>
                <c:pt idx="404">
                  <c:v>11</c:v>
                </c:pt>
                <c:pt idx="405">
                  <c:v>11</c:v>
                </c:pt>
                <c:pt idx="406">
                  <c:v>11</c:v>
                </c:pt>
                <c:pt idx="407">
                  <c:v>11</c:v>
                </c:pt>
                <c:pt idx="408">
                  <c:v>11</c:v>
                </c:pt>
                <c:pt idx="409">
                  <c:v>11.5</c:v>
                </c:pt>
                <c:pt idx="410">
                  <c:v>11.5</c:v>
                </c:pt>
                <c:pt idx="411">
                  <c:v>11.5</c:v>
                </c:pt>
                <c:pt idx="412">
                  <c:v>11.5</c:v>
                </c:pt>
                <c:pt idx="413">
                  <c:v>11.5</c:v>
                </c:pt>
                <c:pt idx="414">
                  <c:v>11.5</c:v>
                </c:pt>
                <c:pt idx="415">
                  <c:v>11.5</c:v>
                </c:pt>
                <c:pt idx="416">
                  <c:v>11.5</c:v>
                </c:pt>
                <c:pt idx="417">
                  <c:v>11.5</c:v>
                </c:pt>
                <c:pt idx="418">
                  <c:v>11.5</c:v>
                </c:pt>
                <c:pt idx="419">
                  <c:v>11.5</c:v>
                </c:pt>
                <c:pt idx="420">
                  <c:v>11.5</c:v>
                </c:pt>
                <c:pt idx="421">
                  <c:v>11.5</c:v>
                </c:pt>
                <c:pt idx="422">
                  <c:v>11.5</c:v>
                </c:pt>
                <c:pt idx="423">
                  <c:v>11.5</c:v>
                </c:pt>
                <c:pt idx="424">
                  <c:v>11.5</c:v>
                </c:pt>
                <c:pt idx="425">
                  <c:v>11.5</c:v>
                </c:pt>
                <c:pt idx="426">
                  <c:v>11.5</c:v>
                </c:pt>
                <c:pt idx="427">
                  <c:v>11.5</c:v>
                </c:pt>
                <c:pt idx="428">
                  <c:v>11.5</c:v>
                </c:pt>
                <c:pt idx="429">
                  <c:v>11.5</c:v>
                </c:pt>
                <c:pt idx="430">
                  <c:v>11.5</c:v>
                </c:pt>
                <c:pt idx="431">
                  <c:v>11.5</c:v>
                </c:pt>
                <c:pt idx="432">
                  <c:v>11.5</c:v>
                </c:pt>
                <c:pt idx="433">
                  <c:v>11.5</c:v>
                </c:pt>
                <c:pt idx="434">
                  <c:v>11.5</c:v>
                </c:pt>
                <c:pt idx="435">
                  <c:v>11.5</c:v>
                </c:pt>
                <c:pt idx="436">
                  <c:v>11.5</c:v>
                </c:pt>
                <c:pt idx="437">
                  <c:v>11.5</c:v>
                </c:pt>
                <c:pt idx="438">
                  <c:v>12</c:v>
                </c:pt>
                <c:pt idx="439">
                  <c:v>12</c:v>
                </c:pt>
                <c:pt idx="440">
                  <c:v>12</c:v>
                </c:pt>
                <c:pt idx="441">
                  <c:v>12</c:v>
                </c:pt>
                <c:pt idx="442">
                  <c:v>12</c:v>
                </c:pt>
                <c:pt idx="443">
                  <c:v>12</c:v>
                </c:pt>
                <c:pt idx="444">
                  <c:v>12</c:v>
                </c:pt>
                <c:pt idx="445">
                  <c:v>12</c:v>
                </c:pt>
                <c:pt idx="446">
                  <c:v>12</c:v>
                </c:pt>
                <c:pt idx="447">
                  <c:v>12</c:v>
                </c:pt>
                <c:pt idx="448">
                  <c:v>12</c:v>
                </c:pt>
                <c:pt idx="449">
                  <c:v>12</c:v>
                </c:pt>
                <c:pt idx="450">
                  <c:v>12</c:v>
                </c:pt>
                <c:pt idx="451">
                  <c:v>12</c:v>
                </c:pt>
                <c:pt idx="452">
                  <c:v>12</c:v>
                </c:pt>
                <c:pt idx="453">
                  <c:v>12</c:v>
                </c:pt>
                <c:pt idx="454">
                  <c:v>12</c:v>
                </c:pt>
                <c:pt idx="455">
                  <c:v>12</c:v>
                </c:pt>
                <c:pt idx="456">
                  <c:v>12</c:v>
                </c:pt>
                <c:pt idx="457">
                  <c:v>12</c:v>
                </c:pt>
                <c:pt idx="458">
                  <c:v>12</c:v>
                </c:pt>
                <c:pt idx="459">
                  <c:v>12</c:v>
                </c:pt>
                <c:pt idx="460">
                  <c:v>12</c:v>
                </c:pt>
                <c:pt idx="461">
                  <c:v>12</c:v>
                </c:pt>
                <c:pt idx="462">
                  <c:v>12</c:v>
                </c:pt>
                <c:pt idx="463">
                  <c:v>12</c:v>
                </c:pt>
                <c:pt idx="464">
                  <c:v>12</c:v>
                </c:pt>
                <c:pt idx="465">
                  <c:v>12</c:v>
                </c:pt>
                <c:pt idx="466">
                  <c:v>12</c:v>
                </c:pt>
                <c:pt idx="467">
                  <c:v>12</c:v>
                </c:pt>
                <c:pt idx="468">
                  <c:v>12</c:v>
                </c:pt>
                <c:pt idx="469">
                  <c:v>12</c:v>
                </c:pt>
                <c:pt idx="470">
                  <c:v>12</c:v>
                </c:pt>
                <c:pt idx="471">
                  <c:v>12.5</c:v>
                </c:pt>
                <c:pt idx="472">
                  <c:v>12.5</c:v>
                </c:pt>
                <c:pt idx="473">
                  <c:v>12.5</c:v>
                </c:pt>
                <c:pt idx="474">
                  <c:v>12.5</c:v>
                </c:pt>
                <c:pt idx="475">
                  <c:v>12.5</c:v>
                </c:pt>
                <c:pt idx="476">
                  <c:v>12.5</c:v>
                </c:pt>
                <c:pt idx="477">
                  <c:v>12.5</c:v>
                </c:pt>
                <c:pt idx="478">
                  <c:v>12.5</c:v>
                </c:pt>
                <c:pt idx="479">
                  <c:v>12.5</c:v>
                </c:pt>
                <c:pt idx="480">
                  <c:v>12.5</c:v>
                </c:pt>
                <c:pt idx="481">
                  <c:v>12.5</c:v>
                </c:pt>
                <c:pt idx="482">
                  <c:v>12.5</c:v>
                </c:pt>
                <c:pt idx="483">
                  <c:v>12.5</c:v>
                </c:pt>
                <c:pt idx="484">
                  <c:v>12.5</c:v>
                </c:pt>
                <c:pt idx="485">
                  <c:v>12.5</c:v>
                </c:pt>
                <c:pt idx="486">
                  <c:v>12.5</c:v>
                </c:pt>
                <c:pt idx="487">
                  <c:v>12.5</c:v>
                </c:pt>
                <c:pt idx="488">
                  <c:v>12.5</c:v>
                </c:pt>
                <c:pt idx="489">
                  <c:v>12.5</c:v>
                </c:pt>
                <c:pt idx="490">
                  <c:v>12.5</c:v>
                </c:pt>
                <c:pt idx="491">
                  <c:v>12.5</c:v>
                </c:pt>
                <c:pt idx="492">
                  <c:v>12.5</c:v>
                </c:pt>
                <c:pt idx="493">
                  <c:v>12.5</c:v>
                </c:pt>
                <c:pt idx="494">
                  <c:v>13</c:v>
                </c:pt>
                <c:pt idx="495">
                  <c:v>13</c:v>
                </c:pt>
                <c:pt idx="496">
                  <c:v>13</c:v>
                </c:pt>
                <c:pt idx="497">
                  <c:v>13</c:v>
                </c:pt>
                <c:pt idx="498">
                  <c:v>13</c:v>
                </c:pt>
                <c:pt idx="499">
                  <c:v>13</c:v>
                </c:pt>
                <c:pt idx="500">
                  <c:v>13</c:v>
                </c:pt>
                <c:pt idx="501">
                  <c:v>13</c:v>
                </c:pt>
                <c:pt idx="502">
                  <c:v>13</c:v>
                </c:pt>
                <c:pt idx="503">
                  <c:v>13</c:v>
                </c:pt>
                <c:pt idx="504">
                  <c:v>13</c:v>
                </c:pt>
                <c:pt idx="505">
                  <c:v>13</c:v>
                </c:pt>
                <c:pt idx="506">
                  <c:v>13</c:v>
                </c:pt>
                <c:pt idx="507">
                  <c:v>13</c:v>
                </c:pt>
                <c:pt idx="508">
                  <c:v>13</c:v>
                </c:pt>
                <c:pt idx="509">
                  <c:v>13</c:v>
                </c:pt>
                <c:pt idx="510">
                  <c:v>13</c:v>
                </c:pt>
                <c:pt idx="511">
                  <c:v>13</c:v>
                </c:pt>
                <c:pt idx="512">
                  <c:v>13</c:v>
                </c:pt>
                <c:pt idx="513">
                  <c:v>13</c:v>
                </c:pt>
                <c:pt idx="514">
                  <c:v>13</c:v>
                </c:pt>
                <c:pt idx="515">
                  <c:v>13</c:v>
                </c:pt>
                <c:pt idx="516">
                  <c:v>13</c:v>
                </c:pt>
                <c:pt idx="517">
                  <c:v>13.5</c:v>
                </c:pt>
                <c:pt idx="518">
                  <c:v>13.5</c:v>
                </c:pt>
                <c:pt idx="519">
                  <c:v>13.5</c:v>
                </c:pt>
                <c:pt idx="520">
                  <c:v>13.5</c:v>
                </c:pt>
                <c:pt idx="521">
                  <c:v>13.5</c:v>
                </c:pt>
                <c:pt idx="522">
                  <c:v>13.5</c:v>
                </c:pt>
                <c:pt idx="523">
                  <c:v>13.5</c:v>
                </c:pt>
                <c:pt idx="524">
                  <c:v>13.5</c:v>
                </c:pt>
                <c:pt idx="525">
                  <c:v>13.5</c:v>
                </c:pt>
                <c:pt idx="526">
                  <c:v>13.5</c:v>
                </c:pt>
                <c:pt idx="527">
                  <c:v>13.5</c:v>
                </c:pt>
                <c:pt idx="528">
                  <c:v>13.5</c:v>
                </c:pt>
                <c:pt idx="529">
                  <c:v>13.5</c:v>
                </c:pt>
                <c:pt idx="530">
                  <c:v>13.5</c:v>
                </c:pt>
                <c:pt idx="531">
                  <c:v>13.5</c:v>
                </c:pt>
                <c:pt idx="532">
                  <c:v>13.5</c:v>
                </c:pt>
                <c:pt idx="533">
                  <c:v>13.5</c:v>
                </c:pt>
                <c:pt idx="534">
                  <c:v>13.5</c:v>
                </c:pt>
                <c:pt idx="535">
                  <c:v>13.5</c:v>
                </c:pt>
                <c:pt idx="536">
                  <c:v>13.5</c:v>
                </c:pt>
                <c:pt idx="537">
                  <c:v>13.5</c:v>
                </c:pt>
                <c:pt idx="538">
                  <c:v>14</c:v>
                </c:pt>
                <c:pt idx="539">
                  <c:v>14</c:v>
                </c:pt>
                <c:pt idx="540">
                  <c:v>14</c:v>
                </c:pt>
                <c:pt idx="541">
                  <c:v>14</c:v>
                </c:pt>
                <c:pt idx="542">
                  <c:v>14</c:v>
                </c:pt>
                <c:pt idx="543">
                  <c:v>14</c:v>
                </c:pt>
                <c:pt idx="544">
                  <c:v>14</c:v>
                </c:pt>
                <c:pt idx="545">
                  <c:v>14</c:v>
                </c:pt>
                <c:pt idx="546">
                  <c:v>14</c:v>
                </c:pt>
                <c:pt idx="547">
                  <c:v>14</c:v>
                </c:pt>
                <c:pt idx="548">
                  <c:v>14</c:v>
                </c:pt>
                <c:pt idx="549">
                  <c:v>14</c:v>
                </c:pt>
                <c:pt idx="550">
                  <c:v>14</c:v>
                </c:pt>
                <c:pt idx="551">
                  <c:v>14</c:v>
                </c:pt>
                <c:pt idx="552">
                  <c:v>14</c:v>
                </c:pt>
                <c:pt idx="553">
                  <c:v>14</c:v>
                </c:pt>
                <c:pt idx="554">
                  <c:v>14</c:v>
                </c:pt>
                <c:pt idx="555">
                  <c:v>14</c:v>
                </c:pt>
                <c:pt idx="556">
                  <c:v>14</c:v>
                </c:pt>
                <c:pt idx="557">
                  <c:v>14</c:v>
                </c:pt>
                <c:pt idx="558">
                  <c:v>14</c:v>
                </c:pt>
                <c:pt idx="559">
                  <c:v>14</c:v>
                </c:pt>
                <c:pt idx="560">
                  <c:v>14</c:v>
                </c:pt>
                <c:pt idx="561">
                  <c:v>14</c:v>
                </c:pt>
                <c:pt idx="562">
                  <c:v>14</c:v>
                </c:pt>
                <c:pt idx="563">
                  <c:v>14</c:v>
                </c:pt>
                <c:pt idx="564">
                  <c:v>14</c:v>
                </c:pt>
                <c:pt idx="565">
                  <c:v>14.5</c:v>
                </c:pt>
                <c:pt idx="566">
                  <c:v>14.5</c:v>
                </c:pt>
                <c:pt idx="567">
                  <c:v>14.5</c:v>
                </c:pt>
                <c:pt idx="568">
                  <c:v>14.5</c:v>
                </c:pt>
                <c:pt idx="569">
                  <c:v>14.5</c:v>
                </c:pt>
                <c:pt idx="570">
                  <c:v>14.5</c:v>
                </c:pt>
                <c:pt idx="571">
                  <c:v>14.5</c:v>
                </c:pt>
                <c:pt idx="572">
                  <c:v>14.5</c:v>
                </c:pt>
                <c:pt idx="573">
                  <c:v>14.5</c:v>
                </c:pt>
                <c:pt idx="574">
                  <c:v>14.5</c:v>
                </c:pt>
                <c:pt idx="575">
                  <c:v>14.5</c:v>
                </c:pt>
                <c:pt idx="576">
                  <c:v>14.5</c:v>
                </c:pt>
                <c:pt idx="577">
                  <c:v>14.5</c:v>
                </c:pt>
                <c:pt idx="578">
                  <c:v>14.5</c:v>
                </c:pt>
                <c:pt idx="579">
                  <c:v>14.5</c:v>
                </c:pt>
                <c:pt idx="580">
                  <c:v>14.5</c:v>
                </c:pt>
                <c:pt idx="581">
                  <c:v>14.5</c:v>
                </c:pt>
                <c:pt idx="582">
                  <c:v>14.5</c:v>
                </c:pt>
                <c:pt idx="583">
                  <c:v>14.5</c:v>
                </c:pt>
                <c:pt idx="584">
                  <c:v>14.5</c:v>
                </c:pt>
                <c:pt idx="585">
                  <c:v>14.5</c:v>
                </c:pt>
                <c:pt idx="586">
                  <c:v>14.5</c:v>
                </c:pt>
                <c:pt idx="587">
                  <c:v>14.5</c:v>
                </c:pt>
                <c:pt idx="588">
                  <c:v>14.5</c:v>
                </c:pt>
                <c:pt idx="589">
                  <c:v>14.5</c:v>
                </c:pt>
                <c:pt idx="590">
                  <c:v>14.5</c:v>
                </c:pt>
                <c:pt idx="591">
                  <c:v>15</c:v>
                </c:pt>
                <c:pt idx="592">
                  <c:v>15</c:v>
                </c:pt>
                <c:pt idx="593">
                  <c:v>15</c:v>
                </c:pt>
                <c:pt idx="594">
                  <c:v>15</c:v>
                </c:pt>
                <c:pt idx="595">
                  <c:v>15</c:v>
                </c:pt>
                <c:pt idx="596">
                  <c:v>15</c:v>
                </c:pt>
                <c:pt idx="597">
                  <c:v>15</c:v>
                </c:pt>
                <c:pt idx="598">
                  <c:v>15</c:v>
                </c:pt>
                <c:pt idx="599">
                  <c:v>15</c:v>
                </c:pt>
                <c:pt idx="600">
                  <c:v>15</c:v>
                </c:pt>
                <c:pt idx="601">
                  <c:v>15</c:v>
                </c:pt>
                <c:pt idx="602">
                  <c:v>15</c:v>
                </c:pt>
                <c:pt idx="603">
                  <c:v>15</c:v>
                </c:pt>
                <c:pt idx="604">
                  <c:v>15</c:v>
                </c:pt>
                <c:pt idx="605">
                  <c:v>15</c:v>
                </c:pt>
                <c:pt idx="606">
                  <c:v>15</c:v>
                </c:pt>
                <c:pt idx="607">
                  <c:v>15.5</c:v>
                </c:pt>
                <c:pt idx="608">
                  <c:v>15.5</c:v>
                </c:pt>
                <c:pt idx="609">
                  <c:v>15.5</c:v>
                </c:pt>
                <c:pt idx="610">
                  <c:v>15.5</c:v>
                </c:pt>
                <c:pt idx="611">
                  <c:v>15.5</c:v>
                </c:pt>
                <c:pt idx="612">
                  <c:v>15.5</c:v>
                </c:pt>
                <c:pt idx="613">
                  <c:v>15.5</c:v>
                </c:pt>
                <c:pt idx="614">
                  <c:v>15.5</c:v>
                </c:pt>
                <c:pt idx="615">
                  <c:v>15.5</c:v>
                </c:pt>
                <c:pt idx="616">
                  <c:v>15.5</c:v>
                </c:pt>
                <c:pt idx="617">
                  <c:v>15.5</c:v>
                </c:pt>
                <c:pt idx="618">
                  <c:v>15.5</c:v>
                </c:pt>
                <c:pt idx="619">
                  <c:v>15.5</c:v>
                </c:pt>
                <c:pt idx="620">
                  <c:v>15.5</c:v>
                </c:pt>
                <c:pt idx="621">
                  <c:v>15.5</c:v>
                </c:pt>
                <c:pt idx="622">
                  <c:v>15.5</c:v>
                </c:pt>
                <c:pt idx="623">
                  <c:v>15.5</c:v>
                </c:pt>
                <c:pt idx="624">
                  <c:v>15.5</c:v>
                </c:pt>
                <c:pt idx="625">
                  <c:v>15.5</c:v>
                </c:pt>
                <c:pt idx="626">
                  <c:v>16</c:v>
                </c:pt>
                <c:pt idx="627">
                  <c:v>16</c:v>
                </c:pt>
                <c:pt idx="628">
                  <c:v>16</c:v>
                </c:pt>
                <c:pt idx="629">
                  <c:v>16</c:v>
                </c:pt>
                <c:pt idx="630">
                  <c:v>16</c:v>
                </c:pt>
                <c:pt idx="631">
                  <c:v>16</c:v>
                </c:pt>
                <c:pt idx="632">
                  <c:v>16</c:v>
                </c:pt>
                <c:pt idx="633">
                  <c:v>16</c:v>
                </c:pt>
                <c:pt idx="634">
                  <c:v>16</c:v>
                </c:pt>
                <c:pt idx="635">
                  <c:v>16</c:v>
                </c:pt>
                <c:pt idx="636">
                  <c:v>16</c:v>
                </c:pt>
                <c:pt idx="637">
                  <c:v>16</c:v>
                </c:pt>
                <c:pt idx="638">
                  <c:v>16</c:v>
                </c:pt>
                <c:pt idx="639">
                  <c:v>16</c:v>
                </c:pt>
                <c:pt idx="640">
                  <c:v>16</c:v>
                </c:pt>
                <c:pt idx="641">
                  <c:v>16</c:v>
                </c:pt>
                <c:pt idx="642">
                  <c:v>16</c:v>
                </c:pt>
                <c:pt idx="643">
                  <c:v>16.5</c:v>
                </c:pt>
                <c:pt idx="644">
                  <c:v>16.5</c:v>
                </c:pt>
                <c:pt idx="645">
                  <c:v>16.5</c:v>
                </c:pt>
                <c:pt idx="646">
                  <c:v>16.5</c:v>
                </c:pt>
                <c:pt idx="647">
                  <c:v>16.5</c:v>
                </c:pt>
                <c:pt idx="648">
                  <c:v>16.5</c:v>
                </c:pt>
                <c:pt idx="649">
                  <c:v>16.5</c:v>
                </c:pt>
                <c:pt idx="650">
                  <c:v>16.5</c:v>
                </c:pt>
                <c:pt idx="651">
                  <c:v>16.5</c:v>
                </c:pt>
                <c:pt idx="652">
                  <c:v>16.5</c:v>
                </c:pt>
                <c:pt idx="653">
                  <c:v>16.5</c:v>
                </c:pt>
                <c:pt idx="654">
                  <c:v>16.5</c:v>
                </c:pt>
                <c:pt idx="655">
                  <c:v>16.5</c:v>
                </c:pt>
                <c:pt idx="656">
                  <c:v>16.5</c:v>
                </c:pt>
                <c:pt idx="657">
                  <c:v>16.5</c:v>
                </c:pt>
                <c:pt idx="658">
                  <c:v>16.5</c:v>
                </c:pt>
                <c:pt idx="659">
                  <c:v>16.5</c:v>
                </c:pt>
                <c:pt idx="660">
                  <c:v>16.5</c:v>
                </c:pt>
                <c:pt idx="661">
                  <c:v>16.5</c:v>
                </c:pt>
                <c:pt idx="662">
                  <c:v>16.5</c:v>
                </c:pt>
                <c:pt idx="663">
                  <c:v>17</c:v>
                </c:pt>
                <c:pt idx="664">
                  <c:v>17</c:v>
                </c:pt>
                <c:pt idx="665">
                  <c:v>17</c:v>
                </c:pt>
                <c:pt idx="666">
                  <c:v>17</c:v>
                </c:pt>
                <c:pt idx="667">
                  <c:v>17</c:v>
                </c:pt>
                <c:pt idx="668">
                  <c:v>17</c:v>
                </c:pt>
                <c:pt idx="669">
                  <c:v>17</c:v>
                </c:pt>
                <c:pt idx="670">
                  <c:v>17</c:v>
                </c:pt>
                <c:pt idx="671">
                  <c:v>17</c:v>
                </c:pt>
                <c:pt idx="672">
                  <c:v>17</c:v>
                </c:pt>
                <c:pt idx="673">
                  <c:v>17</c:v>
                </c:pt>
                <c:pt idx="674">
                  <c:v>17</c:v>
                </c:pt>
                <c:pt idx="675">
                  <c:v>17</c:v>
                </c:pt>
                <c:pt idx="676">
                  <c:v>17</c:v>
                </c:pt>
                <c:pt idx="677">
                  <c:v>17</c:v>
                </c:pt>
                <c:pt idx="678">
                  <c:v>17</c:v>
                </c:pt>
                <c:pt idx="679">
                  <c:v>17.5</c:v>
                </c:pt>
                <c:pt idx="680">
                  <c:v>17.5</c:v>
                </c:pt>
                <c:pt idx="681">
                  <c:v>17.5</c:v>
                </c:pt>
                <c:pt idx="682">
                  <c:v>17.5</c:v>
                </c:pt>
                <c:pt idx="683">
                  <c:v>17.5</c:v>
                </c:pt>
                <c:pt idx="684">
                  <c:v>17.5</c:v>
                </c:pt>
                <c:pt idx="685">
                  <c:v>17.5</c:v>
                </c:pt>
                <c:pt idx="686">
                  <c:v>17.5</c:v>
                </c:pt>
                <c:pt idx="687">
                  <c:v>17.5</c:v>
                </c:pt>
                <c:pt idx="688">
                  <c:v>17.5</c:v>
                </c:pt>
                <c:pt idx="689">
                  <c:v>17.5</c:v>
                </c:pt>
                <c:pt idx="690">
                  <c:v>17.5</c:v>
                </c:pt>
                <c:pt idx="691">
                  <c:v>17.5</c:v>
                </c:pt>
                <c:pt idx="692">
                  <c:v>17.5</c:v>
                </c:pt>
                <c:pt idx="693">
                  <c:v>17.5</c:v>
                </c:pt>
                <c:pt idx="694">
                  <c:v>17.5</c:v>
                </c:pt>
                <c:pt idx="695">
                  <c:v>17.5</c:v>
                </c:pt>
                <c:pt idx="696">
                  <c:v>17.5</c:v>
                </c:pt>
                <c:pt idx="697">
                  <c:v>17.5</c:v>
                </c:pt>
                <c:pt idx="698">
                  <c:v>17.5</c:v>
                </c:pt>
                <c:pt idx="699">
                  <c:v>18</c:v>
                </c:pt>
                <c:pt idx="700">
                  <c:v>18</c:v>
                </c:pt>
                <c:pt idx="701">
                  <c:v>18</c:v>
                </c:pt>
                <c:pt idx="702">
                  <c:v>18</c:v>
                </c:pt>
                <c:pt idx="703">
                  <c:v>18</c:v>
                </c:pt>
                <c:pt idx="704">
                  <c:v>18</c:v>
                </c:pt>
                <c:pt idx="705">
                  <c:v>18</c:v>
                </c:pt>
                <c:pt idx="706">
                  <c:v>18</c:v>
                </c:pt>
                <c:pt idx="707">
                  <c:v>18</c:v>
                </c:pt>
                <c:pt idx="708">
                  <c:v>18</c:v>
                </c:pt>
                <c:pt idx="709">
                  <c:v>18</c:v>
                </c:pt>
                <c:pt idx="710">
                  <c:v>18</c:v>
                </c:pt>
                <c:pt idx="711">
                  <c:v>18</c:v>
                </c:pt>
                <c:pt idx="712">
                  <c:v>18.5</c:v>
                </c:pt>
                <c:pt idx="713">
                  <c:v>18.5</c:v>
                </c:pt>
                <c:pt idx="714">
                  <c:v>18.5</c:v>
                </c:pt>
                <c:pt idx="715">
                  <c:v>18.5</c:v>
                </c:pt>
                <c:pt idx="716">
                  <c:v>18.5</c:v>
                </c:pt>
                <c:pt idx="717">
                  <c:v>18.5</c:v>
                </c:pt>
                <c:pt idx="718">
                  <c:v>18.5</c:v>
                </c:pt>
                <c:pt idx="719">
                  <c:v>18.5</c:v>
                </c:pt>
                <c:pt idx="720">
                  <c:v>18.5</c:v>
                </c:pt>
                <c:pt idx="721">
                  <c:v>18.5</c:v>
                </c:pt>
                <c:pt idx="722">
                  <c:v>18.5</c:v>
                </c:pt>
                <c:pt idx="723">
                  <c:v>18.5</c:v>
                </c:pt>
                <c:pt idx="724">
                  <c:v>18.5</c:v>
                </c:pt>
                <c:pt idx="725">
                  <c:v>18.5</c:v>
                </c:pt>
                <c:pt idx="726">
                  <c:v>18.5</c:v>
                </c:pt>
                <c:pt idx="727">
                  <c:v>19</c:v>
                </c:pt>
                <c:pt idx="728">
                  <c:v>19</c:v>
                </c:pt>
                <c:pt idx="729">
                  <c:v>19</c:v>
                </c:pt>
                <c:pt idx="730">
                  <c:v>19</c:v>
                </c:pt>
                <c:pt idx="731">
                  <c:v>19</c:v>
                </c:pt>
                <c:pt idx="732">
                  <c:v>19</c:v>
                </c:pt>
                <c:pt idx="733">
                  <c:v>19</c:v>
                </c:pt>
                <c:pt idx="734">
                  <c:v>19</c:v>
                </c:pt>
                <c:pt idx="735">
                  <c:v>19</c:v>
                </c:pt>
                <c:pt idx="736">
                  <c:v>19</c:v>
                </c:pt>
                <c:pt idx="737">
                  <c:v>19</c:v>
                </c:pt>
                <c:pt idx="738">
                  <c:v>19</c:v>
                </c:pt>
                <c:pt idx="739">
                  <c:v>19</c:v>
                </c:pt>
                <c:pt idx="740">
                  <c:v>19</c:v>
                </c:pt>
                <c:pt idx="741">
                  <c:v>19</c:v>
                </c:pt>
                <c:pt idx="742">
                  <c:v>19</c:v>
                </c:pt>
                <c:pt idx="743">
                  <c:v>19</c:v>
                </c:pt>
                <c:pt idx="744">
                  <c:v>19</c:v>
                </c:pt>
                <c:pt idx="745">
                  <c:v>19</c:v>
                </c:pt>
                <c:pt idx="746">
                  <c:v>19</c:v>
                </c:pt>
                <c:pt idx="747">
                  <c:v>19</c:v>
                </c:pt>
                <c:pt idx="748">
                  <c:v>19</c:v>
                </c:pt>
                <c:pt idx="749">
                  <c:v>19</c:v>
                </c:pt>
                <c:pt idx="750">
                  <c:v>19</c:v>
                </c:pt>
                <c:pt idx="751">
                  <c:v>19</c:v>
                </c:pt>
                <c:pt idx="752">
                  <c:v>19</c:v>
                </c:pt>
                <c:pt idx="753">
                  <c:v>19</c:v>
                </c:pt>
                <c:pt idx="754">
                  <c:v>19.5</c:v>
                </c:pt>
                <c:pt idx="755">
                  <c:v>19.5</c:v>
                </c:pt>
                <c:pt idx="756">
                  <c:v>19.5</c:v>
                </c:pt>
                <c:pt idx="757">
                  <c:v>19.5</c:v>
                </c:pt>
                <c:pt idx="758">
                  <c:v>19.5</c:v>
                </c:pt>
                <c:pt idx="759">
                  <c:v>19.5</c:v>
                </c:pt>
                <c:pt idx="760">
                  <c:v>19.5</c:v>
                </c:pt>
                <c:pt idx="761">
                  <c:v>19.5</c:v>
                </c:pt>
                <c:pt idx="762">
                  <c:v>19.5</c:v>
                </c:pt>
                <c:pt idx="763">
                  <c:v>19.5</c:v>
                </c:pt>
                <c:pt idx="764">
                  <c:v>19.5</c:v>
                </c:pt>
                <c:pt idx="765">
                  <c:v>19.5</c:v>
                </c:pt>
                <c:pt idx="766">
                  <c:v>19.5</c:v>
                </c:pt>
                <c:pt idx="767">
                  <c:v>19.5</c:v>
                </c:pt>
                <c:pt idx="768">
                  <c:v>19.5</c:v>
                </c:pt>
                <c:pt idx="769">
                  <c:v>19.5</c:v>
                </c:pt>
                <c:pt idx="770">
                  <c:v>19.5</c:v>
                </c:pt>
                <c:pt idx="771">
                  <c:v>19.5</c:v>
                </c:pt>
                <c:pt idx="772">
                  <c:v>19.5</c:v>
                </c:pt>
                <c:pt idx="773">
                  <c:v>20</c:v>
                </c:pt>
                <c:pt idx="774">
                  <c:v>20</c:v>
                </c:pt>
                <c:pt idx="775">
                  <c:v>20</c:v>
                </c:pt>
                <c:pt idx="776">
                  <c:v>20</c:v>
                </c:pt>
                <c:pt idx="777">
                  <c:v>20</c:v>
                </c:pt>
                <c:pt idx="778">
                  <c:v>20</c:v>
                </c:pt>
                <c:pt idx="779">
                  <c:v>20</c:v>
                </c:pt>
                <c:pt idx="780">
                  <c:v>20</c:v>
                </c:pt>
                <c:pt idx="781">
                  <c:v>20</c:v>
                </c:pt>
                <c:pt idx="782">
                  <c:v>20</c:v>
                </c:pt>
                <c:pt idx="783">
                  <c:v>20</c:v>
                </c:pt>
                <c:pt idx="784">
                  <c:v>20</c:v>
                </c:pt>
                <c:pt idx="785">
                  <c:v>20</c:v>
                </c:pt>
                <c:pt idx="786">
                  <c:v>20</c:v>
                </c:pt>
                <c:pt idx="787">
                  <c:v>20</c:v>
                </c:pt>
                <c:pt idx="788">
                  <c:v>20</c:v>
                </c:pt>
                <c:pt idx="789">
                  <c:v>20</c:v>
                </c:pt>
                <c:pt idx="790">
                  <c:v>20</c:v>
                </c:pt>
                <c:pt idx="791">
                  <c:v>20</c:v>
                </c:pt>
                <c:pt idx="792">
                  <c:v>20</c:v>
                </c:pt>
                <c:pt idx="793">
                  <c:v>20.5</c:v>
                </c:pt>
                <c:pt idx="794">
                  <c:v>20.5</c:v>
                </c:pt>
                <c:pt idx="795">
                  <c:v>20.5</c:v>
                </c:pt>
                <c:pt idx="796">
                  <c:v>20.5</c:v>
                </c:pt>
                <c:pt idx="797">
                  <c:v>20.5</c:v>
                </c:pt>
                <c:pt idx="798">
                  <c:v>20.5</c:v>
                </c:pt>
                <c:pt idx="799">
                  <c:v>20.5</c:v>
                </c:pt>
                <c:pt idx="800">
                  <c:v>20.5</c:v>
                </c:pt>
                <c:pt idx="801">
                  <c:v>20.5</c:v>
                </c:pt>
                <c:pt idx="802">
                  <c:v>20.5</c:v>
                </c:pt>
                <c:pt idx="803">
                  <c:v>20.5</c:v>
                </c:pt>
                <c:pt idx="804">
                  <c:v>20.5</c:v>
                </c:pt>
                <c:pt idx="805">
                  <c:v>20.5</c:v>
                </c:pt>
                <c:pt idx="806">
                  <c:v>20.5</c:v>
                </c:pt>
                <c:pt idx="807">
                  <c:v>20.5</c:v>
                </c:pt>
                <c:pt idx="808">
                  <c:v>20.5</c:v>
                </c:pt>
                <c:pt idx="809">
                  <c:v>20.5</c:v>
                </c:pt>
                <c:pt idx="810">
                  <c:v>20.5</c:v>
                </c:pt>
                <c:pt idx="811">
                  <c:v>20.5</c:v>
                </c:pt>
                <c:pt idx="812">
                  <c:v>20.5</c:v>
                </c:pt>
                <c:pt idx="813">
                  <c:v>20.5</c:v>
                </c:pt>
                <c:pt idx="814">
                  <c:v>21</c:v>
                </c:pt>
                <c:pt idx="815">
                  <c:v>21</c:v>
                </c:pt>
                <c:pt idx="816">
                  <c:v>21</c:v>
                </c:pt>
                <c:pt idx="817">
                  <c:v>21</c:v>
                </c:pt>
                <c:pt idx="818">
                  <c:v>21</c:v>
                </c:pt>
                <c:pt idx="819">
                  <c:v>21</c:v>
                </c:pt>
                <c:pt idx="820">
                  <c:v>21</c:v>
                </c:pt>
                <c:pt idx="821">
                  <c:v>21</c:v>
                </c:pt>
                <c:pt idx="822">
                  <c:v>21</c:v>
                </c:pt>
                <c:pt idx="823">
                  <c:v>21</c:v>
                </c:pt>
                <c:pt idx="824">
                  <c:v>21</c:v>
                </c:pt>
                <c:pt idx="825">
                  <c:v>21</c:v>
                </c:pt>
                <c:pt idx="826">
                  <c:v>21</c:v>
                </c:pt>
                <c:pt idx="827">
                  <c:v>21</c:v>
                </c:pt>
                <c:pt idx="828">
                  <c:v>21</c:v>
                </c:pt>
                <c:pt idx="829">
                  <c:v>21</c:v>
                </c:pt>
                <c:pt idx="830">
                  <c:v>21</c:v>
                </c:pt>
                <c:pt idx="831">
                  <c:v>21</c:v>
                </c:pt>
                <c:pt idx="832">
                  <c:v>21.5</c:v>
                </c:pt>
                <c:pt idx="833">
                  <c:v>21.5</c:v>
                </c:pt>
                <c:pt idx="834">
                  <c:v>21.5</c:v>
                </c:pt>
                <c:pt idx="835">
                  <c:v>21.5</c:v>
                </c:pt>
                <c:pt idx="836">
                  <c:v>21.5</c:v>
                </c:pt>
                <c:pt idx="837">
                  <c:v>21.5</c:v>
                </c:pt>
                <c:pt idx="838">
                  <c:v>21.5</c:v>
                </c:pt>
                <c:pt idx="839">
                  <c:v>21.5</c:v>
                </c:pt>
                <c:pt idx="840">
                  <c:v>21.5</c:v>
                </c:pt>
                <c:pt idx="841">
                  <c:v>21.5</c:v>
                </c:pt>
                <c:pt idx="842">
                  <c:v>21.5</c:v>
                </c:pt>
                <c:pt idx="843">
                  <c:v>21.5</c:v>
                </c:pt>
                <c:pt idx="844">
                  <c:v>21.5</c:v>
                </c:pt>
                <c:pt idx="845">
                  <c:v>21.5</c:v>
                </c:pt>
                <c:pt idx="846">
                  <c:v>22</c:v>
                </c:pt>
                <c:pt idx="847">
                  <c:v>22</c:v>
                </c:pt>
                <c:pt idx="848">
                  <c:v>22</c:v>
                </c:pt>
                <c:pt idx="849">
                  <c:v>22</c:v>
                </c:pt>
                <c:pt idx="850">
                  <c:v>22</c:v>
                </c:pt>
                <c:pt idx="851">
                  <c:v>22</c:v>
                </c:pt>
                <c:pt idx="852">
                  <c:v>22</c:v>
                </c:pt>
                <c:pt idx="853">
                  <c:v>22</c:v>
                </c:pt>
                <c:pt idx="854">
                  <c:v>22</c:v>
                </c:pt>
                <c:pt idx="855">
                  <c:v>22</c:v>
                </c:pt>
                <c:pt idx="856">
                  <c:v>22</c:v>
                </c:pt>
                <c:pt idx="857">
                  <c:v>22</c:v>
                </c:pt>
                <c:pt idx="858">
                  <c:v>22</c:v>
                </c:pt>
                <c:pt idx="859">
                  <c:v>22</c:v>
                </c:pt>
                <c:pt idx="860">
                  <c:v>22</c:v>
                </c:pt>
                <c:pt idx="861">
                  <c:v>22</c:v>
                </c:pt>
                <c:pt idx="862">
                  <c:v>22</c:v>
                </c:pt>
                <c:pt idx="863">
                  <c:v>22</c:v>
                </c:pt>
                <c:pt idx="864">
                  <c:v>22</c:v>
                </c:pt>
                <c:pt idx="865">
                  <c:v>22</c:v>
                </c:pt>
                <c:pt idx="866">
                  <c:v>22</c:v>
                </c:pt>
                <c:pt idx="867">
                  <c:v>22</c:v>
                </c:pt>
                <c:pt idx="868">
                  <c:v>22</c:v>
                </c:pt>
                <c:pt idx="869">
                  <c:v>22</c:v>
                </c:pt>
                <c:pt idx="870">
                  <c:v>22</c:v>
                </c:pt>
                <c:pt idx="871">
                  <c:v>22</c:v>
                </c:pt>
                <c:pt idx="872">
                  <c:v>22</c:v>
                </c:pt>
                <c:pt idx="873">
                  <c:v>22.5</c:v>
                </c:pt>
                <c:pt idx="874">
                  <c:v>22.5</c:v>
                </c:pt>
                <c:pt idx="875">
                  <c:v>22.5</c:v>
                </c:pt>
                <c:pt idx="876">
                  <c:v>22.5</c:v>
                </c:pt>
                <c:pt idx="877">
                  <c:v>22.5</c:v>
                </c:pt>
                <c:pt idx="878">
                  <c:v>22.5</c:v>
                </c:pt>
                <c:pt idx="879">
                  <c:v>22.5</c:v>
                </c:pt>
                <c:pt idx="880">
                  <c:v>22.5</c:v>
                </c:pt>
                <c:pt idx="881">
                  <c:v>22.5</c:v>
                </c:pt>
                <c:pt idx="882">
                  <c:v>22.5</c:v>
                </c:pt>
                <c:pt idx="883">
                  <c:v>22.5</c:v>
                </c:pt>
                <c:pt idx="884">
                  <c:v>22.5</c:v>
                </c:pt>
                <c:pt idx="885">
                  <c:v>22.5</c:v>
                </c:pt>
                <c:pt idx="886">
                  <c:v>23</c:v>
                </c:pt>
                <c:pt idx="887">
                  <c:v>23</c:v>
                </c:pt>
                <c:pt idx="888">
                  <c:v>23</c:v>
                </c:pt>
                <c:pt idx="889">
                  <c:v>23</c:v>
                </c:pt>
                <c:pt idx="890">
                  <c:v>23</c:v>
                </c:pt>
                <c:pt idx="891">
                  <c:v>23</c:v>
                </c:pt>
                <c:pt idx="892">
                  <c:v>23</c:v>
                </c:pt>
                <c:pt idx="893">
                  <c:v>23</c:v>
                </c:pt>
                <c:pt idx="894">
                  <c:v>23</c:v>
                </c:pt>
                <c:pt idx="895">
                  <c:v>23</c:v>
                </c:pt>
                <c:pt idx="896">
                  <c:v>23</c:v>
                </c:pt>
                <c:pt idx="897">
                  <c:v>23.5</c:v>
                </c:pt>
                <c:pt idx="898">
                  <c:v>23.5</c:v>
                </c:pt>
                <c:pt idx="899">
                  <c:v>23.5</c:v>
                </c:pt>
                <c:pt idx="900">
                  <c:v>23.5</c:v>
                </c:pt>
                <c:pt idx="901">
                  <c:v>23.5</c:v>
                </c:pt>
                <c:pt idx="902">
                  <c:v>23.5</c:v>
                </c:pt>
                <c:pt idx="903">
                  <c:v>23.5</c:v>
                </c:pt>
                <c:pt idx="904">
                  <c:v>23.5</c:v>
                </c:pt>
                <c:pt idx="905">
                  <c:v>23.5</c:v>
                </c:pt>
                <c:pt idx="906">
                  <c:v>23.5</c:v>
                </c:pt>
                <c:pt idx="907">
                  <c:v>23.5</c:v>
                </c:pt>
                <c:pt idx="908">
                  <c:v>23.5</c:v>
                </c:pt>
                <c:pt idx="909">
                  <c:v>23.5</c:v>
                </c:pt>
                <c:pt idx="910">
                  <c:v>24</c:v>
                </c:pt>
                <c:pt idx="911">
                  <c:v>24</c:v>
                </c:pt>
                <c:pt idx="912">
                  <c:v>24</c:v>
                </c:pt>
                <c:pt idx="913">
                  <c:v>24</c:v>
                </c:pt>
                <c:pt idx="914">
                  <c:v>24</c:v>
                </c:pt>
                <c:pt idx="915">
                  <c:v>24</c:v>
                </c:pt>
                <c:pt idx="916">
                  <c:v>24</c:v>
                </c:pt>
                <c:pt idx="917">
                  <c:v>24</c:v>
                </c:pt>
                <c:pt idx="918">
                  <c:v>24</c:v>
                </c:pt>
                <c:pt idx="919">
                  <c:v>24</c:v>
                </c:pt>
                <c:pt idx="920">
                  <c:v>24</c:v>
                </c:pt>
                <c:pt idx="921">
                  <c:v>24</c:v>
                </c:pt>
                <c:pt idx="922">
                  <c:v>24</c:v>
                </c:pt>
                <c:pt idx="923">
                  <c:v>24</c:v>
                </c:pt>
                <c:pt idx="924">
                  <c:v>24</c:v>
                </c:pt>
                <c:pt idx="925">
                  <c:v>24</c:v>
                </c:pt>
                <c:pt idx="926">
                  <c:v>24</c:v>
                </c:pt>
                <c:pt idx="927">
                  <c:v>24.5</c:v>
                </c:pt>
                <c:pt idx="928">
                  <c:v>24.5</c:v>
                </c:pt>
                <c:pt idx="929">
                  <c:v>24.5</c:v>
                </c:pt>
                <c:pt idx="930">
                  <c:v>24.5</c:v>
                </c:pt>
                <c:pt idx="931">
                  <c:v>24.5</c:v>
                </c:pt>
                <c:pt idx="932">
                  <c:v>24.5</c:v>
                </c:pt>
                <c:pt idx="933">
                  <c:v>24.5</c:v>
                </c:pt>
                <c:pt idx="934">
                  <c:v>24.5</c:v>
                </c:pt>
                <c:pt idx="935">
                  <c:v>24.5</c:v>
                </c:pt>
                <c:pt idx="936">
                  <c:v>24.5</c:v>
                </c:pt>
                <c:pt idx="937">
                  <c:v>25</c:v>
                </c:pt>
                <c:pt idx="938">
                  <c:v>25</c:v>
                </c:pt>
                <c:pt idx="939">
                  <c:v>25</c:v>
                </c:pt>
                <c:pt idx="940">
                  <c:v>25</c:v>
                </c:pt>
                <c:pt idx="941">
                  <c:v>25</c:v>
                </c:pt>
                <c:pt idx="942">
                  <c:v>25</c:v>
                </c:pt>
                <c:pt idx="943">
                  <c:v>25</c:v>
                </c:pt>
                <c:pt idx="944">
                  <c:v>25</c:v>
                </c:pt>
                <c:pt idx="945">
                  <c:v>25</c:v>
                </c:pt>
                <c:pt idx="946">
                  <c:v>25</c:v>
                </c:pt>
                <c:pt idx="947">
                  <c:v>25</c:v>
                </c:pt>
                <c:pt idx="948">
                  <c:v>25</c:v>
                </c:pt>
                <c:pt idx="949">
                  <c:v>25</c:v>
                </c:pt>
                <c:pt idx="950">
                  <c:v>25</c:v>
                </c:pt>
                <c:pt idx="951">
                  <c:v>25</c:v>
                </c:pt>
                <c:pt idx="952">
                  <c:v>25</c:v>
                </c:pt>
                <c:pt idx="953">
                  <c:v>25.5</c:v>
                </c:pt>
                <c:pt idx="954">
                  <c:v>25.5</c:v>
                </c:pt>
                <c:pt idx="955">
                  <c:v>25.5</c:v>
                </c:pt>
                <c:pt idx="956">
                  <c:v>25.5</c:v>
                </c:pt>
                <c:pt idx="957">
                  <c:v>25.5</c:v>
                </c:pt>
                <c:pt idx="958">
                  <c:v>25.5</c:v>
                </c:pt>
                <c:pt idx="959">
                  <c:v>25.5</c:v>
                </c:pt>
                <c:pt idx="960">
                  <c:v>25.5</c:v>
                </c:pt>
                <c:pt idx="961">
                  <c:v>25.5</c:v>
                </c:pt>
                <c:pt idx="962">
                  <c:v>25.5</c:v>
                </c:pt>
                <c:pt idx="963">
                  <c:v>25.5</c:v>
                </c:pt>
                <c:pt idx="964">
                  <c:v>25.5</c:v>
                </c:pt>
                <c:pt idx="965">
                  <c:v>25.5</c:v>
                </c:pt>
                <c:pt idx="966">
                  <c:v>26</c:v>
                </c:pt>
                <c:pt idx="967">
                  <c:v>26</c:v>
                </c:pt>
                <c:pt idx="968">
                  <c:v>26</c:v>
                </c:pt>
                <c:pt idx="969">
                  <c:v>26</c:v>
                </c:pt>
                <c:pt idx="970">
                  <c:v>26</c:v>
                </c:pt>
                <c:pt idx="971">
                  <c:v>26</c:v>
                </c:pt>
                <c:pt idx="972">
                  <c:v>26</c:v>
                </c:pt>
                <c:pt idx="973">
                  <c:v>26</c:v>
                </c:pt>
                <c:pt idx="974">
                  <c:v>26</c:v>
                </c:pt>
                <c:pt idx="975">
                  <c:v>26</c:v>
                </c:pt>
                <c:pt idx="976">
                  <c:v>26</c:v>
                </c:pt>
                <c:pt idx="977">
                  <c:v>26</c:v>
                </c:pt>
                <c:pt idx="978">
                  <c:v>26</c:v>
                </c:pt>
                <c:pt idx="979">
                  <c:v>26.5</c:v>
                </c:pt>
                <c:pt idx="980">
                  <c:v>26.5</c:v>
                </c:pt>
                <c:pt idx="981">
                  <c:v>26.5</c:v>
                </c:pt>
                <c:pt idx="982">
                  <c:v>26.5</c:v>
                </c:pt>
                <c:pt idx="983">
                  <c:v>26.5</c:v>
                </c:pt>
                <c:pt idx="984">
                  <c:v>26.5</c:v>
                </c:pt>
                <c:pt idx="985">
                  <c:v>26.5</c:v>
                </c:pt>
                <c:pt idx="986">
                  <c:v>26.5</c:v>
                </c:pt>
                <c:pt idx="987">
                  <c:v>26.5</c:v>
                </c:pt>
                <c:pt idx="988">
                  <c:v>26.5</c:v>
                </c:pt>
                <c:pt idx="989">
                  <c:v>26.5</c:v>
                </c:pt>
                <c:pt idx="990">
                  <c:v>26.5</c:v>
                </c:pt>
                <c:pt idx="991">
                  <c:v>26.5</c:v>
                </c:pt>
                <c:pt idx="992">
                  <c:v>26.5</c:v>
                </c:pt>
                <c:pt idx="993">
                  <c:v>26.5</c:v>
                </c:pt>
                <c:pt idx="994">
                  <c:v>26.5</c:v>
                </c:pt>
                <c:pt idx="995">
                  <c:v>26.5</c:v>
                </c:pt>
                <c:pt idx="996">
                  <c:v>26.5</c:v>
                </c:pt>
                <c:pt idx="997">
                  <c:v>26.5</c:v>
                </c:pt>
                <c:pt idx="998">
                  <c:v>27</c:v>
                </c:pt>
                <c:pt idx="999">
                  <c:v>27</c:v>
                </c:pt>
                <c:pt idx="1000">
                  <c:v>27</c:v>
                </c:pt>
                <c:pt idx="1001">
                  <c:v>27</c:v>
                </c:pt>
                <c:pt idx="1002">
                  <c:v>27</c:v>
                </c:pt>
                <c:pt idx="1003">
                  <c:v>27</c:v>
                </c:pt>
                <c:pt idx="1004">
                  <c:v>27</c:v>
                </c:pt>
                <c:pt idx="1005">
                  <c:v>27</c:v>
                </c:pt>
                <c:pt idx="1006">
                  <c:v>27</c:v>
                </c:pt>
                <c:pt idx="1007">
                  <c:v>27</c:v>
                </c:pt>
                <c:pt idx="1008">
                  <c:v>27</c:v>
                </c:pt>
                <c:pt idx="1009">
                  <c:v>27</c:v>
                </c:pt>
                <c:pt idx="1010">
                  <c:v>27</c:v>
                </c:pt>
                <c:pt idx="1011">
                  <c:v>27</c:v>
                </c:pt>
                <c:pt idx="1012">
                  <c:v>27.5</c:v>
                </c:pt>
                <c:pt idx="1013">
                  <c:v>27.5</c:v>
                </c:pt>
                <c:pt idx="1014">
                  <c:v>27.5</c:v>
                </c:pt>
                <c:pt idx="1015">
                  <c:v>27.5</c:v>
                </c:pt>
                <c:pt idx="1016">
                  <c:v>27.5</c:v>
                </c:pt>
                <c:pt idx="1017">
                  <c:v>27.5</c:v>
                </c:pt>
                <c:pt idx="1018">
                  <c:v>27.5</c:v>
                </c:pt>
                <c:pt idx="1019">
                  <c:v>28</c:v>
                </c:pt>
                <c:pt idx="1020">
                  <c:v>28</c:v>
                </c:pt>
                <c:pt idx="1021">
                  <c:v>28</c:v>
                </c:pt>
                <c:pt idx="1022">
                  <c:v>28</c:v>
                </c:pt>
                <c:pt idx="1023">
                  <c:v>28</c:v>
                </c:pt>
                <c:pt idx="1024">
                  <c:v>28</c:v>
                </c:pt>
                <c:pt idx="1025">
                  <c:v>28</c:v>
                </c:pt>
                <c:pt idx="1026">
                  <c:v>28</c:v>
                </c:pt>
                <c:pt idx="1027">
                  <c:v>28</c:v>
                </c:pt>
                <c:pt idx="1028">
                  <c:v>28</c:v>
                </c:pt>
                <c:pt idx="1029">
                  <c:v>28</c:v>
                </c:pt>
                <c:pt idx="1030">
                  <c:v>28</c:v>
                </c:pt>
                <c:pt idx="1031">
                  <c:v>28</c:v>
                </c:pt>
                <c:pt idx="1032">
                  <c:v>28</c:v>
                </c:pt>
                <c:pt idx="1033">
                  <c:v>28</c:v>
                </c:pt>
                <c:pt idx="1034">
                  <c:v>28</c:v>
                </c:pt>
                <c:pt idx="1035">
                  <c:v>28</c:v>
                </c:pt>
                <c:pt idx="1036">
                  <c:v>28</c:v>
                </c:pt>
                <c:pt idx="1037">
                  <c:v>28</c:v>
                </c:pt>
                <c:pt idx="1038">
                  <c:v>28</c:v>
                </c:pt>
                <c:pt idx="1039">
                  <c:v>28.5</c:v>
                </c:pt>
                <c:pt idx="1040">
                  <c:v>28.5</c:v>
                </c:pt>
                <c:pt idx="1041">
                  <c:v>28.5</c:v>
                </c:pt>
                <c:pt idx="1042">
                  <c:v>28.5</c:v>
                </c:pt>
                <c:pt idx="1043">
                  <c:v>28.5</c:v>
                </c:pt>
                <c:pt idx="1044">
                  <c:v>28.5</c:v>
                </c:pt>
                <c:pt idx="1045">
                  <c:v>28.5</c:v>
                </c:pt>
                <c:pt idx="1046">
                  <c:v>28.5</c:v>
                </c:pt>
                <c:pt idx="1047">
                  <c:v>28.5</c:v>
                </c:pt>
                <c:pt idx="1048">
                  <c:v>28.5</c:v>
                </c:pt>
                <c:pt idx="1049">
                  <c:v>28.5</c:v>
                </c:pt>
                <c:pt idx="1050">
                  <c:v>28.5</c:v>
                </c:pt>
                <c:pt idx="1051">
                  <c:v>28.5</c:v>
                </c:pt>
                <c:pt idx="1052">
                  <c:v>28.5</c:v>
                </c:pt>
                <c:pt idx="1053">
                  <c:v>28.5</c:v>
                </c:pt>
                <c:pt idx="1054">
                  <c:v>28.5</c:v>
                </c:pt>
                <c:pt idx="1055">
                  <c:v>28.5</c:v>
                </c:pt>
                <c:pt idx="1056">
                  <c:v>29</c:v>
                </c:pt>
                <c:pt idx="1057">
                  <c:v>29</c:v>
                </c:pt>
                <c:pt idx="1058">
                  <c:v>29</c:v>
                </c:pt>
                <c:pt idx="1059">
                  <c:v>29</c:v>
                </c:pt>
                <c:pt idx="1060">
                  <c:v>29</c:v>
                </c:pt>
                <c:pt idx="1061">
                  <c:v>29</c:v>
                </c:pt>
                <c:pt idx="1062">
                  <c:v>29</c:v>
                </c:pt>
                <c:pt idx="1063">
                  <c:v>29</c:v>
                </c:pt>
                <c:pt idx="1064">
                  <c:v>29</c:v>
                </c:pt>
                <c:pt idx="1065">
                  <c:v>29</c:v>
                </c:pt>
                <c:pt idx="1066">
                  <c:v>29</c:v>
                </c:pt>
                <c:pt idx="1067">
                  <c:v>29</c:v>
                </c:pt>
                <c:pt idx="1068">
                  <c:v>29</c:v>
                </c:pt>
                <c:pt idx="1069">
                  <c:v>29.5</c:v>
                </c:pt>
                <c:pt idx="1070">
                  <c:v>29.5</c:v>
                </c:pt>
                <c:pt idx="1071">
                  <c:v>29.5</c:v>
                </c:pt>
                <c:pt idx="1072">
                  <c:v>29.5</c:v>
                </c:pt>
                <c:pt idx="1073">
                  <c:v>29.5</c:v>
                </c:pt>
                <c:pt idx="1074">
                  <c:v>29.5</c:v>
                </c:pt>
                <c:pt idx="1075">
                  <c:v>30</c:v>
                </c:pt>
                <c:pt idx="1076">
                  <c:v>30</c:v>
                </c:pt>
                <c:pt idx="1077">
                  <c:v>30</c:v>
                </c:pt>
                <c:pt idx="1078">
                  <c:v>30</c:v>
                </c:pt>
                <c:pt idx="1079">
                  <c:v>30</c:v>
                </c:pt>
                <c:pt idx="1080">
                  <c:v>30</c:v>
                </c:pt>
                <c:pt idx="1081">
                  <c:v>30</c:v>
                </c:pt>
                <c:pt idx="1082">
                  <c:v>30</c:v>
                </c:pt>
                <c:pt idx="1083">
                  <c:v>30</c:v>
                </c:pt>
                <c:pt idx="1084">
                  <c:v>30</c:v>
                </c:pt>
                <c:pt idx="1085">
                  <c:v>30</c:v>
                </c:pt>
                <c:pt idx="1086">
                  <c:v>30</c:v>
                </c:pt>
                <c:pt idx="1087">
                  <c:v>30</c:v>
                </c:pt>
                <c:pt idx="1088">
                  <c:v>30</c:v>
                </c:pt>
                <c:pt idx="1089">
                  <c:v>30.5</c:v>
                </c:pt>
                <c:pt idx="1090">
                  <c:v>30.5</c:v>
                </c:pt>
                <c:pt idx="1091">
                  <c:v>30.5</c:v>
                </c:pt>
                <c:pt idx="1092">
                  <c:v>30.5</c:v>
                </c:pt>
                <c:pt idx="1093">
                  <c:v>30.5</c:v>
                </c:pt>
                <c:pt idx="1094">
                  <c:v>30.5</c:v>
                </c:pt>
                <c:pt idx="1095">
                  <c:v>30.5</c:v>
                </c:pt>
                <c:pt idx="1096">
                  <c:v>30.5</c:v>
                </c:pt>
                <c:pt idx="1097">
                  <c:v>30.5</c:v>
                </c:pt>
                <c:pt idx="1098">
                  <c:v>30.5</c:v>
                </c:pt>
                <c:pt idx="1099">
                  <c:v>30.5</c:v>
                </c:pt>
                <c:pt idx="1100">
                  <c:v>31</c:v>
                </c:pt>
                <c:pt idx="1101">
                  <c:v>31</c:v>
                </c:pt>
                <c:pt idx="1102">
                  <c:v>31</c:v>
                </c:pt>
                <c:pt idx="1103">
                  <c:v>31</c:v>
                </c:pt>
                <c:pt idx="1104">
                  <c:v>31</c:v>
                </c:pt>
                <c:pt idx="1105">
                  <c:v>31</c:v>
                </c:pt>
                <c:pt idx="1106">
                  <c:v>31</c:v>
                </c:pt>
                <c:pt idx="1107">
                  <c:v>31</c:v>
                </c:pt>
                <c:pt idx="1108">
                  <c:v>31</c:v>
                </c:pt>
                <c:pt idx="1109">
                  <c:v>31</c:v>
                </c:pt>
                <c:pt idx="1110">
                  <c:v>31</c:v>
                </c:pt>
                <c:pt idx="1111">
                  <c:v>31</c:v>
                </c:pt>
                <c:pt idx="1112">
                  <c:v>31</c:v>
                </c:pt>
                <c:pt idx="1113">
                  <c:v>31</c:v>
                </c:pt>
                <c:pt idx="1114">
                  <c:v>31.5</c:v>
                </c:pt>
                <c:pt idx="1115">
                  <c:v>31.5</c:v>
                </c:pt>
                <c:pt idx="1116">
                  <c:v>31.5</c:v>
                </c:pt>
                <c:pt idx="1117">
                  <c:v>31.5</c:v>
                </c:pt>
                <c:pt idx="1118">
                  <c:v>31.5</c:v>
                </c:pt>
                <c:pt idx="1119">
                  <c:v>31.5</c:v>
                </c:pt>
                <c:pt idx="1120">
                  <c:v>31.5</c:v>
                </c:pt>
                <c:pt idx="1121">
                  <c:v>31.5</c:v>
                </c:pt>
                <c:pt idx="1122">
                  <c:v>31.5</c:v>
                </c:pt>
                <c:pt idx="1123">
                  <c:v>31.5</c:v>
                </c:pt>
                <c:pt idx="1124">
                  <c:v>31.5</c:v>
                </c:pt>
                <c:pt idx="1125">
                  <c:v>31.5</c:v>
                </c:pt>
                <c:pt idx="1126">
                  <c:v>32</c:v>
                </c:pt>
                <c:pt idx="1127">
                  <c:v>32</c:v>
                </c:pt>
                <c:pt idx="1128">
                  <c:v>32</c:v>
                </c:pt>
                <c:pt idx="1129">
                  <c:v>32</c:v>
                </c:pt>
                <c:pt idx="1130">
                  <c:v>32</c:v>
                </c:pt>
                <c:pt idx="1131">
                  <c:v>32</c:v>
                </c:pt>
                <c:pt idx="1132">
                  <c:v>32</c:v>
                </c:pt>
                <c:pt idx="1133">
                  <c:v>32</c:v>
                </c:pt>
                <c:pt idx="1134">
                  <c:v>32</c:v>
                </c:pt>
                <c:pt idx="1135">
                  <c:v>32</c:v>
                </c:pt>
                <c:pt idx="1136">
                  <c:v>32</c:v>
                </c:pt>
                <c:pt idx="1137">
                  <c:v>32.5</c:v>
                </c:pt>
                <c:pt idx="1138">
                  <c:v>32.5</c:v>
                </c:pt>
                <c:pt idx="1139">
                  <c:v>32.5</c:v>
                </c:pt>
                <c:pt idx="1140">
                  <c:v>32.5</c:v>
                </c:pt>
                <c:pt idx="1141">
                  <c:v>32.5</c:v>
                </c:pt>
                <c:pt idx="1142">
                  <c:v>32.5</c:v>
                </c:pt>
                <c:pt idx="1143">
                  <c:v>32.5</c:v>
                </c:pt>
                <c:pt idx="1144">
                  <c:v>32.5</c:v>
                </c:pt>
                <c:pt idx="1145">
                  <c:v>32.5</c:v>
                </c:pt>
                <c:pt idx="1146">
                  <c:v>32.5</c:v>
                </c:pt>
                <c:pt idx="1147">
                  <c:v>33</c:v>
                </c:pt>
                <c:pt idx="1148">
                  <c:v>33</c:v>
                </c:pt>
                <c:pt idx="1149">
                  <c:v>33</c:v>
                </c:pt>
                <c:pt idx="1150">
                  <c:v>33</c:v>
                </c:pt>
                <c:pt idx="1151">
                  <c:v>33</c:v>
                </c:pt>
                <c:pt idx="1152">
                  <c:v>33</c:v>
                </c:pt>
                <c:pt idx="1153">
                  <c:v>33</c:v>
                </c:pt>
                <c:pt idx="1154">
                  <c:v>33</c:v>
                </c:pt>
                <c:pt idx="1155">
                  <c:v>33</c:v>
                </c:pt>
                <c:pt idx="1156">
                  <c:v>33.5</c:v>
                </c:pt>
                <c:pt idx="1157">
                  <c:v>33.5</c:v>
                </c:pt>
                <c:pt idx="1158">
                  <c:v>33.5</c:v>
                </c:pt>
                <c:pt idx="1159">
                  <c:v>33.5</c:v>
                </c:pt>
                <c:pt idx="1160">
                  <c:v>33.5</c:v>
                </c:pt>
                <c:pt idx="1161">
                  <c:v>33.5</c:v>
                </c:pt>
                <c:pt idx="1162">
                  <c:v>33.5</c:v>
                </c:pt>
                <c:pt idx="1163">
                  <c:v>33.5</c:v>
                </c:pt>
                <c:pt idx="1164">
                  <c:v>33.5</c:v>
                </c:pt>
                <c:pt idx="1165">
                  <c:v>33.5</c:v>
                </c:pt>
                <c:pt idx="1166">
                  <c:v>33.5</c:v>
                </c:pt>
                <c:pt idx="1167">
                  <c:v>33.5</c:v>
                </c:pt>
                <c:pt idx="1168">
                  <c:v>33.5</c:v>
                </c:pt>
                <c:pt idx="1169">
                  <c:v>34</c:v>
                </c:pt>
                <c:pt idx="1170">
                  <c:v>34</c:v>
                </c:pt>
                <c:pt idx="1171">
                  <c:v>34</c:v>
                </c:pt>
                <c:pt idx="1172">
                  <c:v>34</c:v>
                </c:pt>
                <c:pt idx="1173">
                  <c:v>34</c:v>
                </c:pt>
                <c:pt idx="1174">
                  <c:v>34</c:v>
                </c:pt>
                <c:pt idx="1175">
                  <c:v>34</c:v>
                </c:pt>
                <c:pt idx="1176">
                  <c:v>34</c:v>
                </c:pt>
                <c:pt idx="1177">
                  <c:v>34</c:v>
                </c:pt>
                <c:pt idx="1178">
                  <c:v>34</c:v>
                </c:pt>
                <c:pt idx="1179">
                  <c:v>34</c:v>
                </c:pt>
                <c:pt idx="1180">
                  <c:v>34.5</c:v>
                </c:pt>
                <c:pt idx="1181">
                  <c:v>34.5</c:v>
                </c:pt>
                <c:pt idx="1182">
                  <c:v>34.5</c:v>
                </c:pt>
                <c:pt idx="1183">
                  <c:v>34.5</c:v>
                </c:pt>
                <c:pt idx="1184">
                  <c:v>34.5</c:v>
                </c:pt>
                <c:pt idx="1185">
                  <c:v>34.5</c:v>
                </c:pt>
                <c:pt idx="1186">
                  <c:v>34.5</c:v>
                </c:pt>
                <c:pt idx="1187">
                  <c:v>34.5</c:v>
                </c:pt>
                <c:pt idx="1188">
                  <c:v>35</c:v>
                </c:pt>
                <c:pt idx="1189">
                  <c:v>35</c:v>
                </c:pt>
                <c:pt idx="1190">
                  <c:v>35</c:v>
                </c:pt>
                <c:pt idx="1191">
                  <c:v>35</c:v>
                </c:pt>
                <c:pt idx="1192">
                  <c:v>35</c:v>
                </c:pt>
                <c:pt idx="1193">
                  <c:v>35</c:v>
                </c:pt>
                <c:pt idx="1194">
                  <c:v>35</c:v>
                </c:pt>
                <c:pt idx="1195">
                  <c:v>35</c:v>
                </c:pt>
                <c:pt idx="1196">
                  <c:v>35</c:v>
                </c:pt>
                <c:pt idx="1197">
                  <c:v>35</c:v>
                </c:pt>
                <c:pt idx="1198">
                  <c:v>35</c:v>
                </c:pt>
                <c:pt idx="1199">
                  <c:v>35</c:v>
                </c:pt>
                <c:pt idx="1200">
                  <c:v>35</c:v>
                </c:pt>
                <c:pt idx="1201">
                  <c:v>35</c:v>
                </c:pt>
                <c:pt idx="1202">
                  <c:v>35</c:v>
                </c:pt>
                <c:pt idx="1203">
                  <c:v>35</c:v>
                </c:pt>
                <c:pt idx="1204">
                  <c:v>35</c:v>
                </c:pt>
                <c:pt idx="1205">
                  <c:v>35</c:v>
                </c:pt>
                <c:pt idx="1206">
                  <c:v>35</c:v>
                </c:pt>
                <c:pt idx="1207">
                  <c:v>35</c:v>
                </c:pt>
                <c:pt idx="1208">
                  <c:v>35.5</c:v>
                </c:pt>
                <c:pt idx="1209">
                  <c:v>35.5</c:v>
                </c:pt>
                <c:pt idx="1210">
                  <c:v>35.5</c:v>
                </c:pt>
                <c:pt idx="1211">
                  <c:v>35.5</c:v>
                </c:pt>
                <c:pt idx="1212">
                  <c:v>35.5</c:v>
                </c:pt>
                <c:pt idx="1213">
                  <c:v>35.5</c:v>
                </c:pt>
                <c:pt idx="1214">
                  <c:v>35.5</c:v>
                </c:pt>
                <c:pt idx="1215">
                  <c:v>35.5</c:v>
                </c:pt>
                <c:pt idx="1216">
                  <c:v>35.5</c:v>
                </c:pt>
                <c:pt idx="1217">
                  <c:v>35.5</c:v>
                </c:pt>
                <c:pt idx="1218">
                  <c:v>35.5</c:v>
                </c:pt>
                <c:pt idx="1219">
                  <c:v>35.5</c:v>
                </c:pt>
                <c:pt idx="1220">
                  <c:v>35.5</c:v>
                </c:pt>
                <c:pt idx="1221">
                  <c:v>36</c:v>
                </c:pt>
                <c:pt idx="1222">
                  <c:v>36</c:v>
                </c:pt>
                <c:pt idx="1223">
                  <c:v>36</c:v>
                </c:pt>
                <c:pt idx="1224">
                  <c:v>36</c:v>
                </c:pt>
                <c:pt idx="1225">
                  <c:v>36</c:v>
                </c:pt>
                <c:pt idx="1226">
                  <c:v>36</c:v>
                </c:pt>
                <c:pt idx="1227">
                  <c:v>36</c:v>
                </c:pt>
                <c:pt idx="1228">
                  <c:v>36</c:v>
                </c:pt>
                <c:pt idx="1229">
                  <c:v>36</c:v>
                </c:pt>
                <c:pt idx="1230">
                  <c:v>36.5</c:v>
                </c:pt>
                <c:pt idx="1231">
                  <c:v>36.5</c:v>
                </c:pt>
                <c:pt idx="1232">
                  <c:v>36.5</c:v>
                </c:pt>
                <c:pt idx="1233">
                  <c:v>36.5</c:v>
                </c:pt>
                <c:pt idx="1234">
                  <c:v>36.5</c:v>
                </c:pt>
                <c:pt idx="1235">
                  <c:v>36.5</c:v>
                </c:pt>
                <c:pt idx="1236">
                  <c:v>36.5</c:v>
                </c:pt>
                <c:pt idx="1237">
                  <c:v>36.5</c:v>
                </c:pt>
                <c:pt idx="1238">
                  <c:v>36.5</c:v>
                </c:pt>
                <c:pt idx="1239">
                  <c:v>36.5</c:v>
                </c:pt>
                <c:pt idx="1240">
                  <c:v>36.5</c:v>
                </c:pt>
                <c:pt idx="1241">
                  <c:v>36.5</c:v>
                </c:pt>
                <c:pt idx="1242">
                  <c:v>37</c:v>
                </c:pt>
                <c:pt idx="1243">
                  <c:v>37</c:v>
                </c:pt>
                <c:pt idx="1244">
                  <c:v>37</c:v>
                </c:pt>
                <c:pt idx="1245">
                  <c:v>37</c:v>
                </c:pt>
                <c:pt idx="1246">
                  <c:v>37</c:v>
                </c:pt>
                <c:pt idx="1247">
                  <c:v>37</c:v>
                </c:pt>
                <c:pt idx="1248">
                  <c:v>37</c:v>
                </c:pt>
                <c:pt idx="1249">
                  <c:v>37.5</c:v>
                </c:pt>
                <c:pt idx="1250">
                  <c:v>37.5</c:v>
                </c:pt>
                <c:pt idx="1251">
                  <c:v>37.5</c:v>
                </c:pt>
                <c:pt idx="1252">
                  <c:v>37.5</c:v>
                </c:pt>
                <c:pt idx="1253">
                  <c:v>37.5</c:v>
                </c:pt>
                <c:pt idx="1254">
                  <c:v>37.5</c:v>
                </c:pt>
                <c:pt idx="1255">
                  <c:v>37.5</c:v>
                </c:pt>
                <c:pt idx="1256">
                  <c:v>37.5</c:v>
                </c:pt>
                <c:pt idx="1257">
                  <c:v>37.5</c:v>
                </c:pt>
                <c:pt idx="1258">
                  <c:v>37.5</c:v>
                </c:pt>
                <c:pt idx="1259">
                  <c:v>37.5</c:v>
                </c:pt>
                <c:pt idx="1260">
                  <c:v>37.5</c:v>
                </c:pt>
                <c:pt idx="1261">
                  <c:v>38</c:v>
                </c:pt>
                <c:pt idx="1262">
                  <c:v>38</c:v>
                </c:pt>
                <c:pt idx="1263">
                  <c:v>38</c:v>
                </c:pt>
                <c:pt idx="1264">
                  <c:v>38</c:v>
                </c:pt>
                <c:pt idx="1265">
                  <c:v>38</c:v>
                </c:pt>
                <c:pt idx="1266">
                  <c:v>38</c:v>
                </c:pt>
                <c:pt idx="1267">
                  <c:v>38</c:v>
                </c:pt>
                <c:pt idx="1268">
                  <c:v>38</c:v>
                </c:pt>
                <c:pt idx="1269">
                  <c:v>38</c:v>
                </c:pt>
                <c:pt idx="1270">
                  <c:v>38</c:v>
                </c:pt>
                <c:pt idx="1271">
                  <c:v>38</c:v>
                </c:pt>
                <c:pt idx="1272">
                  <c:v>38</c:v>
                </c:pt>
                <c:pt idx="1273">
                  <c:v>38</c:v>
                </c:pt>
                <c:pt idx="1274">
                  <c:v>38.5</c:v>
                </c:pt>
                <c:pt idx="1275">
                  <c:v>38.5</c:v>
                </c:pt>
                <c:pt idx="1276">
                  <c:v>38.5</c:v>
                </c:pt>
                <c:pt idx="1277">
                  <c:v>38.5</c:v>
                </c:pt>
                <c:pt idx="1278">
                  <c:v>38.5</c:v>
                </c:pt>
                <c:pt idx="1279">
                  <c:v>38.5</c:v>
                </c:pt>
                <c:pt idx="1280">
                  <c:v>38.5</c:v>
                </c:pt>
                <c:pt idx="1281">
                  <c:v>38.5</c:v>
                </c:pt>
                <c:pt idx="1282">
                  <c:v>39</c:v>
                </c:pt>
                <c:pt idx="1283">
                  <c:v>39</c:v>
                </c:pt>
                <c:pt idx="1284">
                  <c:v>39</c:v>
                </c:pt>
                <c:pt idx="1285">
                  <c:v>39</c:v>
                </c:pt>
                <c:pt idx="1286">
                  <c:v>39</c:v>
                </c:pt>
                <c:pt idx="1287">
                  <c:v>39</c:v>
                </c:pt>
                <c:pt idx="1288">
                  <c:v>39</c:v>
                </c:pt>
                <c:pt idx="1289">
                  <c:v>39.5</c:v>
                </c:pt>
                <c:pt idx="1290">
                  <c:v>39.5</c:v>
                </c:pt>
                <c:pt idx="1291">
                  <c:v>39.5</c:v>
                </c:pt>
                <c:pt idx="1292">
                  <c:v>39.5</c:v>
                </c:pt>
                <c:pt idx="1293">
                  <c:v>39.5</c:v>
                </c:pt>
                <c:pt idx="1294">
                  <c:v>39.5</c:v>
                </c:pt>
                <c:pt idx="1295">
                  <c:v>39.5</c:v>
                </c:pt>
                <c:pt idx="1296">
                  <c:v>39.5</c:v>
                </c:pt>
                <c:pt idx="1297">
                  <c:v>40</c:v>
                </c:pt>
                <c:pt idx="1298">
                  <c:v>40</c:v>
                </c:pt>
                <c:pt idx="1299">
                  <c:v>40</c:v>
                </c:pt>
                <c:pt idx="1300">
                  <c:v>40</c:v>
                </c:pt>
                <c:pt idx="1301">
                  <c:v>40</c:v>
                </c:pt>
                <c:pt idx="1302">
                  <c:v>40</c:v>
                </c:pt>
                <c:pt idx="1303">
                  <c:v>40</c:v>
                </c:pt>
                <c:pt idx="1304">
                  <c:v>40</c:v>
                </c:pt>
                <c:pt idx="1305">
                  <c:v>40</c:v>
                </c:pt>
                <c:pt idx="1306">
                  <c:v>40.5</c:v>
                </c:pt>
                <c:pt idx="1307">
                  <c:v>40.5</c:v>
                </c:pt>
                <c:pt idx="1308">
                  <c:v>40.5</c:v>
                </c:pt>
                <c:pt idx="1309">
                  <c:v>40.5</c:v>
                </c:pt>
                <c:pt idx="1310">
                  <c:v>40.5</c:v>
                </c:pt>
                <c:pt idx="1311">
                  <c:v>40.5</c:v>
                </c:pt>
                <c:pt idx="1312">
                  <c:v>40.5</c:v>
                </c:pt>
                <c:pt idx="1313">
                  <c:v>40.5</c:v>
                </c:pt>
                <c:pt idx="1314">
                  <c:v>41</c:v>
                </c:pt>
                <c:pt idx="1315">
                  <c:v>41</c:v>
                </c:pt>
                <c:pt idx="1316">
                  <c:v>41</c:v>
                </c:pt>
                <c:pt idx="1317">
                  <c:v>41</c:v>
                </c:pt>
                <c:pt idx="1318">
                  <c:v>41</c:v>
                </c:pt>
                <c:pt idx="1319">
                  <c:v>41</c:v>
                </c:pt>
                <c:pt idx="1320">
                  <c:v>41</c:v>
                </c:pt>
                <c:pt idx="1321">
                  <c:v>41</c:v>
                </c:pt>
                <c:pt idx="1322">
                  <c:v>41</c:v>
                </c:pt>
                <c:pt idx="1323">
                  <c:v>41</c:v>
                </c:pt>
                <c:pt idx="1324">
                  <c:v>41</c:v>
                </c:pt>
                <c:pt idx="1325">
                  <c:v>41</c:v>
                </c:pt>
                <c:pt idx="1326">
                  <c:v>41.5</c:v>
                </c:pt>
                <c:pt idx="1327">
                  <c:v>41.5</c:v>
                </c:pt>
                <c:pt idx="1328">
                  <c:v>41.5</c:v>
                </c:pt>
                <c:pt idx="1329">
                  <c:v>41.5</c:v>
                </c:pt>
                <c:pt idx="1330">
                  <c:v>41.5</c:v>
                </c:pt>
                <c:pt idx="1331">
                  <c:v>41.5</c:v>
                </c:pt>
                <c:pt idx="1332">
                  <c:v>41.5</c:v>
                </c:pt>
                <c:pt idx="1333">
                  <c:v>41.5</c:v>
                </c:pt>
                <c:pt idx="1334">
                  <c:v>41.5</c:v>
                </c:pt>
                <c:pt idx="1335">
                  <c:v>41.5</c:v>
                </c:pt>
                <c:pt idx="1336">
                  <c:v>41.5</c:v>
                </c:pt>
                <c:pt idx="1337">
                  <c:v>41.5</c:v>
                </c:pt>
                <c:pt idx="1338">
                  <c:v>41.5</c:v>
                </c:pt>
                <c:pt idx="1339">
                  <c:v>42</c:v>
                </c:pt>
                <c:pt idx="1340">
                  <c:v>42</c:v>
                </c:pt>
                <c:pt idx="1341">
                  <c:v>42</c:v>
                </c:pt>
                <c:pt idx="1342">
                  <c:v>42</c:v>
                </c:pt>
                <c:pt idx="1343">
                  <c:v>42</c:v>
                </c:pt>
                <c:pt idx="1344">
                  <c:v>42</c:v>
                </c:pt>
                <c:pt idx="1345">
                  <c:v>42</c:v>
                </c:pt>
                <c:pt idx="1346">
                  <c:v>42</c:v>
                </c:pt>
                <c:pt idx="1347">
                  <c:v>42</c:v>
                </c:pt>
                <c:pt idx="1348">
                  <c:v>42</c:v>
                </c:pt>
                <c:pt idx="1349">
                  <c:v>42</c:v>
                </c:pt>
                <c:pt idx="1350">
                  <c:v>42</c:v>
                </c:pt>
                <c:pt idx="1351">
                  <c:v>42</c:v>
                </c:pt>
                <c:pt idx="1352">
                  <c:v>42</c:v>
                </c:pt>
                <c:pt idx="1353">
                  <c:v>42.5</c:v>
                </c:pt>
                <c:pt idx="1354">
                  <c:v>42.5</c:v>
                </c:pt>
                <c:pt idx="1355">
                  <c:v>42.5</c:v>
                </c:pt>
                <c:pt idx="1356">
                  <c:v>42.5</c:v>
                </c:pt>
                <c:pt idx="1357">
                  <c:v>42.5</c:v>
                </c:pt>
                <c:pt idx="1358">
                  <c:v>42.5</c:v>
                </c:pt>
                <c:pt idx="1359">
                  <c:v>42.5</c:v>
                </c:pt>
                <c:pt idx="1360">
                  <c:v>42.5</c:v>
                </c:pt>
                <c:pt idx="1361">
                  <c:v>42.5</c:v>
                </c:pt>
                <c:pt idx="1362">
                  <c:v>42.5</c:v>
                </c:pt>
                <c:pt idx="1363">
                  <c:v>43</c:v>
                </c:pt>
                <c:pt idx="1364">
                  <c:v>43</c:v>
                </c:pt>
                <c:pt idx="1365">
                  <c:v>43</c:v>
                </c:pt>
                <c:pt idx="1366">
                  <c:v>43</c:v>
                </c:pt>
                <c:pt idx="1367">
                  <c:v>43</c:v>
                </c:pt>
                <c:pt idx="1368">
                  <c:v>43</c:v>
                </c:pt>
                <c:pt idx="1369">
                  <c:v>43</c:v>
                </c:pt>
                <c:pt idx="1370">
                  <c:v>43</c:v>
                </c:pt>
                <c:pt idx="1371">
                  <c:v>43</c:v>
                </c:pt>
                <c:pt idx="1372">
                  <c:v>43</c:v>
                </c:pt>
                <c:pt idx="1373">
                  <c:v>43.5</c:v>
                </c:pt>
                <c:pt idx="1374">
                  <c:v>43.5</c:v>
                </c:pt>
                <c:pt idx="1375">
                  <c:v>43.5</c:v>
                </c:pt>
                <c:pt idx="1376">
                  <c:v>43.5</c:v>
                </c:pt>
                <c:pt idx="1377">
                  <c:v>43.5</c:v>
                </c:pt>
                <c:pt idx="1378">
                  <c:v>43.5</c:v>
                </c:pt>
                <c:pt idx="1379">
                  <c:v>43.5</c:v>
                </c:pt>
                <c:pt idx="1380">
                  <c:v>43.5</c:v>
                </c:pt>
                <c:pt idx="1381">
                  <c:v>43.5</c:v>
                </c:pt>
                <c:pt idx="1382">
                  <c:v>43.5</c:v>
                </c:pt>
                <c:pt idx="1383">
                  <c:v>44</c:v>
                </c:pt>
                <c:pt idx="1384">
                  <c:v>44</c:v>
                </c:pt>
                <c:pt idx="1385">
                  <c:v>44</c:v>
                </c:pt>
                <c:pt idx="1386">
                  <c:v>44</c:v>
                </c:pt>
                <c:pt idx="1387">
                  <c:v>44</c:v>
                </c:pt>
                <c:pt idx="1388">
                  <c:v>44</c:v>
                </c:pt>
                <c:pt idx="1389">
                  <c:v>44</c:v>
                </c:pt>
                <c:pt idx="1390">
                  <c:v>44</c:v>
                </c:pt>
                <c:pt idx="1391">
                  <c:v>44.5</c:v>
                </c:pt>
                <c:pt idx="1392">
                  <c:v>44.5</c:v>
                </c:pt>
                <c:pt idx="1393">
                  <c:v>44.5</c:v>
                </c:pt>
                <c:pt idx="1394">
                  <c:v>44.5</c:v>
                </c:pt>
                <c:pt idx="1395">
                  <c:v>44.5</c:v>
                </c:pt>
                <c:pt idx="1396">
                  <c:v>44.5</c:v>
                </c:pt>
                <c:pt idx="1397">
                  <c:v>44.5</c:v>
                </c:pt>
                <c:pt idx="1398">
                  <c:v>44.5</c:v>
                </c:pt>
                <c:pt idx="1399">
                  <c:v>45</c:v>
                </c:pt>
                <c:pt idx="1400">
                  <c:v>45</c:v>
                </c:pt>
                <c:pt idx="1401">
                  <c:v>45</c:v>
                </c:pt>
                <c:pt idx="1402">
                  <c:v>45</c:v>
                </c:pt>
                <c:pt idx="1403">
                  <c:v>45.5</c:v>
                </c:pt>
                <c:pt idx="1404">
                  <c:v>45.5</c:v>
                </c:pt>
                <c:pt idx="1405">
                  <c:v>46</c:v>
                </c:pt>
                <c:pt idx="1406">
                  <c:v>46</c:v>
                </c:pt>
                <c:pt idx="1407">
                  <c:v>46</c:v>
                </c:pt>
                <c:pt idx="1408">
                  <c:v>46</c:v>
                </c:pt>
                <c:pt idx="1409">
                  <c:v>46</c:v>
                </c:pt>
                <c:pt idx="1410">
                  <c:v>46</c:v>
                </c:pt>
                <c:pt idx="1411">
                  <c:v>46</c:v>
                </c:pt>
                <c:pt idx="1412">
                  <c:v>46.5</c:v>
                </c:pt>
                <c:pt idx="1413">
                  <c:v>46.5</c:v>
                </c:pt>
                <c:pt idx="1414">
                  <c:v>46.5</c:v>
                </c:pt>
                <c:pt idx="1415">
                  <c:v>46.5</c:v>
                </c:pt>
                <c:pt idx="1416">
                  <c:v>46.5</c:v>
                </c:pt>
                <c:pt idx="1417">
                  <c:v>47</c:v>
                </c:pt>
                <c:pt idx="1418">
                  <c:v>47</c:v>
                </c:pt>
                <c:pt idx="1419">
                  <c:v>47</c:v>
                </c:pt>
                <c:pt idx="1420">
                  <c:v>47</c:v>
                </c:pt>
                <c:pt idx="1421">
                  <c:v>47</c:v>
                </c:pt>
                <c:pt idx="1422">
                  <c:v>47</c:v>
                </c:pt>
                <c:pt idx="1423">
                  <c:v>47</c:v>
                </c:pt>
                <c:pt idx="1424">
                  <c:v>47</c:v>
                </c:pt>
                <c:pt idx="1425">
                  <c:v>47</c:v>
                </c:pt>
                <c:pt idx="1426">
                  <c:v>47</c:v>
                </c:pt>
                <c:pt idx="1427">
                  <c:v>47.5</c:v>
                </c:pt>
                <c:pt idx="1428">
                  <c:v>47.5</c:v>
                </c:pt>
                <c:pt idx="1429">
                  <c:v>47.5</c:v>
                </c:pt>
                <c:pt idx="1430">
                  <c:v>47.5</c:v>
                </c:pt>
                <c:pt idx="1431">
                  <c:v>47.5</c:v>
                </c:pt>
                <c:pt idx="1432">
                  <c:v>47.5</c:v>
                </c:pt>
                <c:pt idx="1433">
                  <c:v>47.5</c:v>
                </c:pt>
                <c:pt idx="1434">
                  <c:v>47.5</c:v>
                </c:pt>
                <c:pt idx="1435">
                  <c:v>47.5</c:v>
                </c:pt>
                <c:pt idx="1436">
                  <c:v>48</c:v>
                </c:pt>
                <c:pt idx="1437">
                  <c:v>48</c:v>
                </c:pt>
                <c:pt idx="1438">
                  <c:v>48</c:v>
                </c:pt>
                <c:pt idx="1439">
                  <c:v>48</c:v>
                </c:pt>
                <c:pt idx="1440">
                  <c:v>48.5</c:v>
                </c:pt>
                <c:pt idx="1441">
                  <c:v>48.5</c:v>
                </c:pt>
                <c:pt idx="1442">
                  <c:v>48.5</c:v>
                </c:pt>
                <c:pt idx="1443">
                  <c:v>48.5</c:v>
                </c:pt>
                <c:pt idx="1444">
                  <c:v>48.5</c:v>
                </c:pt>
                <c:pt idx="1445">
                  <c:v>48.5</c:v>
                </c:pt>
                <c:pt idx="1446">
                  <c:v>48.5</c:v>
                </c:pt>
                <c:pt idx="1447">
                  <c:v>49</c:v>
                </c:pt>
                <c:pt idx="1448">
                  <c:v>49</c:v>
                </c:pt>
                <c:pt idx="1449">
                  <c:v>49.5</c:v>
                </c:pt>
                <c:pt idx="1450">
                  <c:v>49.5</c:v>
                </c:pt>
                <c:pt idx="1451">
                  <c:v>49.5</c:v>
                </c:pt>
                <c:pt idx="1452">
                  <c:v>49.5</c:v>
                </c:pt>
                <c:pt idx="1453">
                  <c:v>49.5</c:v>
                </c:pt>
                <c:pt idx="1454">
                  <c:v>49.5</c:v>
                </c:pt>
                <c:pt idx="1455">
                  <c:v>49.5</c:v>
                </c:pt>
                <c:pt idx="1456">
                  <c:v>49.5</c:v>
                </c:pt>
                <c:pt idx="1457">
                  <c:v>49.5</c:v>
                </c:pt>
                <c:pt idx="1458">
                  <c:v>49.5</c:v>
                </c:pt>
                <c:pt idx="1459">
                  <c:v>49.5</c:v>
                </c:pt>
                <c:pt idx="1460">
                  <c:v>49.5</c:v>
                </c:pt>
                <c:pt idx="1461">
                  <c:v>49.5</c:v>
                </c:pt>
                <c:pt idx="1462">
                  <c:v>49.5</c:v>
                </c:pt>
                <c:pt idx="1463">
                  <c:v>50</c:v>
                </c:pt>
                <c:pt idx="1464">
                  <c:v>50</c:v>
                </c:pt>
                <c:pt idx="1465">
                  <c:v>50</c:v>
                </c:pt>
                <c:pt idx="1466">
                  <c:v>50</c:v>
                </c:pt>
                <c:pt idx="1467">
                  <c:v>50</c:v>
                </c:pt>
                <c:pt idx="1468">
                  <c:v>50</c:v>
                </c:pt>
                <c:pt idx="1469">
                  <c:v>50</c:v>
                </c:pt>
                <c:pt idx="1470">
                  <c:v>50</c:v>
                </c:pt>
                <c:pt idx="1471">
                  <c:v>50.5</c:v>
                </c:pt>
                <c:pt idx="1472">
                  <c:v>50.5</c:v>
                </c:pt>
                <c:pt idx="1473">
                  <c:v>50.5</c:v>
                </c:pt>
                <c:pt idx="1474">
                  <c:v>50.5</c:v>
                </c:pt>
                <c:pt idx="1475">
                  <c:v>50.5</c:v>
                </c:pt>
                <c:pt idx="1476">
                  <c:v>50.5</c:v>
                </c:pt>
                <c:pt idx="1477">
                  <c:v>50.5</c:v>
                </c:pt>
                <c:pt idx="1478">
                  <c:v>50.5</c:v>
                </c:pt>
                <c:pt idx="1479">
                  <c:v>50.5</c:v>
                </c:pt>
                <c:pt idx="1480">
                  <c:v>50.5</c:v>
                </c:pt>
                <c:pt idx="1481">
                  <c:v>50.5</c:v>
                </c:pt>
                <c:pt idx="1482">
                  <c:v>50.5</c:v>
                </c:pt>
                <c:pt idx="1483">
                  <c:v>50.5</c:v>
                </c:pt>
                <c:pt idx="1484">
                  <c:v>51</c:v>
                </c:pt>
                <c:pt idx="1485">
                  <c:v>51</c:v>
                </c:pt>
                <c:pt idx="1486">
                  <c:v>51</c:v>
                </c:pt>
                <c:pt idx="1487">
                  <c:v>51</c:v>
                </c:pt>
                <c:pt idx="1488">
                  <c:v>51</c:v>
                </c:pt>
                <c:pt idx="1489">
                  <c:v>51</c:v>
                </c:pt>
                <c:pt idx="1490">
                  <c:v>51</c:v>
                </c:pt>
                <c:pt idx="1491">
                  <c:v>51</c:v>
                </c:pt>
                <c:pt idx="1492">
                  <c:v>51</c:v>
                </c:pt>
                <c:pt idx="1493">
                  <c:v>51</c:v>
                </c:pt>
                <c:pt idx="1494">
                  <c:v>51.5</c:v>
                </c:pt>
                <c:pt idx="1495">
                  <c:v>51.5</c:v>
                </c:pt>
                <c:pt idx="1496">
                  <c:v>51.5</c:v>
                </c:pt>
                <c:pt idx="1497">
                  <c:v>51.5</c:v>
                </c:pt>
                <c:pt idx="1498">
                  <c:v>51.5</c:v>
                </c:pt>
                <c:pt idx="1499">
                  <c:v>51.5</c:v>
                </c:pt>
                <c:pt idx="1500">
                  <c:v>51.5</c:v>
                </c:pt>
                <c:pt idx="1501">
                  <c:v>52</c:v>
                </c:pt>
                <c:pt idx="1502">
                  <c:v>52</c:v>
                </c:pt>
                <c:pt idx="1503">
                  <c:v>52</c:v>
                </c:pt>
                <c:pt idx="1504">
                  <c:v>52</c:v>
                </c:pt>
                <c:pt idx="1505">
                  <c:v>52.5</c:v>
                </c:pt>
                <c:pt idx="1506">
                  <c:v>52.5</c:v>
                </c:pt>
                <c:pt idx="1507">
                  <c:v>52.5</c:v>
                </c:pt>
                <c:pt idx="1508">
                  <c:v>53</c:v>
                </c:pt>
                <c:pt idx="1509">
                  <c:v>53</c:v>
                </c:pt>
                <c:pt idx="1510">
                  <c:v>53</c:v>
                </c:pt>
                <c:pt idx="1511">
                  <c:v>53</c:v>
                </c:pt>
                <c:pt idx="1512">
                  <c:v>53</c:v>
                </c:pt>
                <c:pt idx="1513">
                  <c:v>53</c:v>
                </c:pt>
                <c:pt idx="1514">
                  <c:v>53</c:v>
                </c:pt>
                <c:pt idx="1515">
                  <c:v>53.5</c:v>
                </c:pt>
                <c:pt idx="1516">
                  <c:v>53.5</c:v>
                </c:pt>
                <c:pt idx="1517">
                  <c:v>53.5</c:v>
                </c:pt>
                <c:pt idx="1518">
                  <c:v>53.5</c:v>
                </c:pt>
                <c:pt idx="1519">
                  <c:v>53.5</c:v>
                </c:pt>
                <c:pt idx="1520">
                  <c:v>53.5</c:v>
                </c:pt>
                <c:pt idx="1521">
                  <c:v>54</c:v>
                </c:pt>
                <c:pt idx="1522">
                  <c:v>54</c:v>
                </c:pt>
                <c:pt idx="1523">
                  <c:v>54</c:v>
                </c:pt>
                <c:pt idx="1524">
                  <c:v>54</c:v>
                </c:pt>
                <c:pt idx="1525">
                  <c:v>54</c:v>
                </c:pt>
                <c:pt idx="1526">
                  <c:v>54</c:v>
                </c:pt>
                <c:pt idx="1527">
                  <c:v>54</c:v>
                </c:pt>
                <c:pt idx="1528">
                  <c:v>54</c:v>
                </c:pt>
                <c:pt idx="1529">
                  <c:v>54</c:v>
                </c:pt>
                <c:pt idx="1530">
                  <c:v>54</c:v>
                </c:pt>
                <c:pt idx="1531">
                  <c:v>54</c:v>
                </c:pt>
                <c:pt idx="1532">
                  <c:v>54.5</c:v>
                </c:pt>
                <c:pt idx="1533">
                  <c:v>54.5</c:v>
                </c:pt>
                <c:pt idx="1534">
                  <c:v>54.5</c:v>
                </c:pt>
                <c:pt idx="1535">
                  <c:v>54.5</c:v>
                </c:pt>
                <c:pt idx="1536">
                  <c:v>54.5</c:v>
                </c:pt>
                <c:pt idx="1537">
                  <c:v>54.5</c:v>
                </c:pt>
                <c:pt idx="1538">
                  <c:v>54.5</c:v>
                </c:pt>
                <c:pt idx="1539">
                  <c:v>54.5</c:v>
                </c:pt>
                <c:pt idx="1540">
                  <c:v>55</c:v>
                </c:pt>
                <c:pt idx="1541">
                  <c:v>55</c:v>
                </c:pt>
                <c:pt idx="1542">
                  <c:v>55</c:v>
                </c:pt>
                <c:pt idx="1543">
                  <c:v>55</c:v>
                </c:pt>
                <c:pt idx="1544">
                  <c:v>55</c:v>
                </c:pt>
                <c:pt idx="1545">
                  <c:v>55.5</c:v>
                </c:pt>
                <c:pt idx="1546">
                  <c:v>55.5</c:v>
                </c:pt>
                <c:pt idx="1547">
                  <c:v>56</c:v>
                </c:pt>
                <c:pt idx="1548">
                  <c:v>56</c:v>
                </c:pt>
                <c:pt idx="1549">
                  <c:v>56</c:v>
                </c:pt>
                <c:pt idx="1550">
                  <c:v>56.5</c:v>
                </c:pt>
                <c:pt idx="1551">
                  <c:v>56.5</c:v>
                </c:pt>
                <c:pt idx="1552">
                  <c:v>56.5</c:v>
                </c:pt>
                <c:pt idx="1553">
                  <c:v>56.5</c:v>
                </c:pt>
                <c:pt idx="1554">
                  <c:v>57</c:v>
                </c:pt>
                <c:pt idx="1555">
                  <c:v>57</c:v>
                </c:pt>
                <c:pt idx="1556">
                  <c:v>57</c:v>
                </c:pt>
                <c:pt idx="1557">
                  <c:v>57</c:v>
                </c:pt>
                <c:pt idx="1558">
                  <c:v>57</c:v>
                </c:pt>
                <c:pt idx="1559">
                  <c:v>57</c:v>
                </c:pt>
                <c:pt idx="1560">
                  <c:v>57</c:v>
                </c:pt>
                <c:pt idx="1561">
                  <c:v>57</c:v>
                </c:pt>
                <c:pt idx="1562">
                  <c:v>57.5</c:v>
                </c:pt>
                <c:pt idx="1563">
                  <c:v>57.5</c:v>
                </c:pt>
                <c:pt idx="1564">
                  <c:v>57.5</c:v>
                </c:pt>
                <c:pt idx="1565">
                  <c:v>57.5</c:v>
                </c:pt>
                <c:pt idx="1566">
                  <c:v>57.5</c:v>
                </c:pt>
                <c:pt idx="1567">
                  <c:v>58</c:v>
                </c:pt>
                <c:pt idx="1568">
                  <c:v>58</c:v>
                </c:pt>
                <c:pt idx="1569">
                  <c:v>58</c:v>
                </c:pt>
                <c:pt idx="1570">
                  <c:v>58</c:v>
                </c:pt>
                <c:pt idx="1571">
                  <c:v>58</c:v>
                </c:pt>
                <c:pt idx="1572">
                  <c:v>58</c:v>
                </c:pt>
                <c:pt idx="1573">
                  <c:v>58</c:v>
                </c:pt>
                <c:pt idx="1574">
                  <c:v>58.5</c:v>
                </c:pt>
                <c:pt idx="1575">
                  <c:v>58.5</c:v>
                </c:pt>
                <c:pt idx="1576">
                  <c:v>58.5</c:v>
                </c:pt>
                <c:pt idx="1577">
                  <c:v>58.5</c:v>
                </c:pt>
                <c:pt idx="1578">
                  <c:v>58.5</c:v>
                </c:pt>
                <c:pt idx="1579">
                  <c:v>59</c:v>
                </c:pt>
                <c:pt idx="1580">
                  <c:v>59</c:v>
                </c:pt>
                <c:pt idx="1581">
                  <c:v>59</c:v>
                </c:pt>
                <c:pt idx="1582">
                  <c:v>59</c:v>
                </c:pt>
                <c:pt idx="1583">
                  <c:v>59</c:v>
                </c:pt>
                <c:pt idx="1584">
                  <c:v>59.5</c:v>
                </c:pt>
                <c:pt idx="1585">
                  <c:v>59.5</c:v>
                </c:pt>
                <c:pt idx="1586">
                  <c:v>59.5</c:v>
                </c:pt>
                <c:pt idx="1587">
                  <c:v>59.5</c:v>
                </c:pt>
                <c:pt idx="1588">
                  <c:v>60</c:v>
                </c:pt>
                <c:pt idx="1589">
                  <c:v>60</c:v>
                </c:pt>
                <c:pt idx="1590">
                  <c:v>60</c:v>
                </c:pt>
                <c:pt idx="1591">
                  <c:v>60</c:v>
                </c:pt>
                <c:pt idx="1592">
                  <c:v>60.5</c:v>
                </c:pt>
                <c:pt idx="1593">
                  <c:v>60.5</c:v>
                </c:pt>
                <c:pt idx="1594">
                  <c:v>60.5</c:v>
                </c:pt>
                <c:pt idx="1595">
                  <c:v>60.5</c:v>
                </c:pt>
                <c:pt idx="1596">
                  <c:v>60.5</c:v>
                </c:pt>
                <c:pt idx="1597">
                  <c:v>60.5</c:v>
                </c:pt>
                <c:pt idx="1598">
                  <c:v>60.5</c:v>
                </c:pt>
                <c:pt idx="1599">
                  <c:v>61</c:v>
                </c:pt>
                <c:pt idx="1600">
                  <c:v>61</c:v>
                </c:pt>
                <c:pt idx="1601">
                  <c:v>61</c:v>
                </c:pt>
                <c:pt idx="1602">
                  <c:v>61</c:v>
                </c:pt>
                <c:pt idx="1603">
                  <c:v>61</c:v>
                </c:pt>
                <c:pt idx="1604">
                  <c:v>61</c:v>
                </c:pt>
                <c:pt idx="1605">
                  <c:v>61.5</c:v>
                </c:pt>
                <c:pt idx="1606">
                  <c:v>61.5</c:v>
                </c:pt>
                <c:pt idx="1607">
                  <c:v>61.5</c:v>
                </c:pt>
                <c:pt idx="1608">
                  <c:v>61.5</c:v>
                </c:pt>
                <c:pt idx="1609">
                  <c:v>62</c:v>
                </c:pt>
                <c:pt idx="1610">
                  <c:v>62</c:v>
                </c:pt>
                <c:pt idx="1611">
                  <c:v>62</c:v>
                </c:pt>
                <c:pt idx="1612">
                  <c:v>62.5</c:v>
                </c:pt>
                <c:pt idx="1613">
                  <c:v>62.5</c:v>
                </c:pt>
                <c:pt idx="1614">
                  <c:v>62.5</c:v>
                </c:pt>
                <c:pt idx="1615">
                  <c:v>62.5</c:v>
                </c:pt>
                <c:pt idx="1616">
                  <c:v>62.5</c:v>
                </c:pt>
                <c:pt idx="1617">
                  <c:v>62.5</c:v>
                </c:pt>
                <c:pt idx="1618">
                  <c:v>62.5</c:v>
                </c:pt>
                <c:pt idx="1619">
                  <c:v>62.5</c:v>
                </c:pt>
                <c:pt idx="1620">
                  <c:v>62.5</c:v>
                </c:pt>
                <c:pt idx="1621">
                  <c:v>63</c:v>
                </c:pt>
                <c:pt idx="1622">
                  <c:v>63.5</c:v>
                </c:pt>
                <c:pt idx="1623">
                  <c:v>63.5</c:v>
                </c:pt>
                <c:pt idx="1624">
                  <c:v>63.5</c:v>
                </c:pt>
                <c:pt idx="1625">
                  <c:v>63.5</c:v>
                </c:pt>
                <c:pt idx="1626">
                  <c:v>64</c:v>
                </c:pt>
                <c:pt idx="1627">
                  <c:v>64</c:v>
                </c:pt>
                <c:pt idx="1628">
                  <c:v>64</c:v>
                </c:pt>
                <c:pt idx="1629">
                  <c:v>64</c:v>
                </c:pt>
                <c:pt idx="1630">
                  <c:v>64.5</c:v>
                </c:pt>
                <c:pt idx="1631">
                  <c:v>64.5</c:v>
                </c:pt>
                <c:pt idx="1632">
                  <c:v>64.5</c:v>
                </c:pt>
                <c:pt idx="1633">
                  <c:v>64.5</c:v>
                </c:pt>
                <c:pt idx="1634">
                  <c:v>65</c:v>
                </c:pt>
                <c:pt idx="1635">
                  <c:v>65</c:v>
                </c:pt>
                <c:pt idx="1636">
                  <c:v>65</c:v>
                </c:pt>
                <c:pt idx="1637">
                  <c:v>65</c:v>
                </c:pt>
                <c:pt idx="1638">
                  <c:v>65</c:v>
                </c:pt>
                <c:pt idx="1639">
                  <c:v>65</c:v>
                </c:pt>
                <c:pt idx="1640">
                  <c:v>65</c:v>
                </c:pt>
                <c:pt idx="1641">
                  <c:v>65</c:v>
                </c:pt>
                <c:pt idx="1642">
                  <c:v>65</c:v>
                </c:pt>
                <c:pt idx="1643">
                  <c:v>65</c:v>
                </c:pt>
                <c:pt idx="1644">
                  <c:v>65</c:v>
                </c:pt>
                <c:pt idx="1645">
                  <c:v>65</c:v>
                </c:pt>
                <c:pt idx="1646">
                  <c:v>65</c:v>
                </c:pt>
                <c:pt idx="1647">
                  <c:v>65</c:v>
                </c:pt>
                <c:pt idx="1648">
                  <c:v>65</c:v>
                </c:pt>
                <c:pt idx="1649">
                  <c:v>65.5</c:v>
                </c:pt>
                <c:pt idx="1650">
                  <c:v>65.5</c:v>
                </c:pt>
                <c:pt idx="1651">
                  <c:v>65.5</c:v>
                </c:pt>
                <c:pt idx="1652">
                  <c:v>65.5</c:v>
                </c:pt>
                <c:pt idx="1653">
                  <c:v>65.5</c:v>
                </c:pt>
                <c:pt idx="1654">
                  <c:v>65.5</c:v>
                </c:pt>
                <c:pt idx="1655">
                  <c:v>65.5</c:v>
                </c:pt>
                <c:pt idx="1656">
                  <c:v>66</c:v>
                </c:pt>
                <c:pt idx="1657">
                  <c:v>66</c:v>
                </c:pt>
                <c:pt idx="1658">
                  <c:v>66</c:v>
                </c:pt>
                <c:pt idx="1659">
                  <c:v>66.5</c:v>
                </c:pt>
                <c:pt idx="1660">
                  <c:v>66.5</c:v>
                </c:pt>
                <c:pt idx="1661">
                  <c:v>66.5</c:v>
                </c:pt>
                <c:pt idx="1662">
                  <c:v>66.5</c:v>
                </c:pt>
                <c:pt idx="1663">
                  <c:v>66.5</c:v>
                </c:pt>
                <c:pt idx="1664">
                  <c:v>66.5</c:v>
                </c:pt>
                <c:pt idx="1665">
                  <c:v>66.5</c:v>
                </c:pt>
                <c:pt idx="1666">
                  <c:v>66.5</c:v>
                </c:pt>
                <c:pt idx="1667">
                  <c:v>67</c:v>
                </c:pt>
                <c:pt idx="1668">
                  <c:v>67</c:v>
                </c:pt>
                <c:pt idx="1669">
                  <c:v>67</c:v>
                </c:pt>
                <c:pt idx="1670">
                  <c:v>67.5</c:v>
                </c:pt>
                <c:pt idx="1671">
                  <c:v>68</c:v>
                </c:pt>
                <c:pt idx="1672">
                  <c:v>68</c:v>
                </c:pt>
                <c:pt idx="1673">
                  <c:v>68</c:v>
                </c:pt>
                <c:pt idx="1674">
                  <c:v>68</c:v>
                </c:pt>
                <c:pt idx="1675">
                  <c:v>68</c:v>
                </c:pt>
                <c:pt idx="1676">
                  <c:v>68</c:v>
                </c:pt>
                <c:pt idx="1677">
                  <c:v>68.5</c:v>
                </c:pt>
                <c:pt idx="1678">
                  <c:v>68.5</c:v>
                </c:pt>
                <c:pt idx="1679">
                  <c:v>68.5</c:v>
                </c:pt>
                <c:pt idx="1680">
                  <c:v>68.5</c:v>
                </c:pt>
                <c:pt idx="1681">
                  <c:v>69</c:v>
                </c:pt>
                <c:pt idx="1682">
                  <c:v>69</c:v>
                </c:pt>
                <c:pt idx="1683">
                  <c:v>69</c:v>
                </c:pt>
                <c:pt idx="1684">
                  <c:v>69</c:v>
                </c:pt>
                <c:pt idx="1685">
                  <c:v>69.5</c:v>
                </c:pt>
                <c:pt idx="1686">
                  <c:v>69.5</c:v>
                </c:pt>
                <c:pt idx="1687">
                  <c:v>69.5</c:v>
                </c:pt>
                <c:pt idx="1688">
                  <c:v>69.5</c:v>
                </c:pt>
                <c:pt idx="1689">
                  <c:v>69.5</c:v>
                </c:pt>
                <c:pt idx="1690">
                  <c:v>70</c:v>
                </c:pt>
                <c:pt idx="1691">
                  <c:v>70</c:v>
                </c:pt>
                <c:pt idx="1692">
                  <c:v>70</c:v>
                </c:pt>
                <c:pt idx="1693">
                  <c:v>70</c:v>
                </c:pt>
                <c:pt idx="1694">
                  <c:v>70.5</c:v>
                </c:pt>
                <c:pt idx="1695">
                  <c:v>70.5</c:v>
                </c:pt>
                <c:pt idx="1696">
                  <c:v>70.5</c:v>
                </c:pt>
                <c:pt idx="1697">
                  <c:v>70.5</c:v>
                </c:pt>
                <c:pt idx="1698">
                  <c:v>71</c:v>
                </c:pt>
                <c:pt idx="1699">
                  <c:v>71</c:v>
                </c:pt>
                <c:pt idx="1700">
                  <c:v>71</c:v>
                </c:pt>
                <c:pt idx="1701">
                  <c:v>71</c:v>
                </c:pt>
                <c:pt idx="1702">
                  <c:v>71</c:v>
                </c:pt>
                <c:pt idx="1703">
                  <c:v>71</c:v>
                </c:pt>
                <c:pt idx="1704">
                  <c:v>71.5</c:v>
                </c:pt>
                <c:pt idx="1705">
                  <c:v>71.5</c:v>
                </c:pt>
                <c:pt idx="1706">
                  <c:v>71.5</c:v>
                </c:pt>
                <c:pt idx="1707">
                  <c:v>71.5</c:v>
                </c:pt>
                <c:pt idx="1708">
                  <c:v>72</c:v>
                </c:pt>
                <c:pt idx="1709">
                  <c:v>72</c:v>
                </c:pt>
                <c:pt idx="1710">
                  <c:v>72</c:v>
                </c:pt>
                <c:pt idx="1711">
                  <c:v>72.5</c:v>
                </c:pt>
                <c:pt idx="1712">
                  <c:v>72.5</c:v>
                </c:pt>
                <c:pt idx="1713">
                  <c:v>72.5</c:v>
                </c:pt>
                <c:pt idx="1714">
                  <c:v>72.5</c:v>
                </c:pt>
                <c:pt idx="1715">
                  <c:v>72.5</c:v>
                </c:pt>
                <c:pt idx="1716">
                  <c:v>73</c:v>
                </c:pt>
                <c:pt idx="1717">
                  <c:v>73</c:v>
                </c:pt>
                <c:pt idx="1718">
                  <c:v>73</c:v>
                </c:pt>
                <c:pt idx="1719">
                  <c:v>73.5</c:v>
                </c:pt>
                <c:pt idx="1720">
                  <c:v>73.5</c:v>
                </c:pt>
                <c:pt idx="1721">
                  <c:v>73.5</c:v>
                </c:pt>
                <c:pt idx="1722">
                  <c:v>74</c:v>
                </c:pt>
                <c:pt idx="1723">
                  <c:v>74</c:v>
                </c:pt>
                <c:pt idx="1724">
                  <c:v>74</c:v>
                </c:pt>
                <c:pt idx="1725">
                  <c:v>74</c:v>
                </c:pt>
                <c:pt idx="1726">
                  <c:v>74.5</c:v>
                </c:pt>
                <c:pt idx="1727">
                  <c:v>74.5</c:v>
                </c:pt>
                <c:pt idx="1728">
                  <c:v>75</c:v>
                </c:pt>
                <c:pt idx="1729">
                  <c:v>75</c:v>
                </c:pt>
                <c:pt idx="1730">
                  <c:v>75</c:v>
                </c:pt>
                <c:pt idx="1731">
                  <c:v>75</c:v>
                </c:pt>
                <c:pt idx="1732">
                  <c:v>75</c:v>
                </c:pt>
                <c:pt idx="1733">
                  <c:v>75</c:v>
                </c:pt>
                <c:pt idx="1734">
                  <c:v>75</c:v>
                </c:pt>
                <c:pt idx="1735">
                  <c:v>75</c:v>
                </c:pt>
                <c:pt idx="1736">
                  <c:v>75.5</c:v>
                </c:pt>
                <c:pt idx="1737">
                  <c:v>75.5</c:v>
                </c:pt>
                <c:pt idx="1738">
                  <c:v>75.5</c:v>
                </c:pt>
                <c:pt idx="1739">
                  <c:v>75.5</c:v>
                </c:pt>
                <c:pt idx="1740">
                  <c:v>76</c:v>
                </c:pt>
                <c:pt idx="1741">
                  <c:v>76</c:v>
                </c:pt>
                <c:pt idx="1742">
                  <c:v>76</c:v>
                </c:pt>
                <c:pt idx="1743">
                  <c:v>76</c:v>
                </c:pt>
                <c:pt idx="1744">
                  <c:v>76</c:v>
                </c:pt>
                <c:pt idx="1745">
                  <c:v>76</c:v>
                </c:pt>
                <c:pt idx="1746">
                  <c:v>76</c:v>
                </c:pt>
                <c:pt idx="1747">
                  <c:v>76</c:v>
                </c:pt>
                <c:pt idx="1748">
                  <c:v>76</c:v>
                </c:pt>
                <c:pt idx="1749">
                  <c:v>76.5</c:v>
                </c:pt>
                <c:pt idx="1750">
                  <c:v>76.5</c:v>
                </c:pt>
                <c:pt idx="1751">
                  <c:v>76.5</c:v>
                </c:pt>
                <c:pt idx="1752">
                  <c:v>76.5</c:v>
                </c:pt>
                <c:pt idx="1753">
                  <c:v>76.5</c:v>
                </c:pt>
                <c:pt idx="1754">
                  <c:v>77</c:v>
                </c:pt>
                <c:pt idx="1755">
                  <c:v>77</c:v>
                </c:pt>
                <c:pt idx="1756">
                  <c:v>77</c:v>
                </c:pt>
                <c:pt idx="1757">
                  <c:v>77.5</c:v>
                </c:pt>
                <c:pt idx="1758">
                  <c:v>77.5</c:v>
                </c:pt>
                <c:pt idx="1759">
                  <c:v>78</c:v>
                </c:pt>
                <c:pt idx="1760">
                  <c:v>78</c:v>
                </c:pt>
                <c:pt idx="1761">
                  <c:v>78</c:v>
                </c:pt>
                <c:pt idx="1762">
                  <c:v>78</c:v>
                </c:pt>
                <c:pt idx="1763">
                  <c:v>78</c:v>
                </c:pt>
                <c:pt idx="1764">
                  <c:v>78</c:v>
                </c:pt>
                <c:pt idx="1765">
                  <c:v>78.5</c:v>
                </c:pt>
                <c:pt idx="1766">
                  <c:v>78.5</c:v>
                </c:pt>
                <c:pt idx="1767">
                  <c:v>79</c:v>
                </c:pt>
                <c:pt idx="1768">
                  <c:v>79</c:v>
                </c:pt>
                <c:pt idx="1769">
                  <c:v>79</c:v>
                </c:pt>
                <c:pt idx="1770">
                  <c:v>79</c:v>
                </c:pt>
                <c:pt idx="1771">
                  <c:v>79</c:v>
                </c:pt>
                <c:pt idx="1772">
                  <c:v>79</c:v>
                </c:pt>
                <c:pt idx="1773">
                  <c:v>79.5</c:v>
                </c:pt>
                <c:pt idx="1774">
                  <c:v>79.5</c:v>
                </c:pt>
                <c:pt idx="1775">
                  <c:v>80</c:v>
                </c:pt>
                <c:pt idx="1776">
                  <c:v>80</c:v>
                </c:pt>
                <c:pt idx="1777">
                  <c:v>80</c:v>
                </c:pt>
                <c:pt idx="1778">
                  <c:v>80</c:v>
                </c:pt>
                <c:pt idx="1779">
                  <c:v>80</c:v>
                </c:pt>
                <c:pt idx="1780">
                  <c:v>80</c:v>
                </c:pt>
                <c:pt idx="1781">
                  <c:v>80</c:v>
                </c:pt>
                <c:pt idx="1782">
                  <c:v>80</c:v>
                </c:pt>
                <c:pt idx="1783">
                  <c:v>80.5</c:v>
                </c:pt>
                <c:pt idx="1784">
                  <c:v>80.5</c:v>
                </c:pt>
                <c:pt idx="1785">
                  <c:v>80.5</c:v>
                </c:pt>
                <c:pt idx="1786">
                  <c:v>80.5</c:v>
                </c:pt>
                <c:pt idx="1787">
                  <c:v>80.5</c:v>
                </c:pt>
                <c:pt idx="1788">
                  <c:v>80.5</c:v>
                </c:pt>
                <c:pt idx="1789">
                  <c:v>81</c:v>
                </c:pt>
                <c:pt idx="1790">
                  <c:v>81</c:v>
                </c:pt>
                <c:pt idx="1791">
                  <c:v>81</c:v>
                </c:pt>
                <c:pt idx="1792">
                  <c:v>81</c:v>
                </c:pt>
                <c:pt idx="1793">
                  <c:v>81</c:v>
                </c:pt>
                <c:pt idx="1794">
                  <c:v>81</c:v>
                </c:pt>
                <c:pt idx="1795">
                  <c:v>81</c:v>
                </c:pt>
                <c:pt idx="1796">
                  <c:v>81.5</c:v>
                </c:pt>
                <c:pt idx="1797">
                  <c:v>81.5</c:v>
                </c:pt>
                <c:pt idx="1798">
                  <c:v>81.5</c:v>
                </c:pt>
                <c:pt idx="1799">
                  <c:v>82</c:v>
                </c:pt>
                <c:pt idx="1800">
                  <c:v>82</c:v>
                </c:pt>
                <c:pt idx="1801">
                  <c:v>82.5</c:v>
                </c:pt>
                <c:pt idx="1802">
                  <c:v>82.5</c:v>
                </c:pt>
                <c:pt idx="1803">
                  <c:v>82.5</c:v>
                </c:pt>
                <c:pt idx="1804">
                  <c:v>82.5</c:v>
                </c:pt>
                <c:pt idx="1805">
                  <c:v>82.5</c:v>
                </c:pt>
                <c:pt idx="1806">
                  <c:v>82.5</c:v>
                </c:pt>
                <c:pt idx="1807">
                  <c:v>83</c:v>
                </c:pt>
                <c:pt idx="1808">
                  <c:v>83.5</c:v>
                </c:pt>
                <c:pt idx="1809">
                  <c:v>83.5</c:v>
                </c:pt>
                <c:pt idx="1810">
                  <c:v>84</c:v>
                </c:pt>
                <c:pt idx="1811">
                  <c:v>84</c:v>
                </c:pt>
                <c:pt idx="1812">
                  <c:v>84.5</c:v>
                </c:pt>
                <c:pt idx="1813">
                  <c:v>84.5</c:v>
                </c:pt>
                <c:pt idx="1814">
                  <c:v>84.5</c:v>
                </c:pt>
                <c:pt idx="1815">
                  <c:v>84.5</c:v>
                </c:pt>
                <c:pt idx="1816">
                  <c:v>84.5</c:v>
                </c:pt>
                <c:pt idx="1817">
                  <c:v>84.5</c:v>
                </c:pt>
                <c:pt idx="1818">
                  <c:v>85.5</c:v>
                </c:pt>
                <c:pt idx="1819">
                  <c:v>85.5</c:v>
                </c:pt>
                <c:pt idx="1820">
                  <c:v>86</c:v>
                </c:pt>
                <c:pt idx="1821">
                  <c:v>86</c:v>
                </c:pt>
                <c:pt idx="1822">
                  <c:v>86</c:v>
                </c:pt>
                <c:pt idx="1823">
                  <c:v>86</c:v>
                </c:pt>
                <c:pt idx="1824">
                  <c:v>86</c:v>
                </c:pt>
                <c:pt idx="1825">
                  <c:v>86</c:v>
                </c:pt>
                <c:pt idx="1826">
                  <c:v>86.5</c:v>
                </c:pt>
                <c:pt idx="1827">
                  <c:v>86.5</c:v>
                </c:pt>
                <c:pt idx="1828">
                  <c:v>86.5</c:v>
                </c:pt>
                <c:pt idx="1829">
                  <c:v>86.5</c:v>
                </c:pt>
                <c:pt idx="1830">
                  <c:v>86.5</c:v>
                </c:pt>
                <c:pt idx="1831">
                  <c:v>86.5</c:v>
                </c:pt>
                <c:pt idx="1832">
                  <c:v>86.5</c:v>
                </c:pt>
                <c:pt idx="1833">
                  <c:v>87</c:v>
                </c:pt>
                <c:pt idx="1834">
                  <c:v>87</c:v>
                </c:pt>
                <c:pt idx="1835">
                  <c:v>87</c:v>
                </c:pt>
                <c:pt idx="1836">
                  <c:v>87</c:v>
                </c:pt>
                <c:pt idx="1837">
                  <c:v>87.5</c:v>
                </c:pt>
                <c:pt idx="1838">
                  <c:v>87.5</c:v>
                </c:pt>
                <c:pt idx="1839">
                  <c:v>87.5</c:v>
                </c:pt>
                <c:pt idx="1840">
                  <c:v>87.5</c:v>
                </c:pt>
                <c:pt idx="1841">
                  <c:v>88</c:v>
                </c:pt>
                <c:pt idx="1842">
                  <c:v>88</c:v>
                </c:pt>
                <c:pt idx="1843">
                  <c:v>88</c:v>
                </c:pt>
                <c:pt idx="1844">
                  <c:v>88</c:v>
                </c:pt>
                <c:pt idx="1845">
                  <c:v>88</c:v>
                </c:pt>
                <c:pt idx="1846">
                  <c:v>88</c:v>
                </c:pt>
                <c:pt idx="1847">
                  <c:v>88.5</c:v>
                </c:pt>
                <c:pt idx="1848">
                  <c:v>88.5</c:v>
                </c:pt>
                <c:pt idx="1849">
                  <c:v>88.5</c:v>
                </c:pt>
                <c:pt idx="1850">
                  <c:v>89</c:v>
                </c:pt>
                <c:pt idx="1851">
                  <c:v>89</c:v>
                </c:pt>
                <c:pt idx="1852">
                  <c:v>89.5</c:v>
                </c:pt>
                <c:pt idx="1853">
                  <c:v>89.5</c:v>
                </c:pt>
                <c:pt idx="1854">
                  <c:v>89.5</c:v>
                </c:pt>
                <c:pt idx="1855">
                  <c:v>89.5</c:v>
                </c:pt>
                <c:pt idx="1856">
                  <c:v>89.5</c:v>
                </c:pt>
                <c:pt idx="1857">
                  <c:v>89.5</c:v>
                </c:pt>
                <c:pt idx="1858">
                  <c:v>90</c:v>
                </c:pt>
                <c:pt idx="1859">
                  <c:v>90</c:v>
                </c:pt>
                <c:pt idx="1860">
                  <c:v>90.5</c:v>
                </c:pt>
                <c:pt idx="1861">
                  <c:v>90.5</c:v>
                </c:pt>
                <c:pt idx="1862">
                  <c:v>90.5</c:v>
                </c:pt>
                <c:pt idx="1863">
                  <c:v>90.5</c:v>
                </c:pt>
                <c:pt idx="1864">
                  <c:v>91</c:v>
                </c:pt>
                <c:pt idx="1865">
                  <c:v>91.5</c:v>
                </c:pt>
                <c:pt idx="1866">
                  <c:v>91.5</c:v>
                </c:pt>
                <c:pt idx="1867">
                  <c:v>91.5</c:v>
                </c:pt>
                <c:pt idx="1868">
                  <c:v>91.5</c:v>
                </c:pt>
                <c:pt idx="1869">
                  <c:v>92.5</c:v>
                </c:pt>
                <c:pt idx="1870">
                  <c:v>92.5</c:v>
                </c:pt>
                <c:pt idx="1871">
                  <c:v>92.5</c:v>
                </c:pt>
                <c:pt idx="1872">
                  <c:v>92.5</c:v>
                </c:pt>
                <c:pt idx="1873">
                  <c:v>93</c:v>
                </c:pt>
                <c:pt idx="1874">
                  <c:v>93</c:v>
                </c:pt>
                <c:pt idx="1875">
                  <c:v>93</c:v>
                </c:pt>
                <c:pt idx="1876">
                  <c:v>93</c:v>
                </c:pt>
                <c:pt idx="1877">
                  <c:v>93</c:v>
                </c:pt>
                <c:pt idx="1878">
                  <c:v>93.5</c:v>
                </c:pt>
                <c:pt idx="1879">
                  <c:v>93.5</c:v>
                </c:pt>
                <c:pt idx="1880">
                  <c:v>93.5</c:v>
                </c:pt>
                <c:pt idx="1881">
                  <c:v>93.5</c:v>
                </c:pt>
                <c:pt idx="1882">
                  <c:v>93.5</c:v>
                </c:pt>
                <c:pt idx="1883">
                  <c:v>94</c:v>
                </c:pt>
                <c:pt idx="1884">
                  <c:v>94</c:v>
                </c:pt>
                <c:pt idx="1885">
                  <c:v>94</c:v>
                </c:pt>
                <c:pt idx="1886">
                  <c:v>94</c:v>
                </c:pt>
                <c:pt idx="1887">
                  <c:v>94</c:v>
                </c:pt>
                <c:pt idx="1888">
                  <c:v>94.5</c:v>
                </c:pt>
                <c:pt idx="1889">
                  <c:v>94.5</c:v>
                </c:pt>
                <c:pt idx="1890">
                  <c:v>94.5</c:v>
                </c:pt>
                <c:pt idx="1891">
                  <c:v>95</c:v>
                </c:pt>
                <c:pt idx="1892">
                  <c:v>95</c:v>
                </c:pt>
                <c:pt idx="1893">
                  <c:v>95</c:v>
                </c:pt>
                <c:pt idx="1894">
                  <c:v>95</c:v>
                </c:pt>
                <c:pt idx="1895">
                  <c:v>95.5</c:v>
                </c:pt>
                <c:pt idx="1896">
                  <c:v>96</c:v>
                </c:pt>
                <c:pt idx="1897">
                  <c:v>96</c:v>
                </c:pt>
                <c:pt idx="1898">
                  <c:v>96</c:v>
                </c:pt>
                <c:pt idx="1899">
                  <c:v>96</c:v>
                </c:pt>
                <c:pt idx="1900">
                  <c:v>96</c:v>
                </c:pt>
                <c:pt idx="1901">
                  <c:v>96.5</c:v>
                </c:pt>
                <c:pt idx="1902">
                  <c:v>96.5</c:v>
                </c:pt>
                <c:pt idx="1903">
                  <c:v>96.5</c:v>
                </c:pt>
                <c:pt idx="1904">
                  <c:v>96.5</c:v>
                </c:pt>
                <c:pt idx="1905">
                  <c:v>96.5</c:v>
                </c:pt>
                <c:pt idx="1906">
                  <c:v>96.5</c:v>
                </c:pt>
                <c:pt idx="1907">
                  <c:v>97</c:v>
                </c:pt>
                <c:pt idx="1908">
                  <c:v>97</c:v>
                </c:pt>
                <c:pt idx="1909">
                  <c:v>97</c:v>
                </c:pt>
                <c:pt idx="1910">
                  <c:v>98</c:v>
                </c:pt>
                <c:pt idx="1911">
                  <c:v>98</c:v>
                </c:pt>
                <c:pt idx="1912">
                  <c:v>98.5</c:v>
                </c:pt>
                <c:pt idx="1913">
                  <c:v>98.5</c:v>
                </c:pt>
                <c:pt idx="1914">
                  <c:v>98.5</c:v>
                </c:pt>
                <c:pt idx="1915">
                  <c:v>99</c:v>
                </c:pt>
                <c:pt idx="1916">
                  <c:v>99</c:v>
                </c:pt>
                <c:pt idx="1917">
                  <c:v>99</c:v>
                </c:pt>
                <c:pt idx="1918">
                  <c:v>99.5</c:v>
                </c:pt>
                <c:pt idx="1919">
                  <c:v>100</c:v>
                </c:pt>
                <c:pt idx="1920">
                  <c:v>100</c:v>
                </c:pt>
                <c:pt idx="1921">
                  <c:v>100.5</c:v>
                </c:pt>
                <c:pt idx="1922">
                  <c:v>100.5</c:v>
                </c:pt>
                <c:pt idx="1923">
                  <c:v>101</c:v>
                </c:pt>
                <c:pt idx="1924">
                  <c:v>101</c:v>
                </c:pt>
                <c:pt idx="1925">
                  <c:v>101.5</c:v>
                </c:pt>
                <c:pt idx="1926">
                  <c:v>101.5</c:v>
                </c:pt>
                <c:pt idx="1927">
                  <c:v>102</c:v>
                </c:pt>
                <c:pt idx="1928">
                  <c:v>102</c:v>
                </c:pt>
                <c:pt idx="1929">
                  <c:v>102</c:v>
                </c:pt>
                <c:pt idx="1930">
                  <c:v>102.5</c:v>
                </c:pt>
                <c:pt idx="1931">
                  <c:v>103</c:v>
                </c:pt>
                <c:pt idx="1932">
                  <c:v>103</c:v>
                </c:pt>
                <c:pt idx="1933">
                  <c:v>103</c:v>
                </c:pt>
                <c:pt idx="1934">
                  <c:v>103</c:v>
                </c:pt>
                <c:pt idx="1935">
                  <c:v>103</c:v>
                </c:pt>
                <c:pt idx="1936">
                  <c:v>103</c:v>
                </c:pt>
                <c:pt idx="1937">
                  <c:v>103</c:v>
                </c:pt>
                <c:pt idx="1938">
                  <c:v>103</c:v>
                </c:pt>
                <c:pt idx="1939">
                  <c:v>103.5</c:v>
                </c:pt>
                <c:pt idx="1940">
                  <c:v>104</c:v>
                </c:pt>
                <c:pt idx="1941">
                  <c:v>104.5</c:v>
                </c:pt>
                <c:pt idx="1942">
                  <c:v>104.5</c:v>
                </c:pt>
                <c:pt idx="1943">
                  <c:v>104.5</c:v>
                </c:pt>
                <c:pt idx="1944">
                  <c:v>104.5</c:v>
                </c:pt>
                <c:pt idx="1945">
                  <c:v>105</c:v>
                </c:pt>
                <c:pt idx="1946">
                  <c:v>105</c:v>
                </c:pt>
                <c:pt idx="1947">
                  <c:v>105</c:v>
                </c:pt>
                <c:pt idx="1948">
                  <c:v>105.5</c:v>
                </c:pt>
                <c:pt idx="1949">
                  <c:v>106</c:v>
                </c:pt>
                <c:pt idx="1950">
                  <c:v>106</c:v>
                </c:pt>
                <c:pt idx="1951">
                  <c:v>106</c:v>
                </c:pt>
                <c:pt idx="1952">
                  <c:v>106</c:v>
                </c:pt>
                <c:pt idx="1953">
                  <c:v>106.5</c:v>
                </c:pt>
                <c:pt idx="1954">
                  <c:v>107</c:v>
                </c:pt>
                <c:pt idx="1955">
                  <c:v>107</c:v>
                </c:pt>
                <c:pt idx="1956">
                  <c:v>107.5</c:v>
                </c:pt>
                <c:pt idx="1957">
                  <c:v>108</c:v>
                </c:pt>
                <c:pt idx="1958">
                  <c:v>108</c:v>
                </c:pt>
                <c:pt idx="1959">
                  <c:v>108</c:v>
                </c:pt>
                <c:pt idx="1960">
                  <c:v>108.5</c:v>
                </c:pt>
                <c:pt idx="1961">
                  <c:v>108.5</c:v>
                </c:pt>
                <c:pt idx="1962">
                  <c:v>108.5</c:v>
                </c:pt>
                <c:pt idx="1963">
                  <c:v>108.5</c:v>
                </c:pt>
                <c:pt idx="1964">
                  <c:v>108.5</c:v>
                </c:pt>
                <c:pt idx="1965">
                  <c:v>109</c:v>
                </c:pt>
                <c:pt idx="1966">
                  <c:v>109</c:v>
                </c:pt>
                <c:pt idx="1967">
                  <c:v>109</c:v>
                </c:pt>
                <c:pt idx="1968">
                  <c:v>109</c:v>
                </c:pt>
                <c:pt idx="1969">
                  <c:v>109.5</c:v>
                </c:pt>
                <c:pt idx="1970">
                  <c:v>109.5</c:v>
                </c:pt>
                <c:pt idx="1971">
                  <c:v>110</c:v>
                </c:pt>
                <c:pt idx="1972">
                  <c:v>110</c:v>
                </c:pt>
                <c:pt idx="1973">
                  <c:v>110</c:v>
                </c:pt>
                <c:pt idx="1974">
                  <c:v>110</c:v>
                </c:pt>
                <c:pt idx="1975">
                  <c:v>110</c:v>
                </c:pt>
                <c:pt idx="1976">
                  <c:v>110.5</c:v>
                </c:pt>
                <c:pt idx="1977">
                  <c:v>110.5</c:v>
                </c:pt>
                <c:pt idx="1978">
                  <c:v>110.5</c:v>
                </c:pt>
                <c:pt idx="1979">
                  <c:v>110.5</c:v>
                </c:pt>
                <c:pt idx="1980">
                  <c:v>111</c:v>
                </c:pt>
                <c:pt idx="1981">
                  <c:v>112</c:v>
                </c:pt>
                <c:pt idx="1982">
                  <c:v>112</c:v>
                </c:pt>
                <c:pt idx="1983">
                  <c:v>112</c:v>
                </c:pt>
                <c:pt idx="1984">
                  <c:v>112</c:v>
                </c:pt>
                <c:pt idx="1985">
                  <c:v>112.5</c:v>
                </c:pt>
                <c:pt idx="1986">
                  <c:v>113</c:v>
                </c:pt>
                <c:pt idx="1987">
                  <c:v>113</c:v>
                </c:pt>
                <c:pt idx="1988">
                  <c:v>114</c:v>
                </c:pt>
                <c:pt idx="1989">
                  <c:v>114</c:v>
                </c:pt>
                <c:pt idx="1990">
                  <c:v>114</c:v>
                </c:pt>
                <c:pt idx="1991">
                  <c:v>114.5</c:v>
                </c:pt>
                <c:pt idx="1992">
                  <c:v>114.5</c:v>
                </c:pt>
                <c:pt idx="1993">
                  <c:v>115</c:v>
                </c:pt>
                <c:pt idx="1994">
                  <c:v>115</c:v>
                </c:pt>
                <c:pt idx="1995">
                  <c:v>115</c:v>
                </c:pt>
                <c:pt idx="1996">
                  <c:v>115.5</c:v>
                </c:pt>
                <c:pt idx="1997">
                  <c:v>115.5</c:v>
                </c:pt>
                <c:pt idx="1998">
                  <c:v>115.5</c:v>
                </c:pt>
                <c:pt idx="1999">
                  <c:v>115.5</c:v>
                </c:pt>
                <c:pt idx="2000">
                  <c:v>116</c:v>
                </c:pt>
                <c:pt idx="2001">
                  <c:v>116.5</c:v>
                </c:pt>
                <c:pt idx="2002">
                  <c:v>116.5</c:v>
                </c:pt>
                <c:pt idx="2003">
                  <c:v>116.5</c:v>
                </c:pt>
                <c:pt idx="2004">
                  <c:v>116.5</c:v>
                </c:pt>
                <c:pt idx="2005">
                  <c:v>117.5</c:v>
                </c:pt>
                <c:pt idx="2006">
                  <c:v>117.5</c:v>
                </c:pt>
                <c:pt idx="2007">
                  <c:v>117.5</c:v>
                </c:pt>
                <c:pt idx="2008">
                  <c:v>118</c:v>
                </c:pt>
                <c:pt idx="2009">
                  <c:v>118.5</c:v>
                </c:pt>
                <c:pt idx="2010">
                  <c:v>119</c:v>
                </c:pt>
                <c:pt idx="2011">
                  <c:v>119</c:v>
                </c:pt>
                <c:pt idx="2012">
                  <c:v>119</c:v>
                </c:pt>
                <c:pt idx="2013">
                  <c:v>119</c:v>
                </c:pt>
                <c:pt idx="2014">
                  <c:v>119</c:v>
                </c:pt>
                <c:pt idx="2015">
                  <c:v>119.5</c:v>
                </c:pt>
                <c:pt idx="2016">
                  <c:v>120</c:v>
                </c:pt>
                <c:pt idx="2017">
                  <c:v>120</c:v>
                </c:pt>
                <c:pt idx="2018">
                  <c:v>120.5</c:v>
                </c:pt>
                <c:pt idx="2019">
                  <c:v>120.5</c:v>
                </c:pt>
                <c:pt idx="2020">
                  <c:v>122</c:v>
                </c:pt>
                <c:pt idx="2021">
                  <c:v>122</c:v>
                </c:pt>
                <c:pt idx="2022">
                  <c:v>122</c:v>
                </c:pt>
                <c:pt idx="2023">
                  <c:v>122</c:v>
                </c:pt>
                <c:pt idx="2024">
                  <c:v>122</c:v>
                </c:pt>
                <c:pt idx="2025">
                  <c:v>122</c:v>
                </c:pt>
                <c:pt idx="2026">
                  <c:v>122.5</c:v>
                </c:pt>
                <c:pt idx="2027">
                  <c:v>122.5</c:v>
                </c:pt>
                <c:pt idx="2028">
                  <c:v>123</c:v>
                </c:pt>
                <c:pt idx="2029">
                  <c:v>123</c:v>
                </c:pt>
                <c:pt idx="2030">
                  <c:v>123.5</c:v>
                </c:pt>
                <c:pt idx="2031">
                  <c:v>123.5</c:v>
                </c:pt>
                <c:pt idx="2032">
                  <c:v>123.5</c:v>
                </c:pt>
                <c:pt idx="2033">
                  <c:v>124.5</c:v>
                </c:pt>
                <c:pt idx="2034">
                  <c:v>125.5</c:v>
                </c:pt>
                <c:pt idx="2035">
                  <c:v>125.5</c:v>
                </c:pt>
                <c:pt idx="2036">
                  <c:v>126</c:v>
                </c:pt>
                <c:pt idx="2037">
                  <c:v>126</c:v>
                </c:pt>
                <c:pt idx="2038">
                  <c:v>126.5</c:v>
                </c:pt>
                <c:pt idx="2039">
                  <c:v>126.5</c:v>
                </c:pt>
                <c:pt idx="2040">
                  <c:v>126.5</c:v>
                </c:pt>
                <c:pt idx="2041">
                  <c:v>127</c:v>
                </c:pt>
                <c:pt idx="2042">
                  <c:v>127</c:v>
                </c:pt>
                <c:pt idx="2043">
                  <c:v>127.5</c:v>
                </c:pt>
                <c:pt idx="2044">
                  <c:v>127.5</c:v>
                </c:pt>
                <c:pt idx="2045">
                  <c:v>127.5</c:v>
                </c:pt>
                <c:pt idx="2046">
                  <c:v>127.5</c:v>
                </c:pt>
                <c:pt idx="2047">
                  <c:v>128</c:v>
                </c:pt>
                <c:pt idx="2048">
                  <c:v>128</c:v>
                </c:pt>
                <c:pt idx="2049">
                  <c:v>128</c:v>
                </c:pt>
                <c:pt idx="2050">
                  <c:v>129</c:v>
                </c:pt>
                <c:pt idx="2051">
                  <c:v>129</c:v>
                </c:pt>
                <c:pt idx="2052">
                  <c:v>129.5</c:v>
                </c:pt>
                <c:pt idx="2053">
                  <c:v>129.5</c:v>
                </c:pt>
                <c:pt idx="2054">
                  <c:v>129.5</c:v>
                </c:pt>
                <c:pt idx="2055">
                  <c:v>130</c:v>
                </c:pt>
                <c:pt idx="2056">
                  <c:v>130</c:v>
                </c:pt>
                <c:pt idx="2057">
                  <c:v>130.5</c:v>
                </c:pt>
                <c:pt idx="2058">
                  <c:v>131.5</c:v>
                </c:pt>
                <c:pt idx="2059">
                  <c:v>131.5</c:v>
                </c:pt>
                <c:pt idx="2060">
                  <c:v>131.5</c:v>
                </c:pt>
                <c:pt idx="2061">
                  <c:v>132</c:v>
                </c:pt>
                <c:pt idx="2062">
                  <c:v>132</c:v>
                </c:pt>
                <c:pt idx="2063">
                  <c:v>132</c:v>
                </c:pt>
                <c:pt idx="2064">
                  <c:v>132.5</c:v>
                </c:pt>
                <c:pt idx="2065">
                  <c:v>132.5</c:v>
                </c:pt>
                <c:pt idx="2066">
                  <c:v>132.5</c:v>
                </c:pt>
                <c:pt idx="2067">
                  <c:v>133</c:v>
                </c:pt>
                <c:pt idx="2068">
                  <c:v>133.5</c:v>
                </c:pt>
                <c:pt idx="2069">
                  <c:v>134</c:v>
                </c:pt>
                <c:pt idx="2070">
                  <c:v>134</c:v>
                </c:pt>
                <c:pt idx="2071">
                  <c:v>135</c:v>
                </c:pt>
                <c:pt idx="2072">
                  <c:v>135</c:v>
                </c:pt>
                <c:pt idx="2073">
                  <c:v>135.5</c:v>
                </c:pt>
                <c:pt idx="2074">
                  <c:v>136.5</c:v>
                </c:pt>
                <c:pt idx="2075">
                  <c:v>137</c:v>
                </c:pt>
                <c:pt idx="2076">
                  <c:v>137</c:v>
                </c:pt>
                <c:pt idx="2077">
                  <c:v>137</c:v>
                </c:pt>
                <c:pt idx="2078">
                  <c:v>137</c:v>
                </c:pt>
                <c:pt idx="2079">
                  <c:v>137.5</c:v>
                </c:pt>
                <c:pt idx="2080">
                  <c:v>137.5</c:v>
                </c:pt>
                <c:pt idx="2081">
                  <c:v>138</c:v>
                </c:pt>
                <c:pt idx="2082">
                  <c:v>138</c:v>
                </c:pt>
                <c:pt idx="2083">
                  <c:v>138.5</c:v>
                </c:pt>
                <c:pt idx="2084">
                  <c:v>139</c:v>
                </c:pt>
                <c:pt idx="2085">
                  <c:v>139</c:v>
                </c:pt>
                <c:pt idx="2086">
                  <c:v>139</c:v>
                </c:pt>
                <c:pt idx="2087">
                  <c:v>139</c:v>
                </c:pt>
                <c:pt idx="2088">
                  <c:v>139</c:v>
                </c:pt>
                <c:pt idx="2089">
                  <c:v>139</c:v>
                </c:pt>
                <c:pt idx="2090">
                  <c:v>139.5</c:v>
                </c:pt>
                <c:pt idx="2091">
                  <c:v>140</c:v>
                </c:pt>
                <c:pt idx="2092">
                  <c:v>140</c:v>
                </c:pt>
                <c:pt idx="2093">
                  <c:v>140</c:v>
                </c:pt>
                <c:pt idx="2094">
                  <c:v>140.5</c:v>
                </c:pt>
                <c:pt idx="2095">
                  <c:v>141</c:v>
                </c:pt>
                <c:pt idx="2096">
                  <c:v>142</c:v>
                </c:pt>
                <c:pt idx="2097">
                  <c:v>142</c:v>
                </c:pt>
                <c:pt idx="2098">
                  <c:v>142.5</c:v>
                </c:pt>
                <c:pt idx="2099">
                  <c:v>143</c:v>
                </c:pt>
                <c:pt idx="2100">
                  <c:v>143</c:v>
                </c:pt>
                <c:pt idx="2101">
                  <c:v>144</c:v>
                </c:pt>
                <c:pt idx="2102">
                  <c:v>144.5</c:v>
                </c:pt>
                <c:pt idx="2103">
                  <c:v>145</c:v>
                </c:pt>
                <c:pt idx="2104">
                  <c:v>145</c:v>
                </c:pt>
                <c:pt idx="2105">
                  <c:v>145</c:v>
                </c:pt>
                <c:pt idx="2106">
                  <c:v>145</c:v>
                </c:pt>
                <c:pt idx="2107">
                  <c:v>145.5</c:v>
                </c:pt>
                <c:pt idx="2108">
                  <c:v>145.5</c:v>
                </c:pt>
                <c:pt idx="2109">
                  <c:v>145.5</c:v>
                </c:pt>
                <c:pt idx="2110">
                  <c:v>146.5</c:v>
                </c:pt>
                <c:pt idx="2111">
                  <c:v>146.5</c:v>
                </c:pt>
                <c:pt idx="2112">
                  <c:v>146.5</c:v>
                </c:pt>
                <c:pt idx="2113">
                  <c:v>146.5</c:v>
                </c:pt>
                <c:pt idx="2114">
                  <c:v>147</c:v>
                </c:pt>
                <c:pt idx="2115">
                  <c:v>147.5</c:v>
                </c:pt>
                <c:pt idx="2116">
                  <c:v>147.5</c:v>
                </c:pt>
                <c:pt idx="2117">
                  <c:v>147.5</c:v>
                </c:pt>
                <c:pt idx="2118">
                  <c:v>147.5</c:v>
                </c:pt>
                <c:pt idx="2119">
                  <c:v>148</c:v>
                </c:pt>
                <c:pt idx="2120">
                  <c:v>148.5</c:v>
                </c:pt>
                <c:pt idx="2121">
                  <c:v>149</c:v>
                </c:pt>
                <c:pt idx="2122">
                  <c:v>149</c:v>
                </c:pt>
                <c:pt idx="2123">
                  <c:v>149.5</c:v>
                </c:pt>
                <c:pt idx="2124">
                  <c:v>150</c:v>
                </c:pt>
                <c:pt idx="2125">
                  <c:v>150</c:v>
                </c:pt>
                <c:pt idx="2126">
                  <c:v>150</c:v>
                </c:pt>
                <c:pt idx="2127">
                  <c:v>152</c:v>
                </c:pt>
                <c:pt idx="2128">
                  <c:v>153.5</c:v>
                </c:pt>
                <c:pt idx="2129">
                  <c:v>154</c:v>
                </c:pt>
                <c:pt idx="2130">
                  <c:v>154</c:v>
                </c:pt>
                <c:pt idx="2131">
                  <c:v>154</c:v>
                </c:pt>
                <c:pt idx="2132">
                  <c:v>154</c:v>
                </c:pt>
                <c:pt idx="2133">
                  <c:v>154</c:v>
                </c:pt>
                <c:pt idx="2134">
                  <c:v>154</c:v>
                </c:pt>
                <c:pt idx="2135">
                  <c:v>154</c:v>
                </c:pt>
                <c:pt idx="2136">
                  <c:v>154</c:v>
                </c:pt>
                <c:pt idx="2137">
                  <c:v>154</c:v>
                </c:pt>
                <c:pt idx="2138">
                  <c:v>154</c:v>
                </c:pt>
                <c:pt idx="2139">
                  <c:v>154</c:v>
                </c:pt>
                <c:pt idx="2140">
                  <c:v>154</c:v>
                </c:pt>
                <c:pt idx="2141">
                  <c:v>154</c:v>
                </c:pt>
                <c:pt idx="2142">
                  <c:v>154</c:v>
                </c:pt>
                <c:pt idx="2143">
                  <c:v>154</c:v>
                </c:pt>
                <c:pt idx="2144">
                  <c:v>154</c:v>
                </c:pt>
                <c:pt idx="2145">
                  <c:v>154</c:v>
                </c:pt>
                <c:pt idx="2146">
                  <c:v>154</c:v>
                </c:pt>
                <c:pt idx="2147">
                  <c:v>154</c:v>
                </c:pt>
                <c:pt idx="2148">
                  <c:v>154</c:v>
                </c:pt>
                <c:pt idx="2149">
                  <c:v>154</c:v>
                </c:pt>
                <c:pt idx="2150">
                  <c:v>154</c:v>
                </c:pt>
                <c:pt idx="2151">
                  <c:v>155</c:v>
                </c:pt>
                <c:pt idx="2152">
                  <c:v>155.5</c:v>
                </c:pt>
                <c:pt idx="2153">
                  <c:v>155.5</c:v>
                </c:pt>
                <c:pt idx="2154">
                  <c:v>155.5</c:v>
                </c:pt>
                <c:pt idx="2155">
                  <c:v>156.5</c:v>
                </c:pt>
                <c:pt idx="2156">
                  <c:v>157.5</c:v>
                </c:pt>
                <c:pt idx="2157">
                  <c:v>158</c:v>
                </c:pt>
                <c:pt idx="2158">
                  <c:v>158.5</c:v>
                </c:pt>
                <c:pt idx="2159">
                  <c:v>159</c:v>
                </c:pt>
                <c:pt idx="2160">
                  <c:v>159</c:v>
                </c:pt>
                <c:pt idx="2161">
                  <c:v>159</c:v>
                </c:pt>
                <c:pt idx="2162">
                  <c:v>160</c:v>
                </c:pt>
                <c:pt idx="2163">
                  <c:v>160.5</c:v>
                </c:pt>
                <c:pt idx="2164">
                  <c:v>161</c:v>
                </c:pt>
                <c:pt idx="2165">
                  <c:v>162.5</c:v>
                </c:pt>
                <c:pt idx="2166">
                  <c:v>162.5</c:v>
                </c:pt>
                <c:pt idx="2167">
                  <c:v>164.5</c:v>
                </c:pt>
                <c:pt idx="2168">
                  <c:v>164.5</c:v>
                </c:pt>
                <c:pt idx="2169">
                  <c:v>164.5</c:v>
                </c:pt>
                <c:pt idx="2170">
                  <c:v>165</c:v>
                </c:pt>
                <c:pt idx="2171">
                  <c:v>165</c:v>
                </c:pt>
                <c:pt idx="2172">
                  <c:v>165</c:v>
                </c:pt>
                <c:pt idx="2173">
                  <c:v>165.5</c:v>
                </c:pt>
                <c:pt idx="2174">
                  <c:v>166</c:v>
                </c:pt>
                <c:pt idx="2175">
                  <c:v>166</c:v>
                </c:pt>
                <c:pt idx="2176">
                  <c:v>166.5</c:v>
                </c:pt>
                <c:pt idx="2177">
                  <c:v>166.5</c:v>
                </c:pt>
                <c:pt idx="2178">
                  <c:v>168.5</c:v>
                </c:pt>
                <c:pt idx="2179">
                  <c:v>169.5</c:v>
                </c:pt>
                <c:pt idx="2180">
                  <c:v>170</c:v>
                </c:pt>
                <c:pt idx="2181">
                  <c:v>170</c:v>
                </c:pt>
                <c:pt idx="2182">
                  <c:v>170</c:v>
                </c:pt>
                <c:pt idx="2183">
                  <c:v>170</c:v>
                </c:pt>
                <c:pt idx="2184">
                  <c:v>170</c:v>
                </c:pt>
                <c:pt idx="2185">
                  <c:v>170</c:v>
                </c:pt>
                <c:pt idx="2186">
                  <c:v>170</c:v>
                </c:pt>
                <c:pt idx="2187">
                  <c:v>170</c:v>
                </c:pt>
                <c:pt idx="2188">
                  <c:v>170</c:v>
                </c:pt>
                <c:pt idx="2189">
                  <c:v>170.5</c:v>
                </c:pt>
                <c:pt idx="2190">
                  <c:v>171.5</c:v>
                </c:pt>
                <c:pt idx="2191">
                  <c:v>171.5</c:v>
                </c:pt>
                <c:pt idx="2192">
                  <c:v>172</c:v>
                </c:pt>
                <c:pt idx="2193">
                  <c:v>172.5</c:v>
                </c:pt>
                <c:pt idx="2194">
                  <c:v>172.5</c:v>
                </c:pt>
                <c:pt idx="2195">
                  <c:v>172.5</c:v>
                </c:pt>
                <c:pt idx="2196">
                  <c:v>173</c:v>
                </c:pt>
                <c:pt idx="2197">
                  <c:v>173</c:v>
                </c:pt>
                <c:pt idx="2198">
                  <c:v>173.5</c:v>
                </c:pt>
                <c:pt idx="2199">
                  <c:v>174</c:v>
                </c:pt>
                <c:pt idx="2200">
                  <c:v>174</c:v>
                </c:pt>
                <c:pt idx="2201">
                  <c:v>174.5</c:v>
                </c:pt>
                <c:pt idx="2202">
                  <c:v>174.5</c:v>
                </c:pt>
                <c:pt idx="2203">
                  <c:v>174.5</c:v>
                </c:pt>
                <c:pt idx="2204">
                  <c:v>174.5</c:v>
                </c:pt>
                <c:pt idx="2205">
                  <c:v>175</c:v>
                </c:pt>
                <c:pt idx="2206">
                  <c:v>175.5</c:v>
                </c:pt>
                <c:pt idx="2207">
                  <c:v>177</c:v>
                </c:pt>
                <c:pt idx="2208">
                  <c:v>178</c:v>
                </c:pt>
                <c:pt idx="2209">
                  <c:v>179</c:v>
                </c:pt>
                <c:pt idx="2210">
                  <c:v>180.5</c:v>
                </c:pt>
                <c:pt idx="2211">
                  <c:v>181</c:v>
                </c:pt>
                <c:pt idx="2212">
                  <c:v>181.5</c:v>
                </c:pt>
                <c:pt idx="2213">
                  <c:v>182.5</c:v>
                </c:pt>
                <c:pt idx="2214">
                  <c:v>182.5</c:v>
                </c:pt>
                <c:pt idx="2215">
                  <c:v>182.5</c:v>
                </c:pt>
                <c:pt idx="2216">
                  <c:v>182.5</c:v>
                </c:pt>
                <c:pt idx="2217">
                  <c:v>182.5</c:v>
                </c:pt>
                <c:pt idx="2218">
                  <c:v>183</c:v>
                </c:pt>
                <c:pt idx="2219">
                  <c:v>183.5</c:v>
                </c:pt>
                <c:pt idx="2220">
                  <c:v>184.5</c:v>
                </c:pt>
                <c:pt idx="2221">
                  <c:v>185.5</c:v>
                </c:pt>
                <c:pt idx="2222">
                  <c:v>186</c:v>
                </c:pt>
                <c:pt idx="2223">
                  <c:v>186</c:v>
                </c:pt>
                <c:pt idx="2224">
                  <c:v>186.5</c:v>
                </c:pt>
                <c:pt idx="2225">
                  <c:v>186.5</c:v>
                </c:pt>
                <c:pt idx="2226">
                  <c:v>186.5</c:v>
                </c:pt>
                <c:pt idx="2227">
                  <c:v>186.5</c:v>
                </c:pt>
                <c:pt idx="2228">
                  <c:v>187.5</c:v>
                </c:pt>
                <c:pt idx="2229">
                  <c:v>188</c:v>
                </c:pt>
                <c:pt idx="2230">
                  <c:v>188</c:v>
                </c:pt>
                <c:pt idx="2231">
                  <c:v>188</c:v>
                </c:pt>
                <c:pt idx="2232">
                  <c:v>188.5</c:v>
                </c:pt>
                <c:pt idx="2233">
                  <c:v>189</c:v>
                </c:pt>
                <c:pt idx="2234">
                  <c:v>189.5</c:v>
                </c:pt>
                <c:pt idx="2235">
                  <c:v>189.5</c:v>
                </c:pt>
                <c:pt idx="2236">
                  <c:v>189.5</c:v>
                </c:pt>
                <c:pt idx="2237">
                  <c:v>190</c:v>
                </c:pt>
                <c:pt idx="2238">
                  <c:v>191</c:v>
                </c:pt>
                <c:pt idx="2239">
                  <c:v>192</c:v>
                </c:pt>
                <c:pt idx="2240">
                  <c:v>192</c:v>
                </c:pt>
                <c:pt idx="2241">
                  <c:v>192.5</c:v>
                </c:pt>
                <c:pt idx="2242">
                  <c:v>193.5</c:v>
                </c:pt>
                <c:pt idx="2243">
                  <c:v>194</c:v>
                </c:pt>
                <c:pt idx="2244">
                  <c:v>194</c:v>
                </c:pt>
                <c:pt idx="2245">
                  <c:v>194</c:v>
                </c:pt>
                <c:pt idx="2246">
                  <c:v>195</c:v>
                </c:pt>
                <c:pt idx="2247">
                  <c:v>195</c:v>
                </c:pt>
                <c:pt idx="2248">
                  <c:v>195.5</c:v>
                </c:pt>
                <c:pt idx="2249">
                  <c:v>196</c:v>
                </c:pt>
                <c:pt idx="2250">
                  <c:v>196.5</c:v>
                </c:pt>
                <c:pt idx="2251">
                  <c:v>196.5</c:v>
                </c:pt>
                <c:pt idx="2252">
                  <c:v>197</c:v>
                </c:pt>
                <c:pt idx="2253">
                  <c:v>197.5</c:v>
                </c:pt>
                <c:pt idx="2254">
                  <c:v>198</c:v>
                </c:pt>
                <c:pt idx="2255">
                  <c:v>198.5</c:v>
                </c:pt>
                <c:pt idx="2256">
                  <c:v>199.5</c:v>
                </c:pt>
                <c:pt idx="2257">
                  <c:v>200.5</c:v>
                </c:pt>
                <c:pt idx="2258">
                  <c:v>200.5</c:v>
                </c:pt>
                <c:pt idx="2259">
                  <c:v>201</c:v>
                </c:pt>
                <c:pt idx="2260">
                  <c:v>201</c:v>
                </c:pt>
                <c:pt idx="2261">
                  <c:v>201</c:v>
                </c:pt>
                <c:pt idx="2262">
                  <c:v>201.5</c:v>
                </c:pt>
                <c:pt idx="2263">
                  <c:v>201.5</c:v>
                </c:pt>
                <c:pt idx="2264">
                  <c:v>202</c:v>
                </c:pt>
                <c:pt idx="2265">
                  <c:v>202</c:v>
                </c:pt>
                <c:pt idx="2266">
                  <c:v>203.5</c:v>
                </c:pt>
                <c:pt idx="2267">
                  <c:v>203.5</c:v>
                </c:pt>
                <c:pt idx="2268">
                  <c:v>203.5</c:v>
                </c:pt>
                <c:pt idx="2269">
                  <c:v>204.5</c:v>
                </c:pt>
                <c:pt idx="2270">
                  <c:v>204.5</c:v>
                </c:pt>
                <c:pt idx="2271">
                  <c:v>205</c:v>
                </c:pt>
                <c:pt idx="2272">
                  <c:v>206</c:v>
                </c:pt>
                <c:pt idx="2273">
                  <c:v>207.5</c:v>
                </c:pt>
                <c:pt idx="2274">
                  <c:v>207.5</c:v>
                </c:pt>
                <c:pt idx="2275">
                  <c:v>209</c:v>
                </c:pt>
                <c:pt idx="2276">
                  <c:v>210</c:v>
                </c:pt>
                <c:pt idx="2277">
                  <c:v>210.5</c:v>
                </c:pt>
                <c:pt idx="2278">
                  <c:v>211</c:v>
                </c:pt>
                <c:pt idx="2279">
                  <c:v>212</c:v>
                </c:pt>
                <c:pt idx="2280">
                  <c:v>212</c:v>
                </c:pt>
                <c:pt idx="2281">
                  <c:v>212.5</c:v>
                </c:pt>
                <c:pt idx="2282">
                  <c:v>213.5</c:v>
                </c:pt>
                <c:pt idx="2283">
                  <c:v>213.5</c:v>
                </c:pt>
                <c:pt idx="2284">
                  <c:v>214</c:v>
                </c:pt>
                <c:pt idx="2285">
                  <c:v>214.5</c:v>
                </c:pt>
                <c:pt idx="2286">
                  <c:v>216</c:v>
                </c:pt>
                <c:pt idx="2287">
                  <c:v>216.5</c:v>
                </c:pt>
                <c:pt idx="2288">
                  <c:v>218</c:v>
                </c:pt>
                <c:pt idx="2289">
                  <c:v>218.5</c:v>
                </c:pt>
                <c:pt idx="2290">
                  <c:v>220</c:v>
                </c:pt>
                <c:pt idx="2291">
                  <c:v>221</c:v>
                </c:pt>
                <c:pt idx="2292">
                  <c:v>222</c:v>
                </c:pt>
                <c:pt idx="2293">
                  <c:v>222.5</c:v>
                </c:pt>
                <c:pt idx="2294">
                  <c:v>223.5</c:v>
                </c:pt>
                <c:pt idx="2295">
                  <c:v>226</c:v>
                </c:pt>
                <c:pt idx="2296">
                  <c:v>226</c:v>
                </c:pt>
                <c:pt idx="2297">
                  <c:v>226.5</c:v>
                </c:pt>
                <c:pt idx="2298">
                  <c:v>227</c:v>
                </c:pt>
                <c:pt idx="2299">
                  <c:v>227.5</c:v>
                </c:pt>
                <c:pt idx="2300">
                  <c:v>228</c:v>
                </c:pt>
                <c:pt idx="2301">
                  <c:v>230</c:v>
                </c:pt>
                <c:pt idx="2302">
                  <c:v>231.5</c:v>
                </c:pt>
                <c:pt idx="2303">
                  <c:v>232</c:v>
                </c:pt>
                <c:pt idx="2304">
                  <c:v>232.5</c:v>
                </c:pt>
                <c:pt idx="2305">
                  <c:v>232.5</c:v>
                </c:pt>
                <c:pt idx="2306">
                  <c:v>232.5</c:v>
                </c:pt>
                <c:pt idx="2307">
                  <c:v>232.5</c:v>
                </c:pt>
                <c:pt idx="2308">
                  <c:v>233</c:v>
                </c:pt>
                <c:pt idx="2309">
                  <c:v>233</c:v>
                </c:pt>
                <c:pt idx="2310">
                  <c:v>233</c:v>
                </c:pt>
                <c:pt idx="2311">
                  <c:v>234</c:v>
                </c:pt>
                <c:pt idx="2312">
                  <c:v>235</c:v>
                </c:pt>
                <c:pt idx="2313">
                  <c:v>235.5</c:v>
                </c:pt>
                <c:pt idx="2314">
                  <c:v>237</c:v>
                </c:pt>
                <c:pt idx="2315">
                  <c:v>238</c:v>
                </c:pt>
                <c:pt idx="2316">
                  <c:v>238.5</c:v>
                </c:pt>
                <c:pt idx="2317">
                  <c:v>239.5</c:v>
                </c:pt>
                <c:pt idx="2318">
                  <c:v>240.5</c:v>
                </c:pt>
                <c:pt idx="2319">
                  <c:v>240.5</c:v>
                </c:pt>
                <c:pt idx="2320">
                  <c:v>241</c:v>
                </c:pt>
                <c:pt idx="2321">
                  <c:v>241</c:v>
                </c:pt>
                <c:pt idx="2322">
                  <c:v>241.5</c:v>
                </c:pt>
                <c:pt idx="2323">
                  <c:v>241.5</c:v>
                </c:pt>
                <c:pt idx="2324">
                  <c:v>242</c:v>
                </c:pt>
                <c:pt idx="2325">
                  <c:v>242</c:v>
                </c:pt>
                <c:pt idx="2326">
                  <c:v>242</c:v>
                </c:pt>
                <c:pt idx="2327">
                  <c:v>242.5</c:v>
                </c:pt>
                <c:pt idx="2328">
                  <c:v>242.5</c:v>
                </c:pt>
                <c:pt idx="2329">
                  <c:v>245.5</c:v>
                </c:pt>
                <c:pt idx="2330">
                  <c:v>246</c:v>
                </c:pt>
                <c:pt idx="2331">
                  <c:v>246.5</c:v>
                </c:pt>
                <c:pt idx="2332">
                  <c:v>247.5</c:v>
                </c:pt>
                <c:pt idx="2333">
                  <c:v>247.5</c:v>
                </c:pt>
                <c:pt idx="2334">
                  <c:v>248.5</c:v>
                </c:pt>
                <c:pt idx="2335">
                  <c:v>249</c:v>
                </c:pt>
                <c:pt idx="2336">
                  <c:v>249</c:v>
                </c:pt>
                <c:pt idx="2337">
                  <c:v>250</c:v>
                </c:pt>
                <c:pt idx="2338">
                  <c:v>250</c:v>
                </c:pt>
                <c:pt idx="2339">
                  <c:v>251.5</c:v>
                </c:pt>
                <c:pt idx="2340">
                  <c:v>252</c:v>
                </c:pt>
                <c:pt idx="2341">
                  <c:v>252</c:v>
                </c:pt>
                <c:pt idx="2342">
                  <c:v>253</c:v>
                </c:pt>
                <c:pt idx="2343">
                  <c:v>253</c:v>
                </c:pt>
                <c:pt idx="2344">
                  <c:v>253.5</c:v>
                </c:pt>
                <c:pt idx="2345">
                  <c:v>255</c:v>
                </c:pt>
                <c:pt idx="2346">
                  <c:v>255</c:v>
                </c:pt>
                <c:pt idx="2347">
                  <c:v>256</c:v>
                </c:pt>
                <c:pt idx="2348">
                  <c:v>257.5</c:v>
                </c:pt>
                <c:pt idx="2349">
                  <c:v>257.5</c:v>
                </c:pt>
                <c:pt idx="2350">
                  <c:v>258</c:v>
                </c:pt>
                <c:pt idx="2351">
                  <c:v>258.5</c:v>
                </c:pt>
                <c:pt idx="2352">
                  <c:v>259</c:v>
                </c:pt>
                <c:pt idx="2353">
                  <c:v>260</c:v>
                </c:pt>
                <c:pt idx="2354">
                  <c:v>260.5</c:v>
                </c:pt>
                <c:pt idx="2355">
                  <c:v>262</c:v>
                </c:pt>
                <c:pt idx="2356">
                  <c:v>262</c:v>
                </c:pt>
                <c:pt idx="2357">
                  <c:v>262.5</c:v>
                </c:pt>
                <c:pt idx="2358">
                  <c:v>263</c:v>
                </c:pt>
                <c:pt idx="2359">
                  <c:v>267.5</c:v>
                </c:pt>
                <c:pt idx="2360">
                  <c:v>268.5</c:v>
                </c:pt>
                <c:pt idx="2361">
                  <c:v>269.5</c:v>
                </c:pt>
                <c:pt idx="2362">
                  <c:v>269.5</c:v>
                </c:pt>
                <c:pt idx="2363">
                  <c:v>270.5</c:v>
                </c:pt>
                <c:pt idx="2364">
                  <c:v>273.5</c:v>
                </c:pt>
                <c:pt idx="2365">
                  <c:v>275</c:v>
                </c:pt>
                <c:pt idx="2366">
                  <c:v>276.5</c:v>
                </c:pt>
                <c:pt idx="2367">
                  <c:v>277</c:v>
                </c:pt>
                <c:pt idx="2368">
                  <c:v>277.5</c:v>
                </c:pt>
                <c:pt idx="2369">
                  <c:v>279.5</c:v>
                </c:pt>
                <c:pt idx="2370">
                  <c:v>279.5</c:v>
                </c:pt>
                <c:pt idx="2371">
                  <c:v>282.5</c:v>
                </c:pt>
                <c:pt idx="2372">
                  <c:v>282.5</c:v>
                </c:pt>
                <c:pt idx="2373">
                  <c:v>284.5</c:v>
                </c:pt>
                <c:pt idx="2374">
                  <c:v>285.5</c:v>
                </c:pt>
                <c:pt idx="2375">
                  <c:v>287</c:v>
                </c:pt>
                <c:pt idx="2376">
                  <c:v>288.5</c:v>
                </c:pt>
                <c:pt idx="2377">
                  <c:v>289</c:v>
                </c:pt>
                <c:pt idx="2378">
                  <c:v>290.5</c:v>
                </c:pt>
                <c:pt idx="2379">
                  <c:v>290.5</c:v>
                </c:pt>
                <c:pt idx="2380">
                  <c:v>294</c:v>
                </c:pt>
                <c:pt idx="2381">
                  <c:v>294</c:v>
                </c:pt>
                <c:pt idx="2382">
                  <c:v>294</c:v>
                </c:pt>
                <c:pt idx="2383">
                  <c:v>295</c:v>
                </c:pt>
                <c:pt idx="2384">
                  <c:v>295.5</c:v>
                </c:pt>
                <c:pt idx="2385">
                  <c:v>295.5</c:v>
                </c:pt>
                <c:pt idx="2386">
                  <c:v>296</c:v>
                </c:pt>
                <c:pt idx="2387">
                  <c:v>296.5</c:v>
                </c:pt>
                <c:pt idx="2388">
                  <c:v>298</c:v>
                </c:pt>
                <c:pt idx="2389">
                  <c:v>299</c:v>
                </c:pt>
                <c:pt idx="2390">
                  <c:v>299.5</c:v>
                </c:pt>
                <c:pt idx="2391">
                  <c:v>300.5</c:v>
                </c:pt>
                <c:pt idx="2392">
                  <c:v>301</c:v>
                </c:pt>
                <c:pt idx="2393">
                  <c:v>302.5</c:v>
                </c:pt>
                <c:pt idx="2394">
                  <c:v>302.5</c:v>
                </c:pt>
                <c:pt idx="2395">
                  <c:v>303.5</c:v>
                </c:pt>
                <c:pt idx="2396">
                  <c:v>304.5</c:v>
                </c:pt>
                <c:pt idx="2397">
                  <c:v>307</c:v>
                </c:pt>
                <c:pt idx="2398">
                  <c:v>308.5</c:v>
                </c:pt>
                <c:pt idx="2399">
                  <c:v>309</c:v>
                </c:pt>
                <c:pt idx="2400">
                  <c:v>310</c:v>
                </c:pt>
                <c:pt idx="2401">
                  <c:v>310.5</c:v>
                </c:pt>
                <c:pt idx="2402">
                  <c:v>311</c:v>
                </c:pt>
                <c:pt idx="2403">
                  <c:v>312</c:v>
                </c:pt>
                <c:pt idx="2404">
                  <c:v>312</c:v>
                </c:pt>
                <c:pt idx="2405">
                  <c:v>314.5</c:v>
                </c:pt>
                <c:pt idx="2406">
                  <c:v>314.5</c:v>
                </c:pt>
                <c:pt idx="2407">
                  <c:v>315</c:v>
                </c:pt>
                <c:pt idx="2408">
                  <c:v>315.5</c:v>
                </c:pt>
                <c:pt idx="2409">
                  <c:v>315.5</c:v>
                </c:pt>
                <c:pt idx="2410">
                  <c:v>316.5</c:v>
                </c:pt>
                <c:pt idx="2411">
                  <c:v>316.5</c:v>
                </c:pt>
                <c:pt idx="2412">
                  <c:v>317.5</c:v>
                </c:pt>
                <c:pt idx="2413">
                  <c:v>317.5</c:v>
                </c:pt>
                <c:pt idx="2414">
                  <c:v>318</c:v>
                </c:pt>
                <c:pt idx="2415">
                  <c:v>319.5</c:v>
                </c:pt>
                <c:pt idx="2416">
                  <c:v>321</c:v>
                </c:pt>
                <c:pt idx="2417">
                  <c:v>321.5</c:v>
                </c:pt>
                <c:pt idx="2418">
                  <c:v>326.5</c:v>
                </c:pt>
                <c:pt idx="2419">
                  <c:v>329</c:v>
                </c:pt>
                <c:pt idx="2420">
                  <c:v>334</c:v>
                </c:pt>
                <c:pt idx="2421">
                  <c:v>339</c:v>
                </c:pt>
                <c:pt idx="2422">
                  <c:v>339.5</c:v>
                </c:pt>
                <c:pt idx="2423">
                  <c:v>340</c:v>
                </c:pt>
                <c:pt idx="2424">
                  <c:v>340.5</c:v>
                </c:pt>
                <c:pt idx="2425">
                  <c:v>341</c:v>
                </c:pt>
                <c:pt idx="2426">
                  <c:v>343</c:v>
                </c:pt>
                <c:pt idx="2427">
                  <c:v>344</c:v>
                </c:pt>
                <c:pt idx="2428">
                  <c:v>344.5</c:v>
                </c:pt>
                <c:pt idx="2429">
                  <c:v>345.5</c:v>
                </c:pt>
                <c:pt idx="2430">
                  <c:v>346</c:v>
                </c:pt>
                <c:pt idx="2431">
                  <c:v>348</c:v>
                </c:pt>
                <c:pt idx="2432">
                  <c:v>348</c:v>
                </c:pt>
                <c:pt idx="2433">
                  <c:v>350</c:v>
                </c:pt>
                <c:pt idx="2434">
                  <c:v>353</c:v>
                </c:pt>
                <c:pt idx="2435">
                  <c:v>354.5</c:v>
                </c:pt>
                <c:pt idx="2436">
                  <c:v>355</c:v>
                </c:pt>
                <c:pt idx="2437">
                  <c:v>358</c:v>
                </c:pt>
                <c:pt idx="2438">
                  <c:v>359.5</c:v>
                </c:pt>
                <c:pt idx="2439">
                  <c:v>360.5</c:v>
                </c:pt>
                <c:pt idx="2440">
                  <c:v>360.5</c:v>
                </c:pt>
                <c:pt idx="2441">
                  <c:v>362.5</c:v>
                </c:pt>
                <c:pt idx="2442">
                  <c:v>363.5</c:v>
                </c:pt>
                <c:pt idx="2443">
                  <c:v>364.5</c:v>
                </c:pt>
                <c:pt idx="2444">
                  <c:v>365.5</c:v>
                </c:pt>
                <c:pt idx="2445">
                  <c:v>367.5</c:v>
                </c:pt>
                <c:pt idx="2446">
                  <c:v>375.5</c:v>
                </c:pt>
                <c:pt idx="2447">
                  <c:v>376</c:v>
                </c:pt>
                <c:pt idx="2448">
                  <c:v>377.5</c:v>
                </c:pt>
                <c:pt idx="2449">
                  <c:v>378</c:v>
                </c:pt>
                <c:pt idx="2450">
                  <c:v>379</c:v>
                </c:pt>
                <c:pt idx="2451">
                  <c:v>379.5</c:v>
                </c:pt>
                <c:pt idx="2452">
                  <c:v>381.5</c:v>
                </c:pt>
                <c:pt idx="2453">
                  <c:v>382</c:v>
                </c:pt>
                <c:pt idx="2454">
                  <c:v>382</c:v>
                </c:pt>
                <c:pt idx="2455">
                  <c:v>382.5</c:v>
                </c:pt>
                <c:pt idx="2456">
                  <c:v>384</c:v>
                </c:pt>
                <c:pt idx="2457">
                  <c:v>387</c:v>
                </c:pt>
                <c:pt idx="2458">
                  <c:v>387</c:v>
                </c:pt>
                <c:pt idx="2459">
                  <c:v>389</c:v>
                </c:pt>
                <c:pt idx="2460">
                  <c:v>390</c:v>
                </c:pt>
                <c:pt idx="2461">
                  <c:v>390</c:v>
                </c:pt>
                <c:pt idx="2462">
                  <c:v>396.5</c:v>
                </c:pt>
                <c:pt idx="2463">
                  <c:v>400</c:v>
                </c:pt>
                <c:pt idx="2464">
                  <c:v>400.5</c:v>
                </c:pt>
                <c:pt idx="2465">
                  <c:v>409.5</c:v>
                </c:pt>
                <c:pt idx="2466">
                  <c:v>411.5</c:v>
                </c:pt>
                <c:pt idx="2467">
                  <c:v>423.5</c:v>
                </c:pt>
                <c:pt idx="2468">
                  <c:v>424.5</c:v>
                </c:pt>
                <c:pt idx="2469">
                  <c:v>425</c:v>
                </c:pt>
                <c:pt idx="2470">
                  <c:v>425</c:v>
                </c:pt>
                <c:pt idx="2471">
                  <c:v>428</c:v>
                </c:pt>
                <c:pt idx="2472">
                  <c:v>431</c:v>
                </c:pt>
                <c:pt idx="2473">
                  <c:v>432</c:v>
                </c:pt>
                <c:pt idx="2474">
                  <c:v>435.5</c:v>
                </c:pt>
                <c:pt idx="2475">
                  <c:v>436</c:v>
                </c:pt>
                <c:pt idx="2476">
                  <c:v>438</c:v>
                </c:pt>
                <c:pt idx="2477">
                  <c:v>439.5</c:v>
                </c:pt>
                <c:pt idx="2478">
                  <c:v>441.5</c:v>
                </c:pt>
                <c:pt idx="2479">
                  <c:v>441.5</c:v>
                </c:pt>
                <c:pt idx="2480">
                  <c:v>443.5</c:v>
                </c:pt>
                <c:pt idx="2481">
                  <c:v>445</c:v>
                </c:pt>
                <c:pt idx="2482">
                  <c:v>445.5</c:v>
                </c:pt>
                <c:pt idx="2483">
                  <c:v>446.5</c:v>
                </c:pt>
                <c:pt idx="2484">
                  <c:v>447</c:v>
                </c:pt>
                <c:pt idx="2485">
                  <c:v>450</c:v>
                </c:pt>
                <c:pt idx="2486">
                  <c:v>452</c:v>
                </c:pt>
                <c:pt idx="2487">
                  <c:v>454</c:v>
                </c:pt>
                <c:pt idx="2488">
                  <c:v>456</c:v>
                </c:pt>
                <c:pt idx="2489">
                  <c:v>460.5</c:v>
                </c:pt>
                <c:pt idx="2490">
                  <c:v>461.5</c:v>
                </c:pt>
                <c:pt idx="2491">
                  <c:v>462</c:v>
                </c:pt>
                <c:pt idx="2492">
                  <c:v>476</c:v>
                </c:pt>
                <c:pt idx="2493">
                  <c:v>478.5</c:v>
                </c:pt>
                <c:pt idx="2494">
                  <c:v>479</c:v>
                </c:pt>
                <c:pt idx="2495">
                  <c:v>483</c:v>
                </c:pt>
                <c:pt idx="2496">
                  <c:v>488</c:v>
                </c:pt>
                <c:pt idx="2497">
                  <c:v>490</c:v>
                </c:pt>
                <c:pt idx="2498">
                  <c:v>492</c:v>
                </c:pt>
                <c:pt idx="2499">
                  <c:v>492</c:v>
                </c:pt>
                <c:pt idx="2500">
                  <c:v>497</c:v>
                </c:pt>
                <c:pt idx="2501">
                  <c:v>499</c:v>
                </c:pt>
                <c:pt idx="2502">
                  <c:v>499.5</c:v>
                </c:pt>
                <c:pt idx="2503">
                  <c:v>502</c:v>
                </c:pt>
                <c:pt idx="2504">
                  <c:v>504</c:v>
                </c:pt>
                <c:pt idx="2505">
                  <c:v>512</c:v>
                </c:pt>
                <c:pt idx="2506">
                  <c:v>512.5</c:v>
                </c:pt>
                <c:pt idx="2507">
                  <c:v>513.5</c:v>
                </c:pt>
                <c:pt idx="2508">
                  <c:v>517</c:v>
                </c:pt>
                <c:pt idx="2509">
                  <c:v>517</c:v>
                </c:pt>
                <c:pt idx="2510">
                  <c:v>518.5</c:v>
                </c:pt>
                <c:pt idx="2511">
                  <c:v>525</c:v>
                </c:pt>
                <c:pt idx="2512">
                  <c:v>531</c:v>
                </c:pt>
                <c:pt idx="2513">
                  <c:v>534</c:v>
                </c:pt>
                <c:pt idx="2514">
                  <c:v>540.5</c:v>
                </c:pt>
                <c:pt idx="2515">
                  <c:v>552.5</c:v>
                </c:pt>
                <c:pt idx="2516">
                  <c:v>558</c:v>
                </c:pt>
                <c:pt idx="2517">
                  <c:v>558.5</c:v>
                </c:pt>
                <c:pt idx="2518">
                  <c:v>559</c:v>
                </c:pt>
                <c:pt idx="2519">
                  <c:v>559</c:v>
                </c:pt>
                <c:pt idx="2520">
                  <c:v>560</c:v>
                </c:pt>
                <c:pt idx="2521">
                  <c:v>565.5</c:v>
                </c:pt>
                <c:pt idx="2522">
                  <c:v>571</c:v>
                </c:pt>
                <c:pt idx="2523">
                  <c:v>573</c:v>
                </c:pt>
                <c:pt idx="2524">
                  <c:v>575.5</c:v>
                </c:pt>
                <c:pt idx="2525">
                  <c:v>576.5</c:v>
                </c:pt>
                <c:pt idx="2526">
                  <c:v>579</c:v>
                </c:pt>
                <c:pt idx="2527">
                  <c:v>588</c:v>
                </c:pt>
                <c:pt idx="2528">
                  <c:v>589</c:v>
                </c:pt>
                <c:pt idx="2529">
                  <c:v>591</c:v>
                </c:pt>
                <c:pt idx="2530">
                  <c:v>591.5</c:v>
                </c:pt>
                <c:pt idx="2531">
                  <c:v>594.5</c:v>
                </c:pt>
                <c:pt idx="2532">
                  <c:v>600.5</c:v>
                </c:pt>
                <c:pt idx="2533">
                  <c:v>603.5</c:v>
                </c:pt>
                <c:pt idx="2534">
                  <c:v>603.5</c:v>
                </c:pt>
                <c:pt idx="2535">
                  <c:v>605.5</c:v>
                </c:pt>
                <c:pt idx="2536">
                  <c:v>608</c:v>
                </c:pt>
                <c:pt idx="2537">
                  <c:v>617.5</c:v>
                </c:pt>
                <c:pt idx="2538">
                  <c:v>619.5</c:v>
                </c:pt>
                <c:pt idx="2539">
                  <c:v>623</c:v>
                </c:pt>
                <c:pt idx="2540">
                  <c:v>629</c:v>
                </c:pt>
                <c:pt idx="2541">
                  <c:v>640.5</c:v>
                </c:pt>
                <c:pt idx="2542">
                  <c:v>641.5</c:v>
                </c:pt>
                <c:pt idx="2543">
                  <c:v>643</c:v>
                </c:pt>
                <c:pt idx="2544">
                  <c:v>645</c:v>
                </c:pt>
                <c:pt idx="2545">
                  <c:v>646.5</c:v>
                </c:pt>
                <c:pt idx="2546">
                  <c:v>651</c:v>
                </c:pt>
                <c:pt idx="2547">
                  <c:v>655</c:v>
                </c:pt>
                <c:pt idx="2548">
                  <c:v>656</c:v>
                </c:pt>
                <c:pt idx="2549">
                  <c:v>656.5</c:v>
                </c:pt>
                <c:pt idx="2550">
                  <c:v>658.5</c:v>
                </c:pt>
                <c:pt idx="2551">
                  <c:v>660.5</c:v>
                </c:pt>
                <c:pt idx="2552">
                  <c:v>662</c:v>
                </c:pt>
                <c:pt idx="2553">
                  <c:v>663</c:v>
                </c:pt>
                <c:pt idx="2554">
                  <c:v>669</c:v>
                </c:pt>
                <c:pt idx="2555">
                  <c:v>671.5</c:v>
                </c:pt>
                <c:pt idx="2556">
                  <c:v>672</c:v>
                </c:pt>
                <c:pt idx="2557">
                  <c:v>675</c:v>
                </c:pt>
                <c:pt idx="2558">
                  <c:v>679</c:v>
                </c:pt>
                <c:pt idx="2559">
                  <c:v>680.5</c:v>
                </c:pt>
                <c:pt idx="2560">
                  <c:v>689.5</c:v>
                </c:pt>
                <c:pt idx="2561">
                  <c:v>691</c:v>
                </c:pt>
                <c:pt idx="2562">
                  <c:v>693.5</c:v>
                </c:pt>
                <c:pt idx="2563">
                  <c:v>698.5</c:v>
                </c:pt>
                <c:pt idx="2564">
                  <c:v>705.5</c:v>
                </c:pt>
                <c:pt idx="2565">
                  <c:v>707</c:v>
                </c:pt>
                <c:pt idx="2566">
                  <c:v>710</c:v>
                </c:pt>
                <c:pt idx="2567">
                  <c:v>711</c:v>
                </c:pt>
                <c:pt idx="2568">
                  <c:v>725</c:v>
                </c:pt>
                <c:pt idx="2569">
                  <c:v>725</c:v>
                </c:pt>
                <c:pt idx="2570">
                  <c:v>732.5</c:v>
                </c:pt>
                <c:pt idx="2571">
                  <c:v>740</c:v>
                </c:pt>
                <c:pt idx="2572">
                  <c:v>742</c:v>
                </c:pt>
                <c:pt idx="2573">
                  <c:v>742</c:v>
                </c:pt>
                <c:pt idx="2574">
                  <c:v>742</c:v>
                </c:pt>
                <c:pt idx="2575">
                  <c:v>742</c:v>
                </c:pt>
                <c:pt idx="2576">
                  <c:v>749.5</c:v>
                </c:pt>
                <c:pt idx="2577">
                  <c:v>756.5</c:v>
                </c:pt>
                <c:pt idx="2578">
                  <c:v>757.5</c:v>
                </c:pt>
                <c:pt idx="2579">
                  <c:v>767</c:v>
                </c:pt>
                <c:pt idx="2580">
                  <c:v>769.5</c:v>
                </c:pt>
                <c:pt idx="2581">
                  <c:v>771.5</c:v>
                </c:pt>
                <c:pt idx="2582">
                  <c:v>774</c:v>
                </c:pt>
                <c:pt idx="2583">
                  <c:v>783</c:v>
                </c:pt>
                <c:pt idx="2584">
                  <c:v>785.5</c:v>
                </c:pt>
                <c:pt idx="2585">
                  <c:v>786.5</c:v>
                </c:pt>
                <c:pt idx="2586">
                  <c:v>791</c:v>
                </c:pt>
                <c:pt idx="2587">
                  <c:v>792</c:v>
                </c:pt>
                <c:pt idx="2588">
                  <c:v>794</c:v>
                </c:pt>
                <c:pt idx="2589">
                  <c:v>800</c:v>
                </c:pt>
                <c:pt idx="2590">
                  <c:v>802</c:v>
                </c:pt>
                <c:pt idx="2591">
                  <c:v>803.5</c:v>
                </c:pt>
                <c:pt idx="2592">
                  <c:v>809.5</c:v>
                </c:pt>
                <c:pt idx="2593">
                  <c:v>816</c:v>
                </c:pt>
                <c:pt idx="2594">
                  <c:v>823.5</c:v>
                </c:pt>
                <c:pt idx="2595">
                  <c:v>825</c:v>
                </c:pt>
                <c:pt idx="2596">
                  <c:v>826</c:v>
                </c:pt>
                <c:pt idx="2597">
                  <c:v>832.5</c:v>
                </c:pt>
                <c:pt idx="2598">
                  <c:v>841.5</c:v>
                </c:pt>
                <c:pt idx="2599">
                  <c:v>848</c:v>
                </c:pt>
                <c:pt idx="2600">
                  <c:v>848.5</c:v>
                </c:pt>
                <c:pt idx="2601">
                  <c:v>851</c:v>
                </c:pt>
                <c:pt idx="2602">
                  <c:v>855.5</c:v>
                </c:pt>
                <c:pt idx="2603">
                  <c:v>863</c:v>
                </c:pt>
                <c:pt idx="2604">
                  <c:v>872.5</c:v>
                </c:pt>
                <c:pt idx="2605">
                  <c:v>875.5</c:v>
                </c:pt>
                <c:pt idx="2606">
                  <c:v>887.5</c:v>
                </c:pt>
                <c:pt idx="2607">
                  <c:v>889</c:v>
                </c:pt>
                <c:pt idx="2608">
                  <c:v>894</c:v>
                </c:pt>
                <c:pt idx="2609">
                  <c:v>895.5</c:v>
                </c:pt>
                <c:pt idx="2610">
                  <c:v>903</c:v>
                </c:pt>
                <c:pt idx="2611">
                  <c:v>906.5</c:v>
                </c:pt>
                <c:pt idx="2612">
                  <c:v>908</c:v>
                </c:pt>
                <c:pt idx="2613">
                  <c:v>919.5</c:v>
                </c:pt>
                <c:pt idx="2614">
                  <c:v>920</c:v>
                </c:pt>
                <c:pt idx="2615">
                  <c:v>939</c:v>
                </c:pt>
                <c:pt idx="2616">
                  <c:v>943.5</c:v>
                </c:pt>
                <c:pt idx="2617">
                  <c:v>960</c:v>
                </c:pt>
                <c:pt idx="2618">
                  <c:v>962.5</c:v>
                </c:pt>
                <c:pt idx="2619">
                  <c:v>965</c:v>
                </c:pt>
                <c:pt idx="2620">
                  <c:v>973.5</c:v>
                </c:pt>
                <c:pt idx="2621">
                  <c:v>975.5</c:v>
                </c:pt>
                <c:pt idx="2622">
                  <c:v>978.5</c:v>
                </c:pt>
                <c:pt idx="2623">
                  <c:v>978.5</c:v>
                </c:pt>
                <c:pt idx="2624">
                  <c:v>979</c:v>
                </c:pt>
                <c:pt idx="2625">
                  <c:v>988</c:v>
                </c:pt>
                <c:pt idx="2626">
                  <c:v>995.5</c:v>
                </c:pt>
                <c:pt idx="2627">
                  <c:v>996.5</c:v>
                </c:pt>
                <c:pt idx="2628">
                  <c:v>1007.5</c:v>
                </c:pt>
                <c:pt idx="2629">
                  <c:v>1020.5</c:v>
                </c:pt>
                <c:pt idx="2630">
                  <c:v>1020.5</c:v>
                </c:pt>
                <c:pt idx="2631">
                  <c:v>1023</c:v>
                </c:pt>
                <c:pt idx="2632">
                  <c:v>1023.5</c:v>
                </c:pt>
                <c:pt idx="2633">
                  <c:v>1033</c:v>
                </c:pt>
                <c:pt idx="2634">
                  <c:v>1033.5</c:v>
                </c:pt>
                <c:pt idx="2635">
                  <c:v>1042</c:v>
                </c:pt>
                <c:pt idx="2636">
                  <c:v>1042</c:v>
                </c:pt>
                <c:pt idx="2637">
                  <c:v>1063</c:v>
                </c:pt>
                <c:pt idx="2638">
                  <c:v>1064</c:v>
                </c:pt>
                <c:pt idx="2639">
                  <c:v>1072</c:v>
                </c:pt>
                <c:pt idx="2640">
                  <c:v>1074</c:v>
                </c:pt>
                <c:pt idx="2641">
                  <c:v>1079</c:v>
                </c:pt>
                <c:pt idx="2642">
                  <c:v>1079.5</c:v>
                </c:pt>
                <c:pt idx="2643">
                  <c:v>1080</c:v>
                </c:pt>
                <c:pt idx="2644">
                  <c:v>1084.5</c:v>
                </c:pt>
                <c:pt idx="2645">
                  <c:v>1090</c:v>
                </c:pt>
                <c:pt idx="2646">
                  <c:v>1104</c:v>
                </c:pt>
                <c:pt idx="2647">
                  <c:v>1107</c:v>
                </c:pt>
                <c:pt idx="2648">
                  <c:v>1108.5</c:v>
                </c:pt>
                <c:pt idx="2649">
                  <c:v>1128</c:v>
                </c:pt>
                <c:pt idx="2650">
                  <c:v>1135.5</c:v>
                </c:pt>
                <c:pt idx="2651">
                  <c:v>1136</c:v>
                </c:pt>
                <c:pt idx="2652">
                  <c:v>1144.5</c:v>
                </c:pt>
                <c:pt idx="2653">
                  <c:v>1153.5</c:v>
                </c:pt>
                <c:pt idx="2654">
                  <c:v>1170.5</c:v>
                </c:pt>
                <c:pt idx="2655">
                  <c:v>1185.5</c:v>
                </c:pt>
                <c:pt idx="2656">
                  <c:v>1192.5</c:v>
                </c:pt>
                <c:pt idx="2657">
                  <c:v>1196</c:v>
                </c:pt>
                <c:pt idx="2658">
                  <c:v>1199</c:v>
                </c:pt>
                <c:pt idx="2659">
                  <c:v>1199.5</c:v>
                </c:pt>
                <c:pt idx="2660">
                  <c:v>1200.5</c:v>
                </c:pt>
                <c:pt idx="2661">
                  <c:v>1214.5</c:v>
                </c:pt>
                <c:pt idx="2662">
                  <c:v>1235.5</c:v>
                </c:pt>
                <c:pt idx="2663">
                  <c:v>1237</c:v>
                </c:pt>
                <c:pt idx="2664">
                  <c:v>1239</c:v>
                </c:pt>
                <c:pt idx="2665">
                  <c:v>1246</c:v>
                </c:pt>
                <c:pt idx="2666">
                  <c:v>1264</c:v>
                </c:pt>
                <c:pt idx="2667">
                  <c:v>1268.5</c:v>
                </c:pt>
                <c:pt idx="2668">
                  <c:v>1276</c:v>
                </c:pt>
                <c:pt idx="2669">
                  <c:v>1304</c:v>
                </c:pt>
                <c:pt idx="2670">
                  <c:v>1305</c:v>
                </c:pt>
                <c:pt idx="2671">
                  <c:v>1316</c:v>
                </c:pt>
                <c:pt idx="2672">
                  <c:v>1319</c:v>
                </c:pt>
                <c:pt idx="2673">
                  <c:v>1338</c:v>
                </c:pt>
                <c:pt idx="2674">
                  <c:v>1341.5</c:v>
                </c:pt>
                <c:pt idx="2675">
                  <c:v>1341.5</c:v>
                </c:pt>
                <c:pt idx="2676">
                  <c:v>1349.5</c:v>
                </c:pt>
                <c:pt idx="2677">
                  <c:v>1395.5</c:v>
                </c:pt>
                <c:pt idx="2678">
                  <c:v>1413</c:v>
                </c:pt>
                <c:pt idx="2679">
                  <c:v>1419.5</c:v>
                </c:pt>
                <c:pt idx="2680">
                  <c:v>1493</c:v>
                </c:pt>
                <c:pt idx="2681">
                  <c:v>1509.5</c:v>
                </c:pt>
                <c:pt idx="2682">
                  <c:v>1534.5</c:v>
                </c:pt>
                <c:pt idx="2683">
                  <c:v>1538.5</c:v>
                </c:pt>
                <c:pt idx="2684">
                  <c:v>1543.5</c:v>
                </c:pt>
                <c:pt idx="2685">
                  <c:v>1544.5</c:v>
                </c:pt>
                <c:pt idx="2686">
                  <c:v>1551</c:v>
                </c:pt>
                <c:pt idx="2687">
                  <c:v>1560.5</c:v>
                </c:pt>
                <c:pt idx="2688">
                  <c:v>1574</c:v>
                </c:pt>
                <c:pt idx="2689">
                  <c:v>1609.5</c:v>
                </c:pt>
                <c:pt idx="2690">
                  <c:v>1623.5</c:v>
                </c:pt>
                <c:pt idx="2691">
                  <c:v>1671.5</c:v>
                </c:pt>
                <c:pt idx="2692">
                  <c:v>1671.5</c:v>
                </c:pt>
                <c:pt idx="2693">
                  <c:v>1673</c:v>
                </c:pt>
                <c:pt idx="2694">
                  <c:v>1684.5</c:v>
                </c:pt>
                <c:pt idx="2695">
                  <c:v>1688.5</c:v>
                </c:pt>
                <c:pt idx="2696">
                  <c:v>1697</c:v>
                </c:pt>
                <c:pt idx="2697">
                  <c:v>1771.5</c:v>
                </c:pt>
                <c:pt idx="2698">
                  <c:v>1806</c:v>
                </c:pt>
                <c:pt idx="2699">
                  <c:v>1833</c:v>
                </c:pt>
                <c:pt idx="2700">
                  <c:v>1845</c:v>
                </c:pt>
                <c:pt idx="2701">
                  <c:v>1863</c:v>
                </c:pt>
                <c:pt idx="2702">
                  <c:v>1888.5</c:v>
                </c:pt>
                <c:pt idx="2703">
                  <c:v>1929.5</c:v>
                </c:pt>
                <c:pt idx="2704">
                  <c:v>2008.5</c:v>
                </c:pt>
                <c:pt idx="2705">
                  <c:v>2021</c:v>
                </c:pt>
                <c:pt idx="2706">
                  <c:v>2022</c:v>
                </c:pt>
                <c:pt idx="2707">
                  <c:v>2081.5</c:v>
                </c:pt>
                <c:pt idx="2708">
                  <c:v>2084</c:v>
                </c:pt>
                <c:pt idx="2709">
                  <c:v>2119</c:v>
                </c:pt>
                <c:pt idx="2710">
                  <c:v>2186.5</c:v>
                </c:pt>
                <c:pt idx="2711">
                  <c:v>2227</c:v>
                </c:pt>
                <c:pt idx="2712">
                  <c:v>2258.5</c:v>
                </c:pt>
                <c:pt idx="2713">
                  <c:v>2287.5</c:v>
                </c:pt>
                <c:pt idx="2714">
                  <c:v>2308.5</c:v>
                </c:pt>
                <c:pt idx="2715">
                  <c:v>2349.5</c:v>
                </c:pt>
                <c:pt idx="2716">
                  <c:v>2412.5</c:v>
                </c:pt>
                <c:pt idx="2717">
                  <c:v>2446.5</c:v>
                </c:pt>
                <c:pt idx="2718">
                  <c:v>2474</c:v>
                </c:pt>
                <c:pt idx="2719">
                  <c:v>2498.5</c:v>
                </c:pt>
                <c:pt idx="2720">
                  <c:v>2534</c:v>
                </c:pt>
                <c:pt idx="2721">
                  <c:v>2556.5</c:v>
                </c:pt>
                <c:pt idx="2722">
                  <c:v>2560</c:v>
                </c:pt>
                <c:pt idx="2723">
                  <c:v>2639</c:v>
                </c:pt>
                <c:pt idx="2724">
                  <c:v>2651</c:v>
                </c:pt>
                <c:pt idx="2725">
                  <c:v>2651.5</c:v>
                </c:pt>
                <c:pt idx="2726">
                  <c:v>2661</c:v>
                </c:pt>
                <c:pt idx="2727">
                  <c:v>2661.5</c:v>
                </c:pt>
                <c:pt idx="2728">
                  <c:v>2687.5</c:v>
                </c:pt>
                <c:pt idx="2729">
                  <c:v>2724</c:v>
                </c:pt>
                <c:pt idx="2730">
                  <c:v>2744.5</c:v>
                </c:pt>
                <c:pt idx="2731">
                  <c:v>2753.5</c:v>
                </c:pt>
                <c:pt idx="2732">
                  <c:v>2778</c:v>
                </c:pt>
                <c:pt idx="2733">
                  <c:v>2830</c:v>
                </c:pt>
                <c:pt idx="2734">
                  <c:v>2832.5</c:v>
                </c:pt>
                <c:pt idx="2735">
                  <c:v>2867</c:v>
                </c:pt>
                <c:pt idx="2736">
                  <c:v>2870.5</c:v>
                </c:pt>
                <c:pt idx="2737">
                  <c:v>2874</c:v>
                </c:pt>
                <c:pt idx="2738">
                  <c:v>2957</c:v>
                </c:pt>
                <c:pt idx="2739">
                  <c:v>3022.5</c:v>
                </c:pt>
                <c:pt idx="2740">
                  <c:v>3040</c:v>
                </c:pt>
                <c:pt idx="2741">
                  <c:v>3041</c:v>
                </c:pt>
                <c:pt idx="2742">
                  <c:v>3069</c:v>
                </c:pt>
                <c:pt idx="2743">
                  <c:v>3097.5</c:v>
                </c:pt>
                <c:pt idx="2744">
                  <c:v>3151</c:v>
                </c:pt>
                <c:pt idx="2745">
                  <c:v>3165</c:v>
                </c:pt>
                <c:pt idx="2746">
                  <c:v>3181</c:v>
                </c:pt>
                <c:pt idx="2747">
                  <c:v>3275.5</c:v>
                </c:pt>
                <c:pt idx="2748">
                  <c:v>3287.5</c:v>
                </c:pt>
                <c:pt idx="2749">
                  <c:v>3360.5</c:v>
                </c:pt>
                <c:pt idx="2750">
                  <c:v>3383</c:v>
                </c:pt>
                <c:pt idx="2751">
                  <c:v>3388</c:v>
                </c:pt>
                <c:pt idx="2752">
                  <c:v>3425.5</c:v>
                </c:pt>
                <c:pt idx="2753">
                  <c:v>3444.5</c:v>
                </c:pt>
                <c:pt idx="2754">
                  <c:v>3483</c:v>
                </c:pt>
                <c:pt idx="2755">
                  <c:v>3483.5</c:v>
                </c:pt>
                <c:pt idx="2756">
                  <c:v>3509.5</c:v>
                </c:pt>
                <c:pt idx="2757">
                  <c:v>3509.5</c:v>
                </c:pt>
                <c:pt idx="2758">
                  <c:v>3574.5</c:v>
                </c:pt>
                <c:pt idx="2759">
                  <c:v>3595</c:v>
                </c:pt>
                <c:pt idx="2760">
                  <c:v>3679</c:v>
                </c:pt>
                <c:pt idx="2761">
                  <c:v>3684</c:v>
                </c:pt>
                <c:pt idx="2762">
                  <c:v>3787</c:v>
                </c:pt>
                <c:pt idx="2763">
                  <c:v>3834</c:v>
                </c:pt>
                <c:pt idx="2764">
                  <c:v>3915</c:v>
                </c:pt>
                <c:pt idx="2765">
                  <c:v>3927.5</c:v>
                </c:pt>
                <c:pt idx="2766">
                  <c:v>3967</c:v>
                </c:pt>
                <c:pt idx="2767">
                  <c:v>4010.5</c:v>
                </c:pt>
                <c:pt idx="2768">
                  <c:v>4043</c:v>
                </c:pt>
                <c:pt idx="2769">
                  <c:v>4071.5</c:v>
                </c:pt>
                <c:pt idx="2770">
                  <c:v>4095</c:v>
                </c:pt>
                <c:pt idx="2771">
                  <c:v>4176.5</c:v>
                </c:pt>
                <c:pt idx="2772">
                  <c:v>4222</c:v>
                </c:pt>
                <c:pt idx="2773">
                  <c:v>4231.5</c:v>
                </c:pt>
                <c:pt idx="2774">
                  <c:v>4259.5</c:v>
                </c:pt>
                <c:pt idx="2775">
                  <c:v>4306.5</c:v>
                </c:pt>
                <c:pt idx="2776">
                  <c:v>4326.5</c:v>
                </c:pt>
                <c:pt idx="2777">
                  <c:v>4366.5</c:v>
                </c:pt>
                <c:pt idx="2778">
                  <c:v>4436.5</c:v>
                </c:pt>
                <c:pt idx="2779">
                  <c:v>4529</c:v>
                </c:pt>
                <c:pt idx="2780">
                  <c:v>4747</c:v>
                </c:pt>
                <c:pt idx="2781">
                  <c:v>4789.5</c:v>
                </c:pt>
                <c:pt idx="2782">
                  <c:v>4864</c:v>
                </c:pt>
                <c:pt idx="2783">
                  <c:v>4954.5</c:v>
                </c:pt>
                <c:pt idx="2784">
                  <c:v>5001</c:v>
                </c:pt>
                <c:pt idx="2785">
                  <c:v>5023.5</c:v>
                </c:pt>
                <c:pt idx="2786">
                  <c:v>5157</c:v>
                </c:pt>
                <c:pt idx="2787">
                  <c:v>5194</c:v>
                </c:pt>
                <c:pt idx="2788">
                  <c:v>5289</c:v>
                </c:pt>
                <c:pt idx="2789">
                  <c:v>5440.5</c:v>
                </c:pt>
                <c:pt idx="2790">
                  <c:v>5510.5</c:v>
                </c:pt>
                <c:pt idx="2791">
                  <c:v>5611</c:v>
                </c:pt>
                <c:pt idx="2792">
                  <c:v>5622.5</c:v>
                </c:pt>
                <c:pt idx="2793">
                  <c:v>5719</c:v>
                </c:pt>
                <c:pt idx="2794">
                  <c:v>5805</c:v>
                </c:pt>
                <c:pt idx="2795">
                  <c:v>6151</c:v>
                </c:pt>
                <c:pt idx="2796">
                  <c:v>6292.5</c:v>
                </c:pt>
                <c:pt idx="2797">
                  <c:v>6350</c:v>
                </c:pt>
                <c:pt idx="2798">
                  <c:v>6409.5</c:v>
                </c:pt>
                <c:pt idx="2799">
                  <c:v>6450.5</c:v>
                </c:pt>
                <c:pt idx="2800">
                  <c:v>6639.5</c:v>
                </c:pt>
                <c:pt idx="2801">
                  <c:v>6664</c:v>
                </c:pt>
                <c:pt idx="2802">
                  <c:v>6697.5</c:v>
                </c:pt>
                <c:pt idx="2803">
                  <c:v>7078.5</c:v>
                </c:pt>
                <c:pt idx="2804">
                  <c:v>7404</c:v>
                </c:pt>
                <c:pt idx="2805">
                  <c:v>7759</c:v>
                </c:pt>
                <c:pt idx="2806">
                  <c:v>7791.5</c:v>
                </c:pt>
                <c:pt idx="2807">
                  <c:v>7942.5</c:v>
                </c:pt>
                <c:pt idx="2808">
                  <c:v>7970</c:v>
                </c:pt>
                <c:pt idx="2809">
                  <c:v>8216.5</c:v>
                </c:pt>
                <c:pt idx="2810">
                  <c:v>8269.5</c:v>
                </c:pt>
                <c:pt idx="2811">
                  <c:v>8789.5</c:v>
                </c:pt>
                <c:pt idx="2812">
                  <c:v>8826.5</c:v>
                </c:pt>
                <c:pt idx="2813">
                  <c:v>9247.5</c:v>
                </c:pt>
                <c:pt idx="2814">
                  <c:v>9364</c:v>
                </c:pt>
                <c:pt idx="2815">
                  <c:v>9401.5</c:v>
                </c:pt>
                <c:pt idx="2816">
                  <c:v>9701</c:v>
                </c:pt>
                <c:pt idx="2817">
                  <c:v>9798.5</c:v>
                </c:pt>
                <c:pt idx="2818">
                  <c:v>9920.5</c:v>
                </c:pt>
                <c:pt idx="2819">
                  <c:v>10103</c:v>
                </c:pt>
                <c:pt idx="2820">
                  <c:v>11519.5</c:v>
                </c:pt>
                <c:pt idx="2821">
                  <c:v>11789</c:v>
                </c:pt>
                <c:pt idx="2822">
                  <c:v>12752</c:v>
                </c:pt>
                <c:pt idx="2823">
                  <c:v>13760</c:v>
                </c:pt>
                <c:pt idx="2824">
                  <c:v>13860</c:v>
                </c:pt>
                <c:pt idx="2825">
                  <c:v>14051</c:v>
                </c:pt>
                <c:pt idx="2826">
                  <c:v>16396</c:v>
                </c:pt>
                <c:pt idx="2827">
                  <c:v>20646</c:v>
                </c:pt>
                <c:pt idx="2828">
                  <c:v>22630</c:v>
                </c:pt>
                <c:pt idx="2829">
                  <c:v>23082.5</c:v>
                </c:pt>
                <c:pt idx="2830">
                  <c:v>23286</c:v>
                </c:pt>
                <c:pt idx="2831">
                  <c:v>33191</c:v>
                </c:pt>
              </c:numCache>
            </c:numRef>
          </c:xVal>
          <c:yVal>
            <c:numRef>
              <c:f>cumulative_sum_tables!$K$2:$K$2833</c:f>
              <c:numCache>
                <c:formatCode>General</c:formatCode>
                <c:ptCount val="283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4.4958247275755013E-5</c:v>
                </c:pt>
                <c:pt idx="5">
                  <c:v>8.991649455151008E-5</c:v>
                </c:pt>
                <c:pt idx="6">
                  <c:v>1.3487474182726506E-4</c:v>
                </c:pt>
                <c:pt idx="7">
                  <c:v>1.7983298910302008E-4</c:v>
                </c:pt>
                <c:pt idx="8">
                  <c:v>2.6974948365453017E-4</c:v>
                </c:pt>
                <c:pt idx="9">
                  <c:v>3.5966597820604016E-4</c:v>
                </c:pt>
                <c:pt idx="10">
                  <c:v>4.4958247275755003E-4</c:v>
                </c:pt>
                <c:pt idx="11">
                  <c:v>5.3949896730906002E-4</c:v>
                </c:pt>
                <c:pt idx="12">
                  <c:v>6.2941546186056989E-4</c:v>
                </c:pt>
                <c:pt idx="13">
                  <c:v>7.1933195641208031E-4</c:v>
                </c:pt>
                <c:pt idx="14">
                  <c:v>8.0924845096359106E-4</c:v>
                </c:pt>
                <c:pt idx="15">
                  <c:v>9.4412319279085506E-4</c:v>
                </c:pt>
                <c:pt idx="16">
                  <c:v>1.0789979346181209E-3</c:v>
                </c:pt>
                <c:pt idx="17">
                  <c:v>1.2138726764453851E-3</c:v>
                </c:pt>
                <c:pt idx="18">
                  <c:v>1.3487474182726506E-3</c:v>
                </c:pt>
                <c:pt idx="19">
                  <c:v>1.4836221600999153E-3</c:v>
                </c:pt>
                <c:pt idx="20">
                  <c:v>1.6184969019271806E-3</c:v>
                </c:pt>
                <c:pt idx="21">
                  <c:v>1.7533716437544452E-3</c:v>
                </c:pt>
                <c:pt idx="22">
                  <c:v>1.888246385581711E-3</c:v>
                </c:pt>
                <c:pt idx="23">
                  <c:v>2.0231211274089767E-3</c:v>
                </c:pt>
                <c:pt idx="24">
                  <c:v>2.1579958692362409E-3</c:v>
                </c:pt>
                <c:pt idx="25">
                  <c:v>2.2928706110635047E-3</c:v>
                </c:pt>
                <c:pt idx="26">
                  <c:v>2.4277453528907715E-3</c:v>
                </c:pt>
                <c:pt idx="27">
                  <c:v>2.5626200947180353E-3</c:v>
                </c:pt>
                <c:pt idx="28">
                  <c:v>2.6974948365453021E-3</c:v>
                </c:pt>
                <c:pt idx="29">
                  <c:v>2.8323695783725664E-3</c:v>
                </c:pt>
                <c:pt idx="30">
                  <c:v>2.9672443201998306E-3</c:v>
                </c:pt>
                <c:pt idx="31">
                  <c:v>3.1021190620270974E-3</c:v>
                </c:pt>
                <c:pt idx="32">
                  <c:v>3.2369938038543612E-3</c:v>
                </c:pt>
                <c:pt idx="33">
                  <c:v>3.3718685456816258E-3</c:v>
                </c:pt>
                <c:pt idx="34">
                  <c:v>3.5517015347846462E-3</c:v>
                </c:pt>
                <c:pt idx="35">
                  <c:v>3.7315345238876671E-3</c:v>
                </c:pt>
                <c:pt idx="36">
                  <c:v>3.9113675129906871E-3</c:v>
                </c:pt>
                <c:pt idx="37">
                  <c:v>4.0912005020937083E-3</c:v>
                </c:pt>
                <c:pt idx="38">
                  <c:v>4.2710334911967305E-3</c:v>
                </c:pt>
                <c:pt idx="39">
                  <c:v>4.4508664802997491E-3</c:v>
                </c:pt>
                <c:pt idx="40">
                  <c:v>4.6306994694027695E-3</c:v>
                </c:pt>
                <c:pt idx="41">
                  <c:v>4.8105324585057856E-3</c:v>
                </c:pt>
                <c:pt idx="42">
                  <c:v>5.0353236948845678E-3</c:v>
                </c:pt>
                <c:pt idx="43">
                  <c:v>5.2601149312633353E-3</c:v>
                </c:pt>
                <c:pt idx="44">
                  <c:v>5.4849061676421123E-3</c:v>
                </c:pt>
                <c:pt idx="45">
                  <c:v>5.709697404020892E-3</c:v>
                </c:pt>
                <c:pt idx="46">
                  <c:v>5.9344886403996629E-3</c:v>
                </c:pt>
                <c:pt idx="47">
                  <c:v>6.1592798767784373E-3</c:v>
                </c:pt>
                <c:pt idx="48">
                  <c:v>6.3840711131572126E-3</c:v>
                </c:pt>
                <c:pt idx="49">
                  <c:v>6.6088623495359853E-3</c:v>
                </c:pt>
                <c:pt idx="50">
                  <c:v>6.8786118331905181E-3</c:v>
                </c:pt>
                <c:pt idx="51">
                  <c:v>7.1483613168450474E-3</c:v>
                </c:pt>
                <c:pt idx="52">
                  <c:v>7.4181108004995775E-3</c:v>
                </c:pt>
                <c:pt idx="53">
                  <c:v>7.6878602841541103E-3</c:v>
                </c:pt>
                <c:pt idx="54">
                  <c:v>7.9576097678086405E-3</c:v>
                </c:pt>
                <c:pt idx="55">
                  <c:v>8.2273592514631663E-3</c:v>
                </c:pt>
                <c:pt idx="56">
                  <c:v>8.4971087351176991E-3</c:v>
                </c:pt>
                <c:pt idx="57">
                  <c:v>8.7668582187722319E-3</c:v>
                </c:pt>
                <c:pt idx="58">
                  <c:v>9.036607702426756E-3</c:v>
                </c:pt>
                <c:pt idx="59">
                  <c:v>9.3063571860812905E-3</c:v>
                </c:pt>
                <c:pt idx="60">
                  <c:v>9.5761066697358215E-3</c:v>
                </c:pt>
                <c:pt idx="61">
                  <c:v>9.8458561533903526E-3</c:v>
                </c:pt>
                <c:pt idx="62">
                  <c:v>1.0115605637044877E-2</c:v>
                </c:pt>
                <c:pt idx="63">
                  <c:v>1.0385355120699406E-2</c:v>
                </c:pt>
                <c:pt idx="64">
                  <c:v>1.0655104604353939E-2</c:v>
                </c:pt>
                <c:pt idx="65">
                  <c:v>1.0924854088008475E-2</c:v>
                </c:pt>
                <c:pt idx="66">
                  <c:v>1.1194603571662997E-2</c:v>
                </c:pt>
                <c:pt idx="67">
                  <c:v>1.1464353055317535E-2</c:v>
                </c:pt>
                <c:pt idx="68">
                  <c:v>1.1734102538972061E-2</c:v>
                </c:pt>
                <c:pt idx="69">
                  <c:v>1.2003852022626584E-2</c:v>
                </c:pt>
                <c:pt idx="70">
                  <c:v>1.2273601506281116E-2</c:v>
                </c:pt>
                <c:pt idx="71">
                  <c:v>1.2543350989935647E-2</c:v>
                </c:pt>
                <c:pt idx="72">
                  <c:v>1.2813100473590177E-2</c:v>
                </c:pt>
                <c:pt idx="73">
                  <c:v>1.3082849957244706E-2</c:v>
                </c:pt>
                <c:pt idx="74">
                  <c:v>1.3352599440899239E-2</c:v>
                </c:pt>
                <c:pt idx="75">
                  <c:v>1.3667307171829518E-2</c:v>
                </c:pt>
                <c:pt idx="76">
                  <c:v>1.3982014902759807E-2</c:v>
                </c:pt>
                <c:pt idx="77">
                  <c:v>1.429672263369009E-2</c:v>
                </c:pt>
                <c:pt idx="78">
                  <c:v>1.4611430364620381E-2</c:v>
                </c:pt>
                <c:pt idx="79">
                  <c:v>1.4926138095550665E-2</c:v>
                </c:pt>
                <c:pt idx="80">
                  <c:v>1.5240845826480951E-2</c:v>
                </c:pt>
                <c:pt idx="81">
                  <c:v>1.5555553557411237E-2</c:v>
                </c:pt>
                <c:pt idx="82">
                  <c:v>1.5870261288341517E-2</c:v>
                </c:pt>
                <c:pt idx="83">
                  <c:v>1.6184969019271803E-2</c:v>
                </c:pt>
                <c:pt idx="84">
                  <c:v>1.6499676750202089E-2</c:v>
                </c:pt>
                <c:pt idx="85">
                  <c:v>1.6814384481132379E-2</c:v>
                </c:pt>
                <c:pt idx="86">
                  <c:v>1.7129092212062661E-2</c:v>
                </c:pt>
                <c:pt idx="87">
                  <c:v>1.7443799942992947E-2</c:v>
                </c:pt>
                <c:pt idx="88">
                  <c:v>1.7758507673923229E-2</c:v>
                </c:pt>
                <c:pt idx="89">
                  <c:v>1.8118173652129269E-2</c:v>
                </c:pt>
                <c:pt idx="90">
                  <c:v>1.8477839630335318E-2</c:v>
                </c:pt>
                <c:pt idx="91">
                  <c:v>1.8837505608541354E-2</c:v>
                </c:pt>
                <c:pt idx="92">
                  <c:v>1.9197171586747393E-2</c:v>
                </c:pt>
                <c:pt idx="93">
                  <c:v>1.9556837564953435E-2</c:v>
                </c:pt>
                <c:pt idx="94">
                  <c:v>1.9916503543159474E-2</c:v>
                </c:pt>
                <c:pt idx="95">
                  <c:v>2.027616952136552E-2</c:v>
                </c:pt>
                <c:pt idx="96">
                  <c:v>2.063583549957157E-2</c:v>
                </c:pt>
                <c:pt idx="97">
                  <c:v>2.0995501477777598E-2</c:v>
                </c:pt>
                <c:pt idx="98">
                  <c:v>2.1355167455983644E-2</c:v>
                </c:pt>
                <c:pt idx="99">
                  <c:v>2.171483343418967E-2</c:v>
                </c:pt>
                <c:pt idx="100">
                  <c:v>2.2074499412395719E-2</c:v>
                </c:pt>
                <c:pt idx="101">
                  <c:v>2.2434165390601751E-2</c:v>
                </c:pt>
                <c:pt idx="102">
                  <c:v>2.279383136880779E-2</c:v>
                </c:pt>
                <c:pt idx="103">
                  <c:v>2.3153497347013826E-2</c:v>
                </c:pt>
                <c:pt idx="104">
                  <c:v>2.3513163325219872E-2</c:v>
                </c:pt>
                <c:pt idx="105">
                  <c:v>2.3872829303425911E-2</c:v>
                </c:pt>
                <c:pt idx="106">
                  <c:v>2.423249528163195E-2</c:v>
                </c:pt>
                <c:pt idx="107">
                  <c:v>2.4592161259837975E-2</c:v>
                </c:pt>
                <c:pt idx="108">
                  <c:v>2.4996785485319795E-2</c:v>
                </c:pt>
                <c:pt idx="109">
                  <c:v>2.5401409710801588E-2</c:v>
                </c:pt>
                <c:pt idx="110">
                  <c:v>2.5806033936283376E-2</c:v>
                </c:pt>
                <c:pt idx="111">
                  <c:v>2.6210658161765179E-2</c:v>
                </c:pt>
                <c:pt idx="112">
                  <c:v>2.6615282387246978E-2</c:v>
                </c:pt>
                <c:pt idx="113">
                  <c:v>2.7019906612728781E-2</c:v>
                </c:pt>
                <c:pt idx="114">
                  <c:v>2.7424530838210556E-2</c:v>
                </c:pt>
                <c:pt idx="115">
                  <c:v>2.7829155063692358E-2</c:v>
                </c:pt>
                <c:pt idx="116">
                  <c:v>2.8233779289174164E-2</c:v>
                </c:pt>
                <c:pt idx="117">
                  <c:v>2.8638403514655946E-2</c:v>
                </c:pt>
                <c:pt idx="118">
                  <c:v>2.9043027740137742E-2</c:v>
                </c:pt>
                <c:pt idx="119">
                  <c:v>2.9447651965619541E-2</c:v>
                </c:pt>
                <c:pt idx="120">
                  <c:v>2.9852276191101333E-2</c:v>
                </c:pt>
                <c:pt idx="121">
                  <c:v>3.0256900416583136E-2</c:v>
                </c:pt>
                <c:pt idx="122">
                  <c:v>3.0661524642064911E-2</c:v>
                </c:pt>
                <c:pt idx="123">
                  <c:v>3.1066148867546717E-2</c:v>
                </c:pt>
                <c:pt idx="124">
                  <c:v>3.1470773093028523E-2</c:v>
                </c:pt>
                <c:pt idx="125">
                  <c:v>3.1875397318510329E-2</c:v>
                </c:pt>
                <c:pt idx="126">
                  <c:v>3.2324979791267847E-2</c:v>
                </c:pt>
                <c:pt idx="127">
                  <c:v>3.2774562264025413E-2</c:v>
                </c:pt>
                <c:pt idx="128">
                  <c:v>3.3224144736782937E-2</c:v>
                </c:pt>
                <c:pt idx="129">
                  <c:v>3.3673727209540517E-2</c:v>
                </c:pt>
                <c:pt idx="130">
                  <c:v>3.4123309682298049E-2</c:v>
                </c:pt>
                <c:pt idx="131">
                  <c:v>3.4572892155055601E-2</c:v>
                </c:pt>
                <c:pt idx="132">
                  <c:v>3.5022474627813167E-2</c:v>
                </c:pt>
                <c:pt idx="133">
                  <c:v>3.5472057100570713E-2</c:v>
                </c:pt>
                <c:pt idx="134">
                  <c:v>3.5921639573328251E-2</c:v>
                </c:pt>
                <c:pt idx="135">
                  <c:v>3.637122204608581E-2</c:v>
                </c:pt>
                <c:pt idx="136">
                  <c:v>3.6820804518843363E-2</c:v>
                </c:pt>
                <c:pt idx="137">
                  <c:v>3.7270386991600915E-2</c:v>
                </c:pt>
                <c:pt idx="138">
                  <c:v>3.7719969464358467E-2</c:v>
                </c:pt>
                <c:pt idx="139">
                  <c:v>3.8169551937115985E-2</c:v>
                </c:pt>
                <c:pt idx="140">
                  <c:v>3.8619134409873565E-2</c:v>
                </c:pt>
                <c:pt idx="141">
                  <c:v>3.906871688263111E-2</c:v>
                </c:pt>
                <c:pt idx="142">
                  <c:v>3.9518299355388635E-2</c:v>
                </c:pt>
                <c:pt idx="143">
                  <c:v>3.9967881828146201E-2</c:v>
                </c:pt>
                <c:pt idx="144">
                  <c:v>4.0417464300903788E-2</c:v>
                </c:pt>
                <c:pt idx="145">
                  <c:v>4.0867046773661306E-2</c:v>
                </c:pt>
                <c:pt idx="146">
                  <c:v>4.1316629246418893E-2</c:v>
                </c:pt>
                <c:pt idx="147">
                  <c:v>4.1811169966452143E-2</c:v>
                </c:pt>
                <c:pt idx="148">
                  <c:v>4.2305710686485462E-2</c:v>
                </c:pt>
                <c:pt idx="149">
                  <c:v>4.2800251406518781E-2</c:v>
                </c:pt>
                <c:pt idx="150">
                  <c:v>4.3294792126552066E-2</c:v>
                </c:pt>
                <c:pt idx="151">
                  <c:v>4.3789332846585399E-2</c:v>
                </c:pt>
                <c:pt idx="152">
                  <c:v>4.4283873566618684E-2</c:v>
                </c:pt>
                <c:pt idx="153">
                  <c:v>4.4778414286651996E-2</c:v>
                </c:pt>
                <c:pt idx="154">
                  <c:v>4.5272955006685302E-2</c:v>
                </c:pt>
                <c:pt idx="155">
                  <c:v>4.5767495726718621E-2</c:v>
                </c:pt>
                <c:pt idx="156">
                  <c:v>4.6262036446751913E-2</c:v>
                </c:pt>
                <c:pt idx="157">
                  <c:v>4.6756577166785218E-2</c:v>
                </c:pt>
                <c:pt idx="158">
                  <c:v>4.7251117886818517E-2</c:v>
                </c:pt>
                <c:pt idx="159">
                  <c:v>4.7745658606851815E-2</c:v>
                </c:pt>
                <c:pt idx="160">
                  <c:v>4.82401993268851E-2</c:v>
                </c:pt>
                <c:pt idx="161">
                  <c:v>4.8734740046918454E-2</c:v>
                </c:pt>
                <c:pt idx="162">
                  <c:v>4.9229280766951725E-2</c:v>
                </c:pt>
                <c:pt idx="163">
                  <c:v>4.9723821486985044E-2</c:v>
                </c:pt>
                <c:pt idx="164">
                  <c:v>5.0218362207018363E-2</c:v>
                </c:pt>
                <c:pt idx="165">
                  <c:v>5.0712902927051703E-2</c:v>
                </c:pt>
                <c:pt idx="166">
                  <c:v>5.1207443647084946E-2</c:v>
                </c:pt>
                <c:pt idx="167">
                  <c:v>5.170198436711828E-2</c:v>
                </c:pt>
                <c:pt idx="168">
                  <c:v>5.2196525087151564E-2</c:v>
                </c:pt>
                <c:pt idx="169">
                  <c:v>5.2691065807184863E-2</c:v>
                </c:pt>
                <c:pt idx="170">
                  <c:v>5.3185606527218182E-2</c:v>
                </c:pt>
                <c:pt idx="171">
                  <c:v>5.3680147247251467E-2</c:v>
                </c:pt>
                <c:pt idx="172">
                  <c:v>5.4174687967284807E-2</c:v>
                </c:pt>
                <c:pt idx="173">
                  <c:v>5.4669228687318092E-2</c:v>
                </c:pt>
                <c:pt idx="174">
                  <c:v>5.5163769407351404E-2</c:v>
                </c:pt>
                <c:pt idx="175">
                  <c:v>5.5658310127384696E-2</c:v>
                </c:pt>
                <c:pt idx="176">
                  <c:v>5.6152850847418015E-2</c:v>
                </c:pt>
                <c:pt idx="177">
                  <c:v>5.6692349814727074E-2</c:v>
                </c:pt>
                <c:pt idx="178">
                  <c:v>5.723184878203609E-2</c:v>
                </c:pt>
                <c:pt idx="179">
                  <c:v>5.7771347749345184E-2</c:v>
                </c:pt>
                <c:pt idx="180">
                  <c:v>5.8310846716654249E-2</c:v>
                </c:pt>
                <c:pt idx="181">
                  <c:v>5.8850345683963287E-2</c:v>
                </c:pt>
                <c:pt idx="182">
                  <c:v>5.9389844651272373E-2</c:v>
                </c:pt>
                <c:pt idx="183">
                  <c:v>5.9929343618581425E-2</c:v>
                </c:pt>
                <c:pt idx="184">
                  <c:v>6.0468842585890463E-2</c:v>
                </c:pt>
                <c:pt idx="185">
                  <c:v>6.1008341553199529E-2</c:v>
                </c:pt>
                <c:pt idx="186">
                  <c:v>6.154784052050858E-2</c:v>
                </c:pt>
                <c:pt idx="187">
                  <c:v>6.2087339487817687E-2</c:v>
                </c:pt>
                <c:pt idx="188">
                  <c:v>6.2671796702402485E-2</c:v>
                </c:pt>
                <c:pt idx="189">
                  <c:v>6.3256253916987304E-2</c:v>
                </c:pt>
                <c:pt idx="190">
                  <c:v>6.3840711131572109E-2</c:v>
                </c:pt>
                <c:pt idx="191">
                  <c:v>6.4425168346156927E-2</c:v>
                </c:pt>
                <c:pt idx="192">
                  <c:v>6.5009625560741732E-2</c:v>
                </c:pt>
                <c:pt idx="193">
                  <c:v>6.5594082775326551E-2</c:v>
                </c:pt>
                <c:pt idx="194">
                  <c:v>6.6178539989911384E-2</c:v>
                </c:pt>
                <c:pt idx="195">
                  <c:v>6.676299720449623E-2</c:v>
                </c:pt>
                <c:pt idx="196">
                  <c:v>6.7347454419081035E-2</c:v>
                </c:pt>
                <c:pt idx="197">
                  <c:v>6.7931911633665812E-2</c:v>
                </c:pt>
                <c:pt idx="198">
                  <c:v>6.8516368848250658E-2</c:v>
                </c:pt>
                <c:pt idx="199">
                  <c:v>6.9100826062835435E-2</c:v>
                </c:pt>
                <c:pt idx="200">
                  <c:v>6.9685283277420282E-2</c:v>
                </c:pt>
                <c:pt idx="201">
                  <c:v>7.0269740492005073E-2</c:v>
                </c:pt>
                <c:pt idx="202">
                  <c:v>7.0854197706589891E-2</c:v>
                </c:pt>
                <c:pt idx="203">
                  <c:v>7.1438654921174724E-2</c:v>
                </c:pt>
                <c:pt idx="204">
                  <c:v>7.2068070383035296E-2</c:v>
                </c:pt>
                <c:pt idx="205">
                  <c:v>7.2697485844895895E-2</c:v>
                </c:pt>
                <c:pt idx="206">
                  <c:v>7.332690130675644E-2</c:v>
                </c:pt>
                <c:pt idx="207">
                  <c:v>7.3956316768616984E-2</c:v>
                </c:pt>
                <c:pt idx="208">
                  <c:v>7.4585732230477569E-2</c:v>
                </c:pt>
                <c:pt idx="209">
                  <c:v>7.5215147692338127E-2</c:v>
                </c:pt>
                <c:pt idx="210">
                  <c:v>7.5844563154198713E-2</c:v>
                </c:pt>
                <c:pt idx="211">
                  <c:v>7.6473978616059257E-2</c:v>
                </c:pt>
                <c:pt idx="212">
                  <c:v>7.7103394077919829E-2</c:v>
                </c:pt>
                <c:pt idx="213">
                  <c:v>7.7732809539780442E-2</c:v>
                </c:pt>
                <c:pt idx="214">
                  <c:v>7.8362225001641E-2</c:v>
                </c:pt>
                <c:pt idx="215">
                  <c:v>7.8991640463501558E-2</c:v>
                </c:pt>
                <c:pt idx="216">
                  <c:v>7.9621055925362116E-2</c:v>
                </c:pt>
                <c:pt idx="217">
                  <c:v>8.0250471387222758E-2</c:v>
                </c:pt>
                <c:pt idx="218">
                  <c:v>8.087988684908326E-2</c:v>
                </c:pt>
                <c:pt idx="219">
                  <c:v>8.150930231094386E-2</c:v>
                </c:pt>
                <c:pt idx="220">
                  <c:v>8.2138717772804376E-2</c:v>
                </c:pt>
                <c:pt idx="221">
                  <c:v>8.2768133234664976E-2</c:v>
                </c:pt>
                <c:pt idx="222">
                  <c:v>8.3397548696525547E-2</c:v>
                </c:pt>
                <c:pt idx="223">
                  <c:v>8.4026964158386189E-2</c:v>
                </c:pt>
                <c:pt idx="224">
                  <c:v>8.4656379620246774E-2</c:v>
                </c:pt>
                <c:pt idx="225">
                  <c:v>8.5285795082107249E-2</c:v>
                </c:pt>
                <c:pt idx="226">
                  <c:v>8.5915210543967821E-2</c:v>
                </c:pt>
                <c:pt idx="227">
                  <c:v>8.6544626005828421E-2</c:v>
                </c:pt>
                <c:pt idx="228">
                  <c:v>8.7174041467688965E-2</c:v>
                </c:pt>
                <c:pt idx="229">
                  <c:v>8.7803456929549523E-2</c:v>
                </c:pt>
                <c:pt idx="230">
                  <c:v>8.843287239141015E-2</c:v>
                </c:pt>
                <c:pt idx="231">
                  <c:v>8.9062287853270652E-2</c:v>
                </c:pt>
                <c:pt idx="232">
                  <c:v>8.9691703315131238E-2</c:v>
                </c:pt>
                <c:pt idx="233">
                  <c:v>9.0366077024267563E-2</c:v>
                </c:pt>
                <c:pt idx="234">
                  <c:v>9.1040450733403916E-2</c:v>
                </c:pt>
                <c:pt idx="235">
                  <c:v>9.1714824442540227E-2</c:v>
                </c:pt>
                <c:pt idx="236">
                  <c:v>9.2389198151676538E-2</c:v>
                </c:pt>
                <c:pt idx="237">
                  <c:v>9.3063571860812863E-2</c:v>
                </c:pt>
                <c:pt idx="238">
                  <c:v>9.3737945569949285E-2</c:v>
                </c:pt>
                <c:pt idx="239">
                  <c:v>9.4412319279085513E-2</c:v>
                </c:pt>
                <c:pt idx="240">
                  <c:v>9.5086692988221866E-2</c:v>
                </c:pt>
                <c:pt idx="241">
                  <c:v>9.5761066697358191E-2</c:v>
                </c:pt>
                <c:pt idx="242">
                  <c:v>9.643544040649453E-2</c:v>
                </c:pt>
                <c:pt idx="243">
                  <c:v>9.7109814115630813E-2</c:v>
                </c:pt>
                <c:pt idx="244">
                  <c:v>9.778418782476711E-2</c:v>
                </c:pt>
                <c:pt idx="245">
                  <c:v>9.8458561533903505E-2</c:v>
                </c:pt>
                <c:pt idx="246">
                  <c:v>9.9132935243039802E-2</c:v>
                </c:pt>
                <c:pt idx="247">
                  <c:v>9.9807308952176196E-2</c:v>
                </c:pt>
                <c:pt idx="248">
                  <c:v>0.10048168266131248</c:v>
                </c:pt>
                <c:pt idx="249">
                  <c:v>0.10115605637044878</c:v>
                </c:pt>
                <c:pt idx="250">
                  <c:v>0.10183043007958509</c:v>
                </c:pt>
                <c:pt idx="251">
                  <c:v>0.10250480378872144</c:v>
                </c:pt>
                <c:pt idx="252">
                  <c:v>0.10317917749785774</c:v>
                </c:pt>
                <c:pt idx="253">
                  <c:v>0.10385355120699406</c:v>
                </c:pt>
                <c:pt idx="254">
                  <c:v>0.10452792491613044</c:v>
                </c:pt>
                <c:pt idx="255">
                  <c:v>0.10520229862526671</c:v>
                </c:pt>
                <c:pt idx="256">
                  <c:v>0.10587667233440307</c:v>
                </c:pt>
                <c:pt idx="257">
                  <c:v>0.10655104604353942</c:v>
                </c:pt>
                <c:pt idx="258">
                  <c:v>0.1072254197526757</c:v>
                </c:pt>
                <c:pt idx="259">
                  <c:v>0.10789979346181208</c:v>
                </c:pt>
                <c:pt idx="260">
                  <c:v>0.10861912541822415</c:v>
                </c:pt>
                <c:pt idx="261">
                  <c:v>0.10933845737463618</c:v>
                </c:pt>
                <c:pt idx="262">
                  <c:v>0.11005778933104821</c:v>
                </c:pt>
                <c:pt idx="263">
                  <c:v>0.11077712128746037</c:v>
                </c:pt>
                <c:pt idx="264">
                  <c:v>0.11149645324387245</c:v>
                </c:pt>
                <c:pt idx="265">
                  <c:v>0.11221578520028454</c:v>
                </c:pt>
                <c:pt idx="266">
                  <c:v>0.11293511715669657</c:v>
                </c:pt>
                <c:pt idx="267">
                  <c:v>0.11365444911310865</c:v>
                </c:pt>
                <c:pt idx="268">
                  <c:v>0.11437378106952073</c:v>
                </c:pt>
                <c:pt idx="269">
                  <c:v>0.11509311302593286</c:v>
                </c:pt>
                <c:pt idx="270">
                  <c:v>0.1158124449823449</c:v>
                </c:pt>
                <c:pt idx="271">
                  <c:v>0.11653177693875703</c:v>
                </c:pt>
                <c:pt idx="272">
                  <c:v>0.11725110889516906</c:v>
                </c:pt>
                <c:pt idx="273">
                  <c:v>0.11797044085158118</c:v>
                </c:pt>
                <c:pt idx="274">
                  <c:v>0.11868977280799321</c:v>
                </c:pt>
                <c:pt idx="275">
                  <c:v>0.11940910476440528</c:v>
                </c:pt>
                <c:pt idx="276">
                  <c:v>0.1201284367208174</c:v>
                </c:pt>
                <c:pt idx="277">
                  <c:v>0.12084776867722946</c:v>
                </c:pt>
                <c:pt idx="278">
                  <c:v>0.12156710063364155</c:v>
                </c:pt>
                <c:pt idx="279">
                  <c:v>0.1222864325900536</c:v>
                </c:pt>
                <c:pt idx="280">
                  <c:v>0.12300576454646571</c:v>
                </c:pt>
                <c:pt idx="281">
                  <c:v>0.1237700547501536</c:v>
                </c:pt>
                <c:pt idx="282">
                  <c:v>0.12453434495384143</c:v>
                </c:pt>
                <c:pt idx="283">
                  <c:v>0.12529863515752926</c:v>
                </c:pt>
                <c:pt idx="284">
                  <c:v>0.12606292536121705</c:v>
                </c:pt>
                <c:pt idx="285">
                  <c:v>0.12682721556490489</c:v>
                </c:pt>
                <c:pt idx="286">
                  <c:v>0.12759150576859268</c:v>
                </c:pt>
                <c:pt idx="287">
                  <c:v>0.12835579597228053</c:v>
                </c:pt>
                <c:pt idx="288">
                  <c:v>0.1291200861759684</c:v>
                </c:pt>
                <c:pt idx="289">
                  <c:v>0.12988437637965616</c:v>
                </c:pt>
                <c:pt idx="290">
                  <c:v>0.13064866658334404</c:v>
                </c:pt>
                <c:pt idx="291">
                  <c:v>0.13141295678703196</c:v>
                </c:pt>
                <c:pt idx="292">
                  <c:v>0.13217724699071967</c:v>
                </c:pt>
                <c:pt idx="293">
                  <c:v>0.13294153719440768</c:v>
                </c:pt>
                <c:pt idx="294">
                  <c:v>0.13370582739809539</c:v>
                </c:pt>
                <c:pt idx="295">
                  <c:v>0.13447011760178318</c:v>
                </c:pt>
                <c:pt idx="296">
                  <c:v>0.13523440780547116</c:v>
                </c:pt>
                <c:pt idx="297">
                  <c:v>0.1359986980091589</c:v>
                </c:pt>
                <c:pt idx="298">
                  <c:v>0.13676298821284671</c:v>
                </c:pt>
                <c:pt idx="299">
                  <c:v>0.13752727841653456</c:v>
                </c:pt>
                <c:pt idx="300">
                  <c:v>0.1382915686202224</c:v>
                </c:pt>
                <c:pt idx="301">
                  <c:v>0.13905585882391022</c:v>
                </c:pt>
                <c:pt idx="302">
                  <c:v>0.13982014902759812</c:v>
                </c:pt>
                <c:pt idx="303">
                  <c:v>0.14058443923128591</c:v>
                </c:pt>
                <c:pt idx="304">
                  <c:v>0.14134872943497376</c:v>
                </c:pt>
                <c:pt idx="305">
                  <c:v>0.14211301963866158</c:v>
                </c:pt>
                <c:pt idx="306">
                  <c:v>0.14287730984234948</c:v>
                </c:pt>
                <c:pt idx="307">
                  <c:v>0.14368655829331295</c:v>
                </c:pt>
                <c:pt idx="308">
                  <c:v>0.14449580674427667</c:v>
                </c:pt>
                <c:pt idx="309">
                  <c:v>0.14530505519524026</c:v>
                </c:pt>
                <c:pt idx="310">
                  <c:v>0.14611430364620381</c:v>
                </c:pt>
                <c:pt idx="311">
                  <c:v>0.14692355209716743</c:v>
                </c:pt>
                <c:pt idx="312">
                  <c:v>0.14773280054813101</c:v>
                </c:pt>
                <c:pt idx="313">
                  <c:v>0.14854204899909462</c:v>
                </c:pt>
                <c:pt idx="314">
                  <c:v>0.14935129745005818</c:v>
                </c:pt>
                <c:pt idx="315">
                  <c:v>0.15016054590102174</c:v>
                </c:pt>
                <c:pt idx="316">
                  <c:v>0.15096979435198543</c:v>
                </c:pt>
                <c:pt idx="317">
                  <c:v>0.15177904280294896</c:v>
                </c:pt>
                <c:pt idx="318">
                  <c:v>0.15258829125391249</c:v>
                </c:pt>
                <c:pt idx="319">
                  <c:v>0.15339753970487613</c:v>
                </c:pt>
                <c:pt idx="320">
                  <c:v>0.15420678815583974</c:v>
                </c:pt>
                <c:pt idx="321">
                  <c:v>0.15501603660680333</c:v>
                </c:pt>
                <c:pt idx="322">
                  <c:v>0.15582528505776694</c:v>
                </c:pt>
                <c:pt idx="323">
                  <c:v>0.15663453350873044</c:v>
                </c:pt>
                <c:pt idx="324">
                  <c:v>0.15748874020696987</c:v>
                </c:pt>
                <c:pt idx="325">
                  <c:v>0.15834294690520923</c:v>
                </c:pt>
                <c:pt idx="326">
                  <c:v>0.15919715360344849</c:v>
                </c:pt>
                <c:pt idx="327">
                  <c:v>0.16005136030168782</c:v>
                </c:pt>
                <c:pt idx="328">
                  <c:v>0.1609055669999272</c:v>
                </c:pt>
                <c:pt idx="329">
                  <c:v>0.16175977369816652</c:v>
                </c:pt>
                <c:pt idx="330">
                  <c:v>0.16261398039640593</c:v>
                </c:pt>
                <c:pt idx="331">
                  <c:v>0.16346818709464528</c:v>
                </c:pt>
                <c:pt idx="332">
                  <c:v>0.1643223937928846</c:v>
                </c:pt>
                <c:pt idx="333">
                  <c:v>0.1651766004911239</c:v>
                </c:pt>
                <c:pt idx="334">
                  <c:v>0.16603080718936331</c:v>
                </c:pt>
                <c:pt idx="335">
                  <c:v>0.16688501388760263</c:v>
                </c:pt>
                <c:pt idx="336">
                  <c:v>0.16773922058584198</c:v>
                </c:pt>
                <c:pt idx="337">
                  <c:v>0.16859342728408128</c:v>
                </c:pt>
                <c:pt idx="338">
                  <c:v>0.16944763398232077</c:v>
                </c:pt>
                <c:pt idx="339">
                  <c:v>0.1703018406805599</c:v>
                </c:pt>
                <c:pt idx="340">
                  <c:v>0.1711560473787993</c:v>
                </c:pt>
                <c:pt idx="341">
                  <c:v>0.17201025407703874</c:v>
                </c:pt>
                <c:pt idx="342">
                  <c:v>0.17286446077527806</c:v>
                </c:pt>
                <c:pt idx="343">
                  <c:v>0.17371866747351736</c:v>
                </c:pt>
                <c:pt idx="344">
                  <c:v>0.1746178324190325</c:v>
                </c:pt>
                <c:pt idx="345">
                  <c:v>0.17551699736454754</c:v>
                </c:pt>
                <c:pt idx="346">
                  <c:v>0.17641616231006274</c:v>
                </c:pt>
                <c:pt idx="347">
                  <c:v>0.17731532725557775</c:v>
                </c:pt>
                <c:pt idx="348">
                  <c:v>0.17821449220109295</c:v>
                </c:pt>
                <c:pt idx="349">
                  <c:v>0.17911365714660793</c:v>
                </c:pt>
                <c:pt idx="350">
                  <c:v>0.18001282209212316</c:v>
                </c:pt>
                <c:pt idx="351">
                  <c:v>0.18091198703763825</c:v>
                </c:pt>
                <c:pt idx="352">
                  <c:v>0.18181115198315326</c:v>
                </c:pt>
                <c:pt idx="353">
                  <c:v>0.1827103169286684</c:v>
                </c:pt>
                <c:pt idx="354">
                  <c:v>0.18360948187418352</c:v>
                </c:pt>
                <c:pt idx="355">
                  <c:v>0.18450864681969859</c:v>
                </c:pt>
                <c:pt idx="356">
                  <c:v>0.18540781176521373</c:v>
                </c:pt>
                <c:pt idx="357">
                  <c:v>0.18630697671072874</c:v>
                </c:pt>
                <c:pt idx="358">
                  <c:v>0.18720614165624394</c:v>
                </c:pt>
                <c:pt idx="359">
                  <c:v>0.18810530660175895</c:v>
                </c:pt>
                <c:pt idx="360">
                  <c:v>0.18900447154727423</c:v>
                </c:pt>
                <c:pt idx="361">
                  <c:v>0.18990363649278924</c:v>
                </c:pt>
                <c:pt idx="362">
                  <c:v>0.19080280143830425</c:v>
                </c:pt>
                <c:pt idx="363">
                  <c:v>0.19170196638381928</c:v>
                </c:pt>
                <c:pt idx="364">
                  <c:v>0.19260113132933443</c:v>
                </c:pt>
                <c:pt idx="365">
                  <c:v>0.19350029627484955</c:v>
                </c:pt>
                <c:pt idx="366">
                  <c:v>0.19439946122036472</c:v>
                </c:pt>
                <c:pt idx="367">
                  <c:v>0.19529862616587976</c:v>
                </c:pt>
                <c:pt idx="368">
                  <c:v>0.19619779111139493</c:v>
                </c:pt>
                <c:pt idx="369">
                  <c:v>0.19709695605690994</c:v>
                </c:pt>
                <c:pt idx="370">
                  <c:v>0.19799612100242514</c:v>
                </c:pt>
                <c:pt idx="371">
                  <c:v>0.19894024419521597</c:v>
                </c:pt>
                <c:pt idx="372">
                  <c:v>0.19988436738800677</c:v>
                </c:pt>
                <c:pt idx="373">
                  <c:v>0.20082849058079774</c:v>
                </c:pt>
                <c:pt idx="374">
                  <c:v>0.20177261377358838</c:v>
                </c:pt>
                <c:pt idx="375">
                  <c:v>0.20271673696637943</c:v>
                </c:pt>
                <c:pt idx="376">
                  <c:v>0.2036608601591702</c:v>
                </c:pt>
                <c:pt idx="377">
                  <c:v>0.20460498335196109</c:v>
                </c:pt>
                <c:pt idx="378">
                  <c:v>0.20554910654475195</c:v>
                </c:pt>
                <c:pt idx="379">
                  <c:v>0.2064932297375428</c:v>
                </c:pt>
                <c:pt idx="380">
                  <c:v>0.20743735293033372</c:v>
                </c:pt>
                <c:pt idx="381">
                  <c:v>0.20838147612312446</c:v>
                </c:pt>
                <c:pt idx="382">
                  <c:v>0.2093255993159153</c:v>
                </c:pt>
                <c:pt idx="383">
                  <c:v>0.21026972250870621</c:v>
                </c:pt>
                <c:pt idx="384">
                  <c:v>0.21121384570149715</c:v>
                </c:pt>
                <c:pt idx="385">
                  <c:v>0.2121579688942879</c:v>
                </c:pt>
                <c:pt idx="386">
                  <c:v>0.21310209208707878</c:v>
                </c:pt>
                <c:pt idx="387">
                  <c:v>0.21404621527986961</c:v>
                </c:pt>
                <c:pt idx="388">
                  <c:v>0.21499033847266055</c:v>
                </c:pt>
                <c:pt idx="389">
                  <c:v>0.21597941991272718</c:v>
                </c:pt>
                <c:pt idx="390">
                  <c:v>0.21696850135279377</c:v>
                </c:pt>
                <c:pt idx="391">
                  <c:v>0.2179575827928604</c:v>
                </c:pt>
                <c:pt idx="392">
                  <c:v>0.21894666423292697</c:v>
                </c:pt>
                <c:pt idx="393">
                  <c:v>0.21993574567299365</c:v>
                </c:pt>
                <c:pt idx="394">
                  <c:v>0.22092482711306011</c:v>
                </c:pt>
                <c:pt idx="395">
                  <c:v>0.22191390855312676</c:v>
                </c:pt>
                <c:pt idx="396">
                  <c:v>0.22290298999319338</c:v>
                </c:pt>
                <c:pt idx="397">
                  <c:v>0.22389207143325987</c:v>
                </c:pt>
                <c:pt idx="398">
                  <c:v>0.22488115287332661</c:v>
                </c:pt>
                <c:pt idx="399">
                  <c:v>0.2258702343133932</c:v>
                </c:pt>
                <c:pt idx="400">
                  <c:v>0.22685931575345972</c:v>
                </c:pt>
                <c:pt idx="401">
                  <c:v>0.22784839719352645</c:v>
                </c:pt>
                <c:pt idx="402">
                  <c:v>0.22883747863359297</c:v>
                </c:pt>
                <c:pt idx="403">
                  <c:v>0.22982656007365945</c:v>
                </c:pt>
                <c:pt idx="404">
                  <c:v>0.23081564151372624</c:v>
                </c:pt>
                <c:pt idx="405">
                  <c:v>0.23180472295379279</c:v>
                </c:pt>
                <c:pt idx="406">
                  <c:v>0.23279380439385938</c:v>
                </c:pt>
                <c:pt idx="407">
                  <c:v>0.23378288583392609</c:v>
                </c:pt>
                <c:pt idx="408">
                  <c:v>0.23477196727399266</c:v>
                </c:pt>
                <c:pt idx="409">
                  <c:v>0.23580600696133508</c:v>
                </c:pt>
                <c:pt idx="410">
                  <c:v>0.23684004664867739</c:v>
                </c:pt>
                <c:pt idx="411">
                  <c:v>0.23787408633601975</c:v>
                </c:pt>
                <c:pt idx="412">
                  <c:v>0.23890812602336223</c:v>
                </c:pt>
                <c:pt idx="413">
                  <c:v>0.23994216571070454</c:v>
                </c:pt>
                <c:pt idx="414">
                  <c:v>0.24097620539804684</c:v>
                </c:pt>
                <c:pt idx="415">
                  <c:v>0.24201024508538926</c:v>
                </c:pt>
                <c:pt idx="416">
                  <c:v>0.24304428477273168</c:v>
                </c:pt>
                <c:pt idx="417">
                  <c:v>0.24407832446007391</c:v>
                </c:pt>
                <c:pt idx="418">
                  <c:v>0.24511236414741638</c:v>
                </c:pt>
                <c:pt idx="419">
                  <c:v>0.24614640383475869</c:v>
                </c:pt>
                <c:pt idx="420">
                  <c:v>0.24718044352210117</c:v>
                </c:pt>
                <c:pt idx="421">
                  <c:v>0.24821448320944353</c:v>
                </c:pt>
                <c:pt idx="422">
                  <c:v>0.24924852289678584</c:v>
                </c:pt>
                <c:pt idx="423">
                  <c:v>0.25028256258412812</c:v>
                </c:pt>
                <c:pt idx="424">
                  <c:v>0.25131660227147062</c:v>
                </c:pt>
                <c:pt idx="425">
                  <c:v>0.25235064195881296</c:v>
                </c:pt>
                <c:pt idx="426">
                  <c:v>0.25338468164615541</c:v>
                </c:pt>
                <c:pt idx="427">
                  <c:v>0.25441872133349774</c:v>
                </c:pt>
                <c:pt idx="428">
                  <c:v>0.25545276102084014</c:v>
                </c:pt>
                <c:pt idx="429">
                  <c:v>0.25648680070818231</c:v>
                </c:pt>
                <c:pt idx="430">
                  <c:v>0.25752084039552481</c:v>
                </c:pt>
                <c:pt idx="431">
                  <c:v>0.25855488008286726</c:v>
                </c:pt>
                <c:pt idx="432">
                  <c:v>0.25958891977020954</c:v>
                </c:pt>
                <c:pt idx="433">
                  <c:v>0.26062295945755182</c:v>
                </c:pt>
                <c:pt idx="434">
                  <c:v>0.26165699914489432</c:v>
                </c:pt>
                <c:pt idx="435">
                  <c:v>0.26269103883223638</c:v>
                </c:pt>
                <c:pt idx="436">
                  <c:v>0.26372507851957883</c:v>
                </c:pt>
                <c:pt idx="437">
                  <c:v>0.26475911820692116</c:v>
                </c:pt>
                <c:pt idx="438">
                  <c:v>0.26583811614153929</c:v>
                </c:pt>
                <c:pt idx="439">
                  <c:v>0.26691711407615737</c:v>
                </c:pt>
                <c:pt idx="440">
                  <c:v>0.26799611201077561</c:v>
                </c:pt>
                <c:pt idx="441">
                  <c:v>0.2690751099453938</c:v>
                </c:pt>
                <c:pt idx="442">
                  <c:v>0.27015410788001182</c:v>
                </c:pt>
                <c:pt idx="443">
                  <c:v>0.27123310581462995</c:v>
                </c:pt>
                <c:pt idx="444">
                  <c:v>0.27231210374924836</c:v>
                </c:pt>
                <c:pt idx="445">
                  <c:v>0.27339110168386632</c:v>
                </c:pt>
                <c:pt idx="446">
                  <c:v>0.27447009961848445</c:v>
                </c:pt>
                <c:pt idx="447">
                  <c:v>0.27554909755310231</c:v>
                </c:pt>
                <c:pt idx="448">
                  <c:v>0.27662809548772066</c:v>
                </c:pt>
                <c:pt idx="449">
                  <c:v>0.27770709342233857</c:v>
                </c:pt>
                <c:pt idx="450">
                  <c:v>0.27878609135695692</c:v>
                </c:pt>
                <c:pt idx="451">
                  <c:v>0.27986508929157505</c:v>
                </c:pt>
                <c:pt idx="452">
                  <c:v>0.28094408722619307</c:v>
                </c:pt>
                <c:pt idx="453">
                  <c:v>0.28202308516081137</c:v>
                </c:pt>
                <c:pt idx="454">
                  <c:v>0.28310208309542939</c:v>
                </c:pt>
                <c:pt idx="455">
                  <c:v>0.28418108103004752</c:v>
                </c:pt>
                <c:pt idx="456">
                  <c:v>0.28526007896466576</c:v>
                </c:pt>
                <c:pt idx="457">
                  <c:v>0.28633907689928373</c:v>
                </c:pt>
                <c:pt idx="458">
                  <c:v>0.28741807483390192</c:v>
                </c:pt>
                <c:pt idx="459">
                  <c:v>0.28849707276851977</c:v>
                </c:pt>
                <c:pt idx="460">
                  <c:v>0.28957607070313801</c:v>
                </c:pt>
                <c:pt idx="461">
                  <c:v>0.2906550686377562</c:v>
                </c:pt>
                <c:pt idx="462">
                  <c:v>0.29173406657237422</c:v>
                </c:pt>
                <c:pt idx="463">
                  <c:v>0.29281306450699235</c:v>
                </c:pt>
                <c:pt idx="464">
                  <c:v>0.29389206244161048</c:v>
                </c:pt>
                <c:pt idx="465">
                  <c:v>0.29497106037622872</c:v>
                </c:pt>
                <c:pt idx="466">
                  <c:v>0.29605005831084691</c:v>
                </c:pt>
                <c:pt idx="467">
                  <c:v>0.29712905624546487</c:v>
                </c:pt>
                <c:pt idx="468">
                  <c:v>0.29820805418008295</c:v>
                </c:pt>
                <c:pt idx="469">
                  <c:v>0.29928705211470108</c:v>
                </c:pt>
                <c:pt idx="470">
                  <c:v>0.30036605004931932</c:v>
                </c:pt>
                <c:pt idx="471">
                  <c:v>0.30149000623121308</c:v>
                </c:pt>
                <c:pt idx="472">
                  <c:v>0.30261396241310695</c:v>
                </c:pt>
                <c:pt idx="473">
                  <c:v>0.30373791859500077</c:v>
                </c:pt>
                <c:pt idx="474">
                  <c:v>0.30486187477689486</c:v>
                </c:pt>
                <c:pt idx="475">
                  <c:v>0.30598583095878867</c:v>
                </c:pt>
                <c:pt idx="476">
                  <c:v>0.30710978714068266</c:v>
                </c:pt>
                <c:pt idx="477">
                  <c:v>0.3082337433225763</c:v>
                </c:pt>
                <c:pt idx="478">
                  <c:v>0.3093576995044704</c:v>
                </c:pt>
                <c:pt idx="479">
                  <c:v>0.31048165568636416</c:v>
                </c:pt>
                <c:pt idx="480">
                  <c:v>0.31160561186825814</c:v>
                </c:pt>
                <c:pt idx="481">
                  <c:v>0.31272956805015195</c:v>
                </c:pt>
                <c:pt idx="482">
                  <c:v>0.31385352423204588</c:v>
                </c:pt>
                <c:pt idx="483">
                  <c:v>0.31497748041393958</c:v>
                </c:pt>
                <c:pt idx="484">
                  <c:v>0.31610143659583345</c:v>
                </c:pt>
                <c:pt idx="485">
                  <c:v>0.31722539277772732</c:v>
                </c:pt>
                <c:pt idx="486">
                  <c:v>0.31834934895962136</c:v>
                </c:pt>
                <c:pt idx="487">
                  <c:v>0.31947330514151517</c:v>
                </c:pt>
                <c:pt idx="488">
                  <c:v>0.32059726132340916</c:v>
                </c:pt>
                <c:pt idx="489">
                  <c:v>0.3217212175053028</c:v>
                </c:pt>
                <c:pt idx="490">
                  <c:v>0.32284517368719684</c:v>
                </c:pt>
                <c:pt idx="491">
                  <c:v>0.32396912986909077</c:v>
                </c:pt>
                <c:pt idx="492">
                  <c:v>0.32509308605098441</c:v>
                </c:pt>
                <c:pt idx="493">
                  <c:v>0.3262170422328784</c:v>
                </c:pt>
                <c:pt idx="494">
                  <c:v>0.32738595666204817</c:v>
                </c:pt>
                <c:pt idx="495">
                  <c:v>0.32855487109121789</c:v>
                </c:pt>
                <c:pt idx="496">
                  <c:v>0.32972378552038734</c:v>
                </c:pt>
                <c:pt idx="497">
                  <c:v>0.33089269994955717</c:v>
                </c:pt>
                <c:pt idx="498">
                  <c:v>0.33206161437872661</c:v>
                </c:pt>
                <c:pt idx="499">
                  <c:v>0.33323052880789622</c:v>
                </c:pt>
                <c:pt idx="500">
                  <c:v>0.33439944323706594</c:v>
                </c:pt>
                <c:pt idx="501">
                  <c:v>0.33556835766623538</c:v>
                </c:pt>
                <c:pt idx="502">
                  <c:v>0.3367372720954051</c:v>
                </c:pt>
                <c:pt idx="503">
                  <c:v>0.33790618652457483</c:v>
                </c:pt>
                <c:pt idx="504">
                  <c:v>0.33907510095374443</c:v>
                </c:pt>
                <c:pt idx="505">
                  <c:v>0.34024401538291388</c:v>
                </c:pt>
                <c:pt idx="506">
                  <c:v>0.34141292981208371</c:v>
                </c:pt>
                <c:pt idx="507">
                  <c:v>0.34258184424125326</c:v>
                </c:pt>
                <c:pt idx="508">
                  <c:v>0.34375075867042276</c:v>
                </c:pt>
                <c:pt idx="509">
                  <c:v>0.34491967309959265</c:v>
                </c:pt>
                <c:pt idx="510">
                  <c:v>0.34608858752876226</c:v>
                </c:pt>
                <c:pt idx="511">
                  <c:v>0.34725750195793181</c:v>
                </c:pt>
                <c:pt idx="512">
                  <c:v>0.34842641638710142</c:v>
                </c:pt>
                <c:pt idx="513">
                  <c:v>0.34959533081627081</c:v>
                </c:pt>
                <c:pt idx="514">
                  <c:v>0.35076424524544081</c:v>
                </c:pt>
                <c:pt idx="515">
                  <c:v>0.35193315967461031</c:v>
                </c:pt>
                <c:pt idx="516">
                  <c:v>0.35310207410377981</c:v>
                </c:pt>
                <c:pt idx="517">
                  <c:v>0.35431594678022532</c:v>
                </c:pt>
                <c:pt idx="518">
                  <c:v>0.35552981945667067</c:v>
                </c:pt>
                <c:pt idx="519">
                  <c:v>0.35674369213311585</c:v>
                </c:pt>
                <c:pt idx="520">
                  <c:v>0.35795756480956142</c:v>
                </c:pt>
                <c:pt idx="521">
                  <c:v>0.35917143748600677</c:v>
                </c:pt>
                <c:pt idx="522">
                  <c:v>0.3603853101624524</c:v>
                </c:pt>
                <c:pt idx="523">
                  <c:v>0.36159918283889758</c:v>
                </c:pt>
                <c:pt idx="524">
                  <c:v>0.36281305551534304</c:v>
                </c:pt>
                <c:pt idx="525">
                  <c:v>0.36402692819178839</c:v>
                </c:pt>
                <c:pt idx="526">
                  <c:v>0.36524080086823368</c:v>
                </c:pt>
                <c:pt idx="527">
                  <c:v>0.36645467354467937</c:v>
                </c:pt>
                <c:pt idx="528">
                  <c:v>0.36766854622112444</c:v>
                </c:pt>
                <c:pt idx="529">
                  <c:v>0.36888241889757006</c:v>
                </c:pt>
                <c:pt idx="530">
                  <c:v>0.37009629157401536</c:v>
                </c:pt>
                <c:pt idx="531">
                  <c:v>0.37131016425046093</c:v>
                </c:pt>
                <c:pt idx="532">
                  <c:v>0.37252403692690605</c:v>
                </c:pt>
                <c:pt idx="533">
                  <c:v>0.37373790960335135</c:v>
                </c:pt>
                <c:pt idx="534">
                  <c:v>0.37495178227979692</c:v>
                </c:pt>
                <c:pt idx="535">
                  <c:v>0.37616565495624227</c:v>
                </c:pt>
                <c:pt idx="536">
                  <c:v>0.37737952763268778</c:v>
                </c:pt>
                <c:pt idx="537">
                  <c:v>0.37859340030913291</c:v>
                </c:pt>
                <c:pt idx="538">
                  <c:v>0.37985223123285439</c:v>
                </c:pt>
                <c:pt idx="539">
                  <c:v>0.38111106215657531</c:v>
                </c:pt>
                <c:pt idx="540">
                  <c:v>0.38236989308029656</c:v>
                </c:pt>
                <c:pt idx="541">
                  <c:v>0.38362872400401771</c:v>
                </c:pt>
                <c:pt idx="542">
                  <c:v>0.38488755492773885</c:v>
                </c:pt>
                <c:pt idx="543">
                  <c:v>0.38614638585145994</c:v>
                </c:pt>
                <c:pt idx="544">
                  <c:v>0.38740521677518086</c:v>
                </c:pt>
                <c:pt idx="545">
                  <c:v>0.38866404769890212</c:v>
                </c:pt>
                <c:pt idx="546">
                  <c:v>0.38992287862262343</c:v>
                </c:pt>
                <c:pt idx="547">
                  <c:v>0.39118170954634446</c:v>
                </c:pt>
                <c:pt idx="548">
                  <c:v>0.3924405404700656</c:v>
                </c:pt>
                <c:pt idx="549">
                  <c:v>0.39369937139378675</c:v>
                </c:pt>
                <c:pt idx="550">
                  <c:v>0.39495820231750794</c:v>
                </c:pt>
                <c:pt idx="551">
                  <c:v>0.39621703324122887</c:v>
                </c:pt>
                <c:pt idx="552">
                  <c:v>0.39747586416495034</c:v>
                </c:pt>
                <c:pt idx="553">
                  <c:v>0.39873469508867138</c:v>
                </c:pt>
                <c:pt idx="554">
                  <c:v>0.3999935260123923</c:v>
                </c:pt>
                <c:pt idx="555">
                  <c:v>0.40125235693611333</c:v>
                </c:pt>
                <c:pt idx="556">
                  <c:v>0.40251118785983475</c:v>
                </c:pt>
                <c:pt idx="557">
                  <c:v>0.40377001878355567</c:v>
                </c:pt>
                <c:pt idx="558">
                  <c:v>0.40502884970727693</c:v>
                </c:pt>
                <c:pt idx="559">
                  <c:v>0.40628768063099796</c:v>
                </c:pt>
                <c:pt idx="560">
                  <c:v>0.40754651155471922</c:v>
                </c:pt>
                <c:pt idx="561">
                  <c:v>0.4088053424784403</c:v>
                </c:pt>
                <c:pt idx="562">
                  <c:v>0.4100641734021615</c:v>
                </c:pt>
                <c:pt idx="563">
                  <c:v>0.41132300432588276</c:v>
                </c:pt>
                <c:pt idx="564">
                  <c:v>0.41258183524960396</c:v>
                </c:pt>
                <c:pt idx="565">
                  <c:v>0.41388562442060073</c:v>
                </c:pt>
                <c:pt idx="566">
                  <c:v>0.4151894135915975</c:v>
                </c:pt>
                <c:pt idx="567">
                  <c:v>0.41649320276259433</c:v>
                </c:pt>
                <c:pt idx="568">
                  <c:v>0.41779699193359132</c:v>
                </c:pt>
                <c:pt idx="569">
                  <c:v>0.41910078110458837</c:v>
                </c:pt>
                <c:pt idx="570">
                  <c:v>0.42040457027558531</c:v>
                </c:pt>
                <c:pt idx="571">
                  <c:v>0.4217083594465818</c:v>
                </c:pt>
                <c:pt idx="572">
                  <c:v>0.42301214861757885</c:v>
                </c:pt>
                <c:pt idx="573">
                  <c:v>0.4243159377885759</c:v>
                </c:pt>
                <c:pt idx="574">
                  <c:v>0.42561972695957284</c:v>
                </c:pt>
                <c:pt idx="575">
                  <c:v>0.42692351613056961</c:v>
                </c:pt>
                <c:pt idx="576">
                  <c:v>0.42822730530156655</c:v>
                </c:pt>
                <c:pt idx="577">
                  <c:v>0.42953109447256327</c:v>
                </c:pt>
                <c:pt idx="578">
                  <c:v>0.43083488364356037</c:v>
                </c:pt>
                <c:pt idx="579">
                  <c:v>0.43213867281455737</c:v>
                </c:pt>
                <c:pt idx="580">
                  <c:v>0.43344246198555436</c:v>
                </c:pt>
                <c:pt idx="581">
                  <c:v>0.43474625115655097</c:v>
                </c:pt>
                <c:pt idx="582">
                  <c:v>0.43605004032754796</c:v>
                </c:pt>
                <c:pt idx="583">
                  <c:v>0.4373538294985449</c:v>
                </c:pt>
                <c:pt idx="584">
                  <c:v>0.43865761866954167</c:v>
                </c:pt>
                <c:pt idx="585">
                  <c:v>0.43996140784053861</c:v>
                </c:pt>
                <c:pt idx="586">
                  <c:v>0.44126519701153522</c:v>
                </c:pt>
                <c:pt idx="587">
                  <c:v>0.44256898618253232</c:v>
                </c:pt>
                <c:pt idx="588">
                  <c:v>0.44387277535352937</c:v>
                </c:pt>
                <c:pt idx="589">
                  <c:v>0.4451765645245262</c:v>
                </c:pt>
                <c:pt idx="590">
                  <c:v>0.44648035369552302</c:v>
                </c:pt>
                <c:pt idx="591">
                  <c:v>0.44782910111379576</c:v>
                </c:pt>
                <c:pt idx="592">
                  <c:v>0.44917784853206827</c:v>
                </c:pt>
                <c:pt idx="593">
                  <c:v>0.45052659595034117</c:v>
                </c:pt>
                <c:pt idx="594">
                  <c:v>0.45187534336861368</c:v>
                </c:pt>
                <c:pt idx="595">
                  <c:v>0.4532240907868863</c:v>
                </c:pt>
                <c:pt idx="596">
                  <c:v>0.45457283820515887</c:v>
                </c:pt>
                <c:pt idx="597">
                  <c:v>0.45592158562343166</c:v>
                </c:pt>
                <c:pt idx="598">
                  <c:v>0.45727033304170417</c:v>
                </c:pt>
                <c:pt idx="599">
                  <c:v>0.45861908045997685</c:v>
                </c:pt>
                <c:pt idx="600">
                  <c:v>0.45996782787824958</c:v>
                </c:pt>
                <c:pt idx="601">
                  <c:v>0.46131657529652237</c:v>
                </c:pt>
                <c:pt idx="602">
                  <c:v>0.46266532271479477</c:v>
                </c:pt>
                <c:pt idx="603">
                  <c:v>0.4640140701330675</c:v>
                </c:pt>
                <c:pt idx="604">
                  <c:v>0.46536281755134018</c:v>
                </c:pt>
                <c:pt idx="605">
                  <c:v>0.46671156496961286</c:v>
                </c:pt>
                <c:pt idx="606">
                  <c:v>0.46806031238788548</c:v>
                </c:pt>
                <c:pt idx="607">
                  <c:v>0.46945401805343384</c:v>
                </c:pt>
                <c:pt idx="608">
                  <c:v>0.47084772371898226</c:v>
                </c:pt>
                <c:pt idx="609">
                  <c:v>0.47224142938453062</c:v>
                </c:pt>
                <c:pt idx="610">
                  <c:v>0.47363513505007893</c:v>
                </c:pt>
                <c:pt idx="611">
                  <c:v>0.47502884071562751</c:v>
                </c:pt>
                <c:pt idx="612">
                  <c:v>0.47642254638117582</c:v>
                </c:pt>
                <c:pt idx="613">
                  <c:v>0.47781625204672434</c:v>
                </c:pt>
                <c:pt idx="614">
                  <c:v>0.47920995771227276</c:v>
                </c:pt>
                <c:pt idx="615">
                  <c:v>0.48060366337782123</c:v>
                </c:pt>
                <c:pt idx="616">
                  <c:v>0.48199736904336948</c:v>
                </c:pt>
                <c:pt idx="617">
                  <c:v>0.48339107470891785</c:v>
                </c:pt>
                <c:pt idx="618">
                  <c:v>0.4847847803744666</c:v>
                </c:pt>
                <c:pt idx="619">
                  <c:v>0.48617848604001473</c:v>
                </c:pt>
                <c:pt idx="620">
                  <c:v>0.48757219170556326</c:v>
                </c:pt>
                <c:pt idx="621">
                  <c:v>0.48896589737111151</c:v>
                </c:pt>
                <c:pt idx="622">
                  <c:v>0.49035960303666004</c:v>
                </c:pt>
                <c:pt idx="623">
                  <c:v>0.49175330870220835</c:v>
                </c:pt>
                <c:pt idx="624">
                  <c:v>0.49314701436775676</c:v>
                </c:pt>
                <c:pt idx="625">
                  <c:v>0.49454072003330518</c:v>
                </c:pt>
                <c:pt idx="626">
                  <c:v>0.49597938394612939</c:v>
                </c:pt>
                <c:pt idx="627">
                  <c:v>0.49741804785895366</c:v>
                </c:pt>
                <c:pt idx="628">
                  <c:v>0.49885671177177782</c:v>
                </c:pt>
                <c:pt idx="629">
                  <c:v>0.5002953756846017</c:v>
                </c:pt>
                <c:pt idx="630">
                  <c:v>0.50173403959742591</c:v>
                </c:pt>
                <c:pt idx="631">
                  <c:v>0.50317270351024979</c:v>
                </c:pt>
                <c:pt idx="632">
                  <c:v>0.50461136742307444</c:v>
                </c:pt>
                <c:pt idx="633">
                  <c:v>0.50605003133589854</c:v>
                </c:pt>
                <c:pt idx="634">
                  <c:v>0.50748869524872253</c:v>
                </c:pt>
                <c:pt idx="635">
                  <c:v>0.50892735916154652</c:v>
                </c:pt>
                <c:pt idx="636">
                  <c:v>0.51036602307437062</c:v>
                </c:pt>
                <c:pt idx="637">
                  <c:v>0.51180468698719495</c:v>
                </c:pt>
                <c:pt idx="638">
                  <c:v>0.51324335090001916</c:v>
                </c:pt>
                <c:pt idx="639">
                  <c:v>0.51468201481284326</c:v>
                </c:pt>
                <c:pt idx="640">
                  <c:v>0.51612067872566747</c:v>
                </c:pt>
                <c:pt idx="641">
                  <c:v>0.5175593426384919</c:v>
                </c:pt>
                <c:pt idx="642">
                  <c:v>0.518998006551316</c:v>
                </c:pt>
                <c:pt idx="643">
                  <c:v>0.52048162871141557</c:v>
                </c:pt>
                <c:pt idx="644">
                  <c:v>0.52196525087151568</c:v>
                </c:pt>
                <c:pt idx="645">
                  <c:v>0.52344887303161569</c:v>
                </c:pt>
                <c:pt idx="646">
                  <c:v>0.52493249519171536</c:v>
                </c:pt>
                <c:pt idx="647">
                  <c:v>0.52641611735181537</c:v>
                </c:pt>
                <c:pt idx="648">
                  <c:v>0.5278997395119156</c:v>
                </c:pt>
                <c:pt idx="649">
                  <c:v>0.52938336167201483</c:v>
                </c:pt>
                <c:pt idx="650">
                  <c:v>0.53086698383211495</c:v>
                </c:pt>
                <c:pt idx="651">
                  <c:v>0.53235060599221473</c:v>
                </c:pt>
                <c:pt idx="652">
                  <c:v>0.53383422815231496</c:v>
                </c:pt>
                <c:pt idx="653">
                  <c:v>0.53531785031241486</c:v>
                </c:pt>
                <c:pt idx="654">
                  <c:v>0.53680147247251508</c:v>
                </c:pt>
                <c:pt idx="655">
                  <c:v>0.53828509463261454</c:v>
                </c:pt>
                <c:pt idx="656">
                  <c:v>0.53976871679271454</c:v>
                </c:pt>
                <c:pt idx="657">
                  <c:v>0.54125233895281422</c:v>
                </c:pt>
                <c:pt idx="658">
                  <c:v>0.54273596111291422</c:v>
                </c:pt>
                <c:pt idx="659">
                  <c:v>0.54421958327301434</c:v>
                </c:pt>
                <c:pt idx="660">
                  <c:v>0.54570320543311446</c:v>
                </c:pt>
                <c:pt idx="661">
                  <c:v>0.54718682759321424</c:v>
                </c:pt>
                <c:pt idx="662">
                  <c:v>0.54867044975331403</c:v>
                </c:pt>
                <c:pt idx="663">
                  <c:v>0.55019903016068994</c:v>
                </c:pt>
                <c:pt idx="664">
                  <c:v>0.55172761056806574</c:v>
                </c:pt>
                <c:pt idx="665">
                  <c:v>0.55325619097544088</c:v>
                </c:pt>
                <c:pt idx="666">
                  <c:v>0.55478477138281679</c:v>
                </c:pt>
                <c:pt idx="667">
                  <c:v>0.55631335179019237</c:v>
                </c:pt>
                <c:pt idx="668">
                  <c:v>0.5578419321975685</c:v>
                </c:pt>
                <c:pt idx="669">
                  <c:v>0.55937051260494408</c:v>
                </c:pt>
                <c:pt idx="670">
                  <c:v>0.56089909301231966</c:v>
                </c:pt>
                <c:pt idx="671">
                  <c:v>0.56242767341969535</c:v>
                </c:pt>
                <c:pt idx="672">
                  <c:v>0.56395625382707082</c:v>
                </c:pt>
                <c:pt idx="673">
                  <c:v>0.56548483423444662</c:v>
                </c:pt>
                <c:pt idx="674">
                  <c:v>0.56701341464182242</c:v>
                </c:pt>
                <c:pt idx="675">
                  <c:v>0.568541995049198</c:v>
                </c:pt>
                <c:pt idx="676">
                  <c:v>0.5700705754565738</c:v>
                </c:pt>
                <c:pt idx="677">
                  <c:v>0.57159915586394916</c:v>
                </c:pt>
                <c:pt idx="678">
                  <c:v>0.57312773627132485</c:v>
                </c:pt>
                <c:pt idx="679">
                  <c:v>0.57470127492597656</c:v>
                </c:pt>
                <c:pt idx="680">
                  <c:v>0.57627481358062793</c:v>
                </c:pt>
                <c:pt idx="681">
                  <c:v>0.57784835223527953</c:v>
                </c:pt>
                <c:pt idx="682">
                  <c:v>0.57942189088993068</c:v>
                </c:pt>
                <c:pt idx="683">
                  <c:v>0.58099542954458216</c:v>
                </c:pt>
                <c:pt idx="684">
                  <c:v>0.58256896819923287</c:v>
                </c:pt>
                <c:pt idx="685">
                  <c:v>0.5841425068538848</c:v>
                </c:pt>
                <c:pt idx="686">
                  <c:v>0.58571604550853618</c:v>
                </c:pt>
                <c:pt idx="687">
                  <c:v>0.58728958416318766</c:v>
                </c:pt>
                <c:pt idx="688">
                  <c:v>0.58886312281783859</c:v>
                </c:pt>
                <c:pt idx="689">
                  <c:v>0.5904366614724903</c:v>
                </c:pt>
                <c:pt idx="690">
                  <c:v>0.59201020012714178</c:v>
                </c:pt>
                <c:pt idx="691">
                  <c:v>0.59358373878179316</c:v>
                </c:pt>
                <c:pt idx="692">
                  <c:v>0.59515727743644453</c:v>
                </c:pt>
                <c:pt idx="693">
                  <c:v>0.59673081609109635</c:v>
                </c:pt>
                <c:pt idx="694">
                  <c:v>0.59830435474574728</c:v>
                </c:pt>
                <c:pt idx="695">
                  <c:v>0.59987789340039921</c:v>
                </c:pt>
                <c:pt idx="696">
                  <c:v>0.60145143205505081</c:v>
                </c:pt>
                <c:pt idx="697">
                  <c:v>0.60302497070970185</c:v>
                </c:pt>
                <c:pt idx="698">
                  <c:v>0.60459850936435333</c:v>
                </c:pt>
                <c:pt idx="699">
                  <c:v>0.60621700626628061</c:v>
                </c:pt>
                <c:pt idx="700">
                  <c:v>0.60783550316820789</c:v>
                </c:pt>
                <c:pt idx="701">
                  <c:v>0.60945400007013484</c:v>
                </c:pt>
                <c:pt idx="702">
                  <c:v>0.61107249697206201</c:v>
                </c:pt>
                <c:pt idx="703">
                  <c:v>0.61269099387398962</c:v>
                </c:pt>
                <c:pt idx="704">
                  <c:v>0.61430949077591634</c:v>
                </c:pt>
                <c:pt idx="705">
                  <c:v>0.61592798767784362</c:v>
                </c:pt>
                <c:pt idx="706">
                  <c:v>0.6175464845797709</c:v>
                </c:pt>
                <c:pt idx="707">
                  <c:v>0.61916498148169796</c:v>
                </c:pt>
                <c:pt idx="708">
                  <c:v>0.62078347838362535</c:v>
                </c:pt>
                <c:pt idx="709">
                  <c:v>0.62240197528555252</c:v>
                </c:pt>
                <c:pt idx="710">
                  <c:v>0.62402047218748014</c:v>
                </c:pt>
                <c:pt idx="711">
                  <c:v>0.62563896908940675</c:v>
                </c:pt>
                <c:pt idx="712">
                  <c:v>0.6273024242386096</c:v>
                </c:pt>
                <c:pt idx="713">
                  <c:v>0.6289658793878129</c:v>
                </c:pt>
                <c:pt idx="714">
                  <c:v>0.63062933453701575</c:v>
                </c:pt>
                <c:pt idx="715">
                  <c:v>0.63229278968621838</c:v>
                </c:pt>
                <c:pt idx="716">
                  <c:v>0.63395624483542135</c:v>
                </c:pt>
                <c:pt idx="717">
                  <c:v>0.63561969998462453</c:v>
                </c:pt>
                <c:pt idx="718">
                  <c:v>0.63728315513382738</c:v>
                </c:pt>
                <c:pt idx="719">
                  <c:v>0.63894661028303057</c:v>
                </c:pt>
                <c:pt idx="720">
                  <c:v>0.64061006543223309</c:v>
                </c:pt>
                <c:pt idx="721">
                  <c:v>0.64227352058143605</c:v>
                </c:pt>
                <c:pt idx="722">
                  <c:v>0.64393697573063879</c:v>
                </c:pt>
                <c:pt idx="723">
                  <c:v>0.64560043087984231</c:v>
                </c:pt>
                <c:pt idx="724">
                  <c:v>0.64726388602904483</c:v>
                </c:pt>
                <c:pt idx="725">
                  <c:v>0.64892734117824769</c:v>
                </c:pt>
                <c:pt idx="726">
                  <c:v>0.65059079632745065</c:v>
                </c:pt>
                <c:pt idx="727">
                  <c:v>0.65229920972392963</c:v>
                </c:pt>
                <c:pt idx="728">
                  <c:v>0.65400762312040839</c:v>
                </c:pt>
                <c:pt idx="729">
                  <c:v>0.65571603651688726</c:v>
                </c:pt>
                <c:pt idx="730">
                  <c:v>0.65742444991336568</c:v>
                </c:pt>
                <c:pt idx="731">
                  <c:v>0.65913286330984433</c:v>
                </c:pt>
                <c:pt idx="732">
                  <c:v>0.66084127670632331</c:v>
                </c:pt>
                <c:pt idx="733">
                  <c:v>0.66254969010280185</c:v>
                </c:pt>
                <c:pt idx="734">
                  <c:v>0.66425810349928061</c:v>
                </c:pt>
                <c:pt idx="735">
                  <c:v>0.66596651689575892</c:v>
                </c:pt>
                <c:pt idx="736">
                  <c:v>0.6676749302922379</c:v>
                </c:pt>
                <c:pt idx="737">
                  <c:v>0.66938334368871644</c:v>
                </c:pt>
                <c:pt idx="738">
                  <c:v>0.67109175708519564</c:v>
                </c:pt>
                <c:pt idx="739">
                  <c:v>0.67280017048167395</c:v>
                </c:pt>
                <c:pt idx="740">
                  <c:v>0.6745085838781526</c:v>
                </c:pt>
                <c:pt idx="741">
                  <c:v>0.67621699727463103</c:v>
                </c:pt>
                <c:pt idx="742">
                  <c:v>0.67792541067111045</c:v>
                </c:pt>
                <c:pt idx="743">
                  <c:v>0.67963382406758877</c:v>
                </c:pt>
                <c:pt idx="744">
                  <c:v>0.6813422374640673</c:v>
                </c:pt>
                <c:pt idx="745">
                  <c:v>0.68305065086054584</c:v>
                </c:pt>
                <c:pt idx="746">
                  <c:v>0.6847590642570246</c:v>
                </c:pt>
                <c:pt idx="747">
                  <c:v>0.68646747765350336</c:v>
                </c:pt>
                <c:pt idx="748">
                  <c:v>0.68817589104998211</c:v>
                </c:pt>
                <c:pt idx="749">
                  <c:v>0.68988430444646054</c:v>
                </c:pt>
                <c:pt idx="750">
                  <c:v>0.69159271784293908</c:v>
                </c:pt>
                <c:pt idx="751">
                  <c:v>0.69330113123941794</c:v>
                </c:pt>
                <c:pt idx="752">
                  <c:v>0.69500954463589693</c:v>
                </c:pt>
                <c:pt idx="753">
                  <c:v>0.69671795803237535</c:v>
                </c:pt>
                <c:pt idx="754">
                  <c:v>0.69847132967612979</c:v>
                </c:pt>
                <c:pt idx="755">
                  <c:v>0.70022470131988446</c:v>
                </c:pt>
                <c:pt idx="756">
                  <c:v>0.7019780729636389</c:v>
                </c:pt>
                <c:pt idx="757">
                  <c:v>0.70373144460739334</c:v>
                </c:pt>
                <c:pt idx="758">
                  <c:v>0.70548481625114789</c:v>
                </c:pt>
                <c:pt idx="759">
                  <c:v>0.70723818789490178</c:v>
                </c:pt>
                <c:pt idx="760">
                  <c:v>0.70899155953865678</c:v>
                </c:pt>
                <c:pt idx="761">
                  <c:v>0.71074493118241111</c:v>
                </c:pt>
                <c:pt idx="762">
                  <c:v>0.71249830282616533</c:v>
                </c:pt>
                <c:pt idx="763">
                  <c:v>0.71425167446991999</c:v>
                </c:pt>
                <c:pt idx="764">
                  <c:v>0.71600504611367466</c:v>
                </c:pt>
                <c:pt idx="765">
                  <c:v>0.71775841775742888</c:v>
                </c:pt>
                <c:pt idx="766">
                  <c:v>0.71951178940118321</c:v>
                </c:pt>
                <c:pt idx="767">
                  <c:v>0.72126516104493732</c:v>
                </c:pt>
                <c:pt idx="768">
                  <c:v>0.72301853268869243</c:v>
                </c:pt>
                <c:pt idx="769">
                  <c:v>0.72477190433244665</c:v>
                </c:pt>
                <c:pt idx="770">
                  <c:v>0.72652527597620087</c:v>
                </c:pt>
                <c:pt idx="771">
                  <c:v>0.72827864761995553</c:v>
                </c:pt>
                <c:pt idx="772">
                  <c:v>0.73003201926370975</c:v>
                </c:pt>
                <c:pt idx="773">
                  <c:v>0.73183034915473999</c:v>
                </c:pt>
                <c:pt idx="774">
                  <c:v>0.73362867904577067</c:v>
                </c:pt>
                <c:pt idx="775">
                  <c:v>0.73542700893680035</c:v>
                </c:pt>
                <c:pt idx="776">
                  <c:v>0.7372253388278307</c:v>
                </c:pt>
                <c:pt idx="777">
                  <c:v>0.73902366871886083</c:v>
                </c:pt>
                <c:pt idx="778">
                  <c:v>0.74082199860989151</c:v>
                </c:pt>
                <c:pt idx="779">
                  <c:v>0.74262032850092141</c:v>
                </c:pt>
                <c:pt idx="780">
                  <c:v>0.74441865839195132</c:v>
                </c:pt>
                <c:pt idx="781">
                  <c:v>0.74621698828298133</c:v>
                </c:pt>
                <c:pt idx="782">
                  <c:v>0.74801531817401201</c:v>
                </c:pt>
                <c:pt idx="783">
                  <c:v>0.74981364806504203</c:v>
                </c:pt>
                <c:pt idx="784">
                  <c:v>0.75161197795607271</c:v>
                </c:pt>
                <c:pt idx="785">
                  <c:v>0.75341030784710239</c:v>
                </c:pt>
                <c:pt idx="786">
                  <c:v>0.75520863773813285</c:v>
                </c:pt>
                <c:pt idx="787">
                  <c:v>0.75700696762916309</c:v>
                </c:pt>
                <c:pt idx="788">
                  <c:v>0.75880529752019366</c:v>
                </c:pt>
                <c:pt idx="789">
                  <c:v>0.76060362741122345</c:v>
                </c:pt>
                <c:pt idx="790">
                  <c:v>0.76240195730225335</c:v>
                </c:pt>
                <c:pt idx="791">
                  <c:v>0.76420028719328392</c:v>
                </c:pt>
                <c:pt idx="792">
                  <c:v>0.76599861708431427</c:v>
                </c:pt>
                <c:pt idx="793">
                  <c:v>0.76784190522261975</c:v>
                </c:pt>
                <c:pt idx="794">
                  <c:v>0.76968519336092589</c:v>
                </c:pt>
                <c:pt idx="795">
                  <c:v>0.7715284814992317</c:v>
                </c:pt>
                <c:pt idx="796">
                  <c:v>0.77337176963753762</c:v>
                </c:pt>
                <c:pt idx="797">
                  <c:v>0.77521505777584365</c:v>
                </c:pt>
                <c:pt idx="798">
                  <c:v>0.77705834591414968</c:v>
                </c:pt>
                <c:pt idx="799">
                  <c:v>0.77890163405245583</c:v>
                </c:pt>
                <c:pt idx="800">
                  <c:v>0.78074492219076164</c:v>
                </c:pt>
                <c:pt idx="801">
                  <c:v>0.78258821032906734</c:v>
                </c:pt>
                <c:pt idx="802">
                  <c:v>0.78443149846737348</c:v>
                </c:pt>
                <c:pt idx="803">
                  <c:v>0.78627478660567962</c:v>
                </c:pt>
                <c:pt idx="804">
                  <c:v>0.78811807474398532</c:v>
                </c:pt>
                <c:pt idx="805">
                  <c:v>0.78996136288229102</c:v>
                </c:pt>
                <c:pt idx="806">
                  <c:v>0.79180465102059738</c:v>
                </c:pt>
                <c:pt idx="807">
                  <c:v>0.79364793915890341</c:v>
                </c:pt>
                <c:pt idx="808">
                  <c:v>0.79549122729720911</c:v>
                </c:pt>
                <c:pt idx="809">
                  <c:v>0.79733451543551503</c:v>
                </c:pt>
                <c:pt idx="810">
                  <c:v>0.79917780357382151</c:v>
                </c:pt>
                <c:pt idx="811">
                  <c:v>0.80102109171212699</c:v>
                </c:pt>
                <c:pt idx="812">
                  <c:v>0.80286437985043269</c:v>
                </c:pt>
                <c:pt idx="813">
                  <c:v>0.80470766798873883</c:v>
                </c:pt>
                <c:pt idx="814">
                  <c:v>0.80659591437432065</c:v>
                </c:pt>
                <c:pt idx="815">
                  <c:v>0.80848416075990193</c:v>
                </c:pt>
                <c:pt idx="816">
                  <c:v>0.8103724071454842</c:v>
                </c:pt>
                <c:pt idx="817">
                  <c:v>0.81226065353106569</c:v>
                </c:pt>
                <c:pt idx="818">
                  <c:v>0.81414889991664741</c:v>
                </c:pt>
                <c:pt idx="819">
                  <c:v>0.81603714630222901</c:v>
                </c:pt>
                <c:pt idx="820">
                  <c:v>0.81792539268781106</c:v>
                </c:pt>
                <c:pt idx="821">
                  <c:v>0.81981363907339277</c:v>
                </c:pt>
                <c:pt idx="822">
                  <c:v>0.82170188545897471</c:v>
                </c:pt>
                <c:pt idx="823">
                  <c:v>0.82359013184455598</c:v>
                </c:pt>
                <c:pt idx="824">
                  <c:v>0.8254783782301377</c:v>
                </c:pt>
                <c:pt idx="825">
                  <c:v>0.82736662461571941</c:v>
                </c:pt>
                <c:pt idx="826">
                  <c:v>0.82925487100130102</c:v>
                </c:pt>
                <c:pt idx="827">
                  <c:v>0.83114311738688318</c:v>
                </c:pt>
                <c:pt idx="828">
                  <c:v>0.83303136377246423</c:v>
                </c:pt>
                <c:pt idx="829">
                  <c:v>0.83491961015804672</c:v>
                </c:pt>
                <c:pt idx="830">
                  <c:v>0.83680785654362833</c:v>
                </c:pt>
                <c:pt idx="831">
                  <c:v>0.83869610292920971</c:v>
                </c:pt>
                <c:pt idx="832">
                  <c:v>0.84062930756206744</c:v>
                </c:pt>
                <c:pt idx="833">
                  <c:v>0.84256251219492451</c:v>
                </c:pt>
                <c:pt idx="834">
                  <c:v>0.84449571682778224</c:v>
                </c:pt>
                <c:pt idx="835">
                  <c:v>0.84642892146063953</c:v>
                </c:pt>
                <c:pt idx="836">
                  <c:v>0.84836212609349704</c:v>
                </c:pt>
                <c:pt idx="837">
                  <c:v>0.85029533072635455</c:v>
                </c:pt>
                <c:pt idx="838">
                  <c:v>0.85222853535921184</c:v>
                </c:pt>
                <c:pt idx="839">
                  <c:v>0.85416173999206912</c:v>
                </c:pt>
                <c:pt idx="840">
                  <c:v>0.85609494462492708</c:v>
                </c:pt>
                <c:pt idx="841">
                  <c:v>0.85802814925778459</c:v>
                </c:pt>
                <c:pt idx="842">
                  <c:v>0.85996135389064166</c:v>
                </c:pt>
                <c:pt idx="843">
                  <c:v>0.86189455852349983</c:v>
                </c:pt>
                <c:pt idx="844">
                  <c:v>0.86382776315635668</c:v>
                </c:pt>
                <c:pt idx="845">
                  <c:v>0.86576096778921419</c:v>
                </c:pt>
                <c:pt idx="846">
                  <c:v>0.86773913066934771</c:v>
                </c:pt>
                <c:pt idx="847">
                  <c:v>0.86971729354948113</c:v>
                </c:pt>
                <c:pt idx="848">
                  <c:v>0.87169545642961455</c:v>
                </c:pt>
                <c:pt idx="849">
                  <c:v>0.87367361930974752</c:v>
                </c:pt>
                <c:pt idx="850">
                  <c:v>0.87565178218988082</c:v>
                </c:pt>
                <c:pt idx="851">
                  <c:v>0.87762994507001379</c:v>
                </c:pt>
                <c:pt idx="852">
                  <c:v>0.87960810795014688</c:v>
                </c:pt>
                <c:pt idx="853">
                  <c:v>0.88158627083027963</c:v>
                </c:pt>
                <c:pt idx="854">
                  <c:v>0.88356443371041316</c:v>
                </c:pt>
                <c:pt idx="855">
                  <c:v>0.88554259659054635</c:v>
                </c:pt>
                <c:pt idx="856">
                  <c:v>0.88752075947067954</c:v>
                </c:pt>
                <c:pt idx="857">
                  <c:v>0.88949892235081274</c:v>
                </c:pt>
                <c:pt idx="858">
                  <c:v>0.89147708523094549</c:v>
                </c:pt>
                <c:pt idx="859">
                  <c:v>0.89345524811107924</c:v>
                </c:pt>
                <c:pt idx="860">
                  <c:v>0.89543341099121221</c:v>
                </c:pt>
                <c:pt idx="861">
                  <c:v>0.89741157387134529</c:v>
                </c:pt>
                <c:pt idx="862">
                  <c:v>0.89938973675147882</c:v>
                </c:pt>
                <c:pt idx="863">
                  <c:v>0.90136789963161179</c:v>
                </c:pt>
                <c:pt idx="864">
                  <c:v>0.90334606251174532</c:v>
                </c:pt>
                <c:pt idx="865">
                  <c:v>0.90532422539187862</c:v>
                </c:pt>
                <c:pt idx="866">
                  <c:v>0.90730238827201137</c:v>
                </c:pt>
                <c:pt idx="867">
                  <c:v>0.9092805511521449</c:v>
                </c:pt>
                <c:pt idx="868">
                  <c:v>0.91125871403227832</c:v>
                </c:pt>
                <c:pt idx="869">
                  <c:v>0.91323687691241151</c:v>
                </c:pt>
                <c:pt idx="870">
                  <c:v>0.91521503979254459</c:v>
                </c:pt>
                <c:pt idx="871">
                  <c:v>0.91719320267267812</c:v>
                </c:pt>
                <c:pt idx="872">
                  <c:v>0.9191713655528112</c:v>
                </c:pt>
                <c:pt idx="873">
                  <c:v>0.9211944866802203</c:v>
                </c:pt>
                <c:pt idx="874">
                  <c:v>0.92321760780762885</c:v>
                </c:pt>
                <c:pt idx="875">
                  <c:v>0.92524072893503817</c:v>
                </c:pt>
                <c:pt idx="876">
                  <c:v>0.92726385006244683</c:v>
                </c:pt>
                <c:pt idx="877">
                  <c:v>0.9292869711898557</c:v>
                </c:pt>
                <c:pt idx="878">
                  <c:v>0.93131009231726469</c:v>
                </c:pt>
                <c:pt idx="879">
                  <c:v>0.93333321344467424</c:v>
                </c:pt>
                <c:pt idx="880">
                  <c:v>0.93535633457208289</c:v>
                </c:pt>
                <c:pt idx="881">
                  <c:v>0.93737945569949233</c:v>
                </c:pt>
                <c:pt idx="882">
                  <c:v>0.93940257682690043</c:v>
                </c:pt>
                <c:pt idx="883">
                  <c:v>0.94142569795431008</c:v>
                </c:pt>
                <c:pt idx="884">
                  <c:v>0.94344881908171885</c:v>
                </c:pt>
                <c:pt idx="885">
                  <c:v>0.94547194020912773</c:v>
                </c:pt>
                <c:pt idx="886">
                  <c:v>0.94754001958381284</c:v>
                </c:pt>
                <c:pt idx="887">
                  <c:v>0.94960809895849763</c:v>
                </c:pt>
                <c:pt idx="888">
                  <c:v>0.95167617833318241</c:v>
                </c:pt>
                <c:pt idx="889">
                  <c:v>0.95374425770786664</c:v>
                </c:pt>
                <c:pt idx="890">
                  <c:v>0.95581233708255142</c:v>
                </c:pt>
                <c:pt idx="891">
                  <c:v>0.95788041645723643</c:v>
                </c:pt>
                <c:pt idx="892">
                  <c:v>0.95994849583192088</c:v>
                </c:pt>
                <c:pt idx="893">
                  <c:v>0.96201657520660544</c:v>
                </c:pt>
                <c:pt idx="894">
                  <c:v>0.96408465458129056</c:v>
                </c:pt>
                <c:pt idx="895">
                  <c:v>0.96615273395597512</c:v>
                </c:pt>
                <c:pt idx="896">
                  <c:v>0.96822081333066001</c:v>
                </c:pt>
                <c:pt idx="897">
                  <c:v>0.97033385095262026</c:v>
                </c:pt>
                <c:pt idx="898">
                  <c:v>0.97244688857458106</c:v>
                </c:pt>
                <c:pt idx="899">
                  <c:v>0.97455992619654153</c:v>
                </c:pt>
                <c:pt idx="900">
                  <c:v>0.97667296381850188</c:v>
                </c:pt>
                <c:pt idx="901">
                  <c:v>0.97878600144046224</c:v>
                </c:pt>
                <c:pt idx="902">
                  <c:v>0.98089903906242271</c:v>
                </c:pt>
                <c:pt idx="903">
                  <c:v>0.98301207668438351</c:v>
                </c:pt>
                <c:pt idx="904">
                  <c:v>0.98512511430634353</c:v>
                </c:pt>
                <c:pt idx="905">
                  <c:v>0.98723815192830389</c:v>
                </c:pt>
                <c:pt idx="906">
                  <c:v>0.98935118955026435</c:v>
                </c:pt>
                <c:pt idx="907">
                  <c:v>0.99146422717222471</c:v>
                </c:pt>
                <c:pt idx="908">
                  <c:v>0.99357726479418551</c:v>
                </c:pt>
                <c:pt idx="909">
                  <c:v>0.99569030241614631</c:v>
                </c:pt>
                <c:pt idx="910">
                  <c:v>0.99784829828538246</c:v>
                </c:pt>
                <c:pt idx="911">
                  <c:v>1.0000062941546182</c:v>
                </c:pt>
                <c:pt idx="912">
                  <c:v>1.0021642900238541</c:v>
                </c:pt>
                <c:pt idx="913">
                  <c:v>1.0043222858930907</c:v>
                </c:pt>
                <c:pt idx="914">
                  <c:v>1.0064802817623275</c:v>
                </c:pt>
                <c:pt idx="915">
                  <c:v>1.0086382776315637</c:v>
                </c:pt>
                <c:pt idx="916">
                  <c:v>1.0107962735007998</c:v>
                </c:pt>
                <c:pt idx="917">
                  <c:v>1.0129542693700362</c:v>
                </c:pt>
                <c:pt idx="918">
                  <c:v>1.0151122652392719</c:v>
                </c:pt>
                <c:pt idx="919">
                  <c:v>1.0172702611085085</c:v>
                </c:pt>
                <c:pt idx="920">
                  <c:v>1.0194282569777444</c:v>
                </c:pt>
                <c:pt idx="921">
                  <c:v>1.0215862528469806</c:v>
                </c:pt>
                <c:pt idx="922">
                  <c:v>1.0237442487162174</c:v>
                </c:pt>
                <c:pt idx="923">
                  <c:v>1.0259022445854531</c:v>
                </c:pt>
                <c:pt idx="924">
                  <c:v>1.0280602404546892</c:v>
                </c:pt>
                <c:pt idx="925">
                  <c:v>1.0302182363239261</c:v>
                </c:pt>
                <c:pt idx="926">
                  <c:v>1.0323762321931618</c:v>
                </c:pt>
                <c:pt idx="927">
                  <c:v>1.0345791863096738</c:v>
                </c:pt>
                <c:pt idx="928">
                  <c:v>1.0367821404261863</c:v>
                </c:pt>
                <c:pt idx="929">
                  <c:v>1.0389850945426982</c:v>
                </c:pt>
                <c:pt idx="930">
                  <c:v>1.0411880486592102</c:v>
                </c:pt>
                <c:pt idx="931">
                  <c:v>1.0433910027757218</c:v>
                </c:pt>
                <c:pt idx="932">
                  <c:v>1.0455939568922339</c:v>
                </c:pt>
                <c:pt idx="933">
                  <c:v>1.0477969110087462</c:v>
                </c:pt>
                <c:pt idx="934">
                  <c:v>1.0499998651252578</c:v>
                </c:pt>
                <c:pt idx="935">
                  <c:v>1.0522028192417707</c:v>
                </c:pt>
                <c:pt idx="936">
                  <c:v>1.0544057733582821</c:v>
                </c:pt>
                <c:pt idx="937">
                  <c:v>1.0566536857220699</c:v>
                </c:pt>
                <c:pt idx="938">
                  <c:v>1.0589015980858576</c:v>
                </c:pt>
                <c:pt idx="939">
                  <c:v>1.0611495104496449</c:v>
                </c:pt>
                <c:pt idx="940">
                  <c:v>1.0633974228134331</c:v>
                </c:pt>
                <c:pt idx="941">
                  <c:v>1.0656453351772208</c:v>
                </c:pt>
                <c:pt idx="942">
                  <c:v>1.0678932475410079</c:v>
                </c:pt>
                <c:pt idx="943">
                  <c:v>1.0701411599047965</c:v>
                </c:pt>
                <c:pt idx="944">
                  <c:v>1.0723890722685843</c:v>
                </c:pt>
                <c:pt idx="945">
                  <c:v>1.074636984632372</c:v>
                </c:pt>
                <c:pt idx="946">
                  <c:v>1.0768848969961597</c:v>
                </c:pt>
                <c:pt idx="947">
                  <c:v>1.0791328093599475</c:v>
                </c:pt>
                <c:pt idx="948">
                  <c:v>1.0813807217237361</c:v>
                </c:pt>
                <c:pt idx="949">
                  <c:v>1.083628634087523</c:v>
                </c:pt>
                <c:pt idx="950">
                  <c:v>1.0858765464513107</c:v>
                </c:pt>
                <c:pt idx="951">
                  <c:v>1.088124458815098</c:v>
                </c:pt>
                <c:pt idx="952">
                  <c:v>1.0903723711788866</c:v>
                </c:pt>
                <c:pt idx="953">
                  <c:v>1.0926652417899496</c:v>
                </c:pt>
                <c:pt idx="954">
                  <c:v>1.0949581124010137</c:v>
                </c:pt>
                <c:pt idx="955">
                  <c:v>1.0972509830120767</c:v>
                </c:pt>
                <c:pt idx="956">
                  <c:v>1.0995438536231399</c:v>
                </c:pt>
                <c:pt idx="957">
                  <c:v>1.101836724234204</c:v>
                </c:pt>
                <c:pt idx="958">
                  <c:v>1.1041295948452676</c:v>
                </c:pt>
                <c:pt idx="959">
                  <c:v>1.1064224654563313</c:v>
                </c:pt>
                <c:pt idx="960">
                  <c:v>1.1087153360673943</c:v>
                </c:pt>
                <c:pt idx="961">
                  <c:v>1.1110082066784577</c:v>
                </c:pt>
                <c:pt idx="962">
                  <c:v>1.1133010772895207</c:v>
                </c:pt>
                <c:pt idx="963">
                  <c:v>1.1155939479005843</c:v>
                </c:pt>
                <c:pt idx="964">
                  <c:v>1.1178868185116482</c:v>
                </c:pt>
                <c:pt idx="965">
                  <c:v>1.120179689122712</c:v>
                </c:pt>
                <c:pt idx="966">
                  <c:v>1.1225175179810518</c:v>
                </c:pt>
                <c:pt idx="967">
                  <c:v>1.1248553468393903</c:v>
                </c:pt>
                <c:pt idx="968">
                  <c:v>1.12719317569773</c:v>
                </c:pt>
                <c:pt idx="969">
                  <c:v>1.1295310045560689</c:v>
                </c:pt>
                <c:pt idx="970">
                  <c:v>1.1318688334144078</c:v>
                </c:pt>
                <c:pt idx="971">
                  <c:v>1.1342066622727478</c:v>
                </c:pt>
                <c:pt idx="972">
                  <c:v>1.1365444911310867</c:v>
                </c:pt>
                <c:pt idx="973">
                  <c:v>1.138882319989426</c:v>
                </c:pt>
                <c:pt idx="974">
                  <c:v>1.1412201488477651</c:v>
                </c:pt>
                <c:pt idx="975">
                  <c:v>1.1435579777061049</c:v>
                </c:pt>
                <c:pt idx="976">
                  <c:v>1.1458958065644436</c:v>
                </c:pt>
                <c:pt idx="977">
                  <c:v>1.1482336354227829</c:v>
                </c:pt>
                <c:pt idx="978">
                  <c:v>1.1505714642811227</c:v>
                </c:pt>
                <c:pt idx="979">
                  <c:v>1.1529542513867375</c:v>
                </c:pt>
                <c:pt idx="980">
                  <c:v>1.1553370384923523</c:v>
                </c:pt>
                <c:pt idx="981">
                  <c:v>1.1577198255979673</c:v>
                </c:pt>
                <c:pt idx="982">
                  <c:v>1.1601026127035821</c:v>
                </c:pt>
                <c:pt idx="983">
                  <c:v>1.1624853998091971</c:v>
                </c:pt>
                <c:pt idx="984">
                  <c:v>1.1648681869148123</c:v>
                </c:pt>
                <c:pt idx="985">
                  <c:v>1.1672509740204278</c:v>
                </c:pt>
                <c:pt idx="986">
                  <c:v>1.1696337611260421</c:v>
                </c:pt>
                <c:pt idx="987">
                  <c:v>1.1720165482316582</c:v>
                </c:pt>
                <c:pt idx="988">
                  <c:v>1.1743993353372724</c:v>
                </c:pt>
                <c:pt idx="989">
                  <c:v>1.176782122442888</c:v>
                </c:pt>
                <c:pt idx="990">
                  <c:v>1.1791649095485026</c:v>
                </c:pt>
                <c:pt idx="991">
                  <c:v>1.1815476966541174</c:v>
                </c:pt>
                <c:pt idx="992">
                  <c:v>1.1839304837597324</c:v>
                </c:pt>
                <c:pt idx="993">
                  <c:v>1.1863132708653477</c:v>
                </c:pt>
                <c:pt idx="994">
                  <c:v>1.188696057970962</c:v>
                </c:pt>
                <c:pt idx="995">
                  <c:v>1.1910788450765779</c:v>
                </c:pt>
                <c:pt idx="996">
                  <c:v>1.1934616321821916</c:v>
                </c:pt>
                <c:pt idx="997">
                  <c:v>1.1958444192878075</c:v>
                </c:pt>
                <c:pt idx="998">
                  <c:v>1.1982721646406991</c:v>
                </c:pt>
                <c:pt idx="999">
                  <c:v>1.2006999099935891</c:v>
                </c:pt>
                <c:pt idx="1000">
                  <c:v>1.2031276553464794</c:v>
                </c:pt>
                <c:pt idx="1001">
                  <c:v>1.2055554006993701</c:v>
                </c:pt>
                <c:pt idx="1002">
                  <c:v>1.2079831460522612</c:v>
                </c:pt>
                <c:pt idx="1003">
                  <c:v>1.2104108914051519</c:v>
                </c:pt>
                <c:pt idx="1004">
                  <c:v>1.2128386367580428</c:v>
                </c:pt>
                <c:pt idx="1005">
                  <c:v>1.2152663821109326</c:v>
                </c:pt>
                <c:pt idx="1006">
                  <c:v>1.2176941274638238</c:v>
                </c:pt>
                <c:pt idx="1007">
                  <c:v>1.2201218728167151</c:v>
                </c:pt>
                <c:pt idx="1008">
                  <c:v>1.2225496181696054</c:v>
                </c:pt>
                <c:pt idx="1009">
                  <c:v>1.2249773635224968</c:v>
                </c:pt>
                <c:pt idx="1010">
                  <c:v>1.2274051088753875</c:v>
                </c:pt>
                <c:pt idx="1011">
                  <c:v>1.2298328542282779</c:v>
                </c:pt>
                <c:pt idx="1012">
                  <c:v>1.2323055578284448</c:v>
                </c:pt>
                <c:pt idx="1013">
                  <c:v>1.2347782614286118</c:v>
                </c:pt>
                <c:pt idx="1014">
                  <c:v>1.2372509650287782</c:v>
                </c:pt>
                <c:pt idx="1015">
                  <c:v>1.2397236686289437</c:v>
                </c:pt>
                <c:pt idx="1016">
                  <c:v>1.2421963722291098</c:v>
                </c:pt>
                <c:pt idx="1017">
                  <c:v>1.2446690758292769</c:v>
                </c:pt>
                <c:pt idx="1018">
                  <c:v>1.2471417794294435</c:v>
                </c:pt>
                <c:pt idx="1019">
                  <c:v>1.2496594412768862</c:v>
                </c:pt>
                <c:pt idx="1020">
                  <c:v>1.2521771031243285</c:v>
                </c:pt>
                <c:pt idx="1021">
                  <c:v>1.2546947649717712</c:v>
                </c:pt>
                <c:pt idx="1022">
                  <c:v>1.2572124268192135</c:v>
                </c:pt>
                <c:pt idx="1023">
                  <c:v>1.2597300886666554</c:v>
                </c:pt>
                <c:pt idx="1024">
                  <c:v>1.2622477505140977</c:v>
                </c:pt>
                <c:pt idx="1025">
                  <c:v>1.2647654123615399</c:v>
                </c:pt>
                <c:pt idx="1026">
                  <c:v>1.2672830742089822</c:v>
                </c:pt>
                <c:pt idx="1027">
                  <c:v>1.2698007360564241</c:v>
                </c:pt>
                <c:pt idx="1028">
                  <c:v>1.2723183979038666</c:v>
                </c:pt>
                <c:pt idx="1029">
                  <c:v>1.2748360597513089</c:v>
                </c:pt>
                <c:pt idx="1030">
                  <c:v>1.277353721598752</c:v>
                </c:pt>
                <c:pt idx="1031">
                  <c:v>1.279871383446193</c:v>
                </c:pt>
                <c:pt idx="1032">
                  <c:v>1.2823890452936357</c:v>
                </c:pt>
                <c:pt idx="1033">
                  <c:v>1.2849067071410778</c:v>
                </c:pt>
                <c:pt idx="1034">
                  <c:v>1.2874243689885199</c:v>
                </c:pt>
                <c:pt idx="1035">
                  <c:v>1.2899420308359626</c:v>
                </c:pt>
                <c:pt idx="1036">
                  <c:v>1.2924596926834044</c:v>
                </c:pt>
                <c:pt idx="1037">
                  <c:v>1.2949773545308476</c:v>
                </c:pt>
                <c:pt idx="1038">
                  <c:v>1.2974950163782895</c:v>
                </c:pt>
                <c:pt idx="1039">
                  <c:v>1.3000576364730083</c:v>
                </c:pt>
                <c:pt idx="1040">
                  <c:v>1.3026202565677256</c:v>
                </c:pt>
                <c:pt idx="1041">
                  <c:v>1.305182876662444</c:v>
                </c:pt>
                <c:pt idx="1042">
                  <c:v>1.3077454967571618</c:v>
                </c:pt>
                <c:pt idx="1043">
                  <c:v>1.3103081168518804</c:v>
                </c:pt>
                <c:pt idx="1044">
                  <c:v>1.3128707369465982</c:v>
                </c:pt>
                <c:pt idx="1045">
                  <c:v>1.3154333570413153</c:v>
                </c:pt>
                <c:pt idx="1046">
                  <c:v>1.3179959771360339</c:v>
                </c:pt>
                <c:pt idx="1047">
                  <c:v>1.3205585972307521</c:v>
                </c:pt>
                <c:pt idx="1048">
                  <c:v>1.3231212173254689</c:v>
                </c:pt>
                <c:pt idx="1049">
                  <c:v>1.3256838374201878</c:v>
                </c:pt>
                <c:pt idx="1050">
                  <c:v>1.3282464575149058</c:v>
                </c:pt>
                <c:pt idx="1051">
                  <c:v>1.3308090776096235</c:v>
                </c:pt>
                <c:pt idx="1052">
                  <c:v>1.3333716977043411</c:v>
                </c:pt>
                <c:pt idx="1053">
                  <c:v>1.335934317799059</c:v>
                </c:pt>
                <c:pt idx="1054">
                  <c:v>1.3384969378937781</c:v>
                </c:pt>
                <c:pt idx="1055">
                  <c:v>1.3410595579884959</c:v>
                </c:pt>
                <c:pt idx="1056">
                  <c:v>1.34366713633049</c:v>
                </c:pt>
                <c:pt idx="1057">
                  <c:v>1.3462747146724836</c:v>
                </c:pt>
                <c:pt idx="1058">
                  <c:v>1.348882293014477</c:v>
                </c:pt>
                <c:pt idx="1059">
                  <c:v>1.3514898713564711</c:v>
                </c:pt>
                <c:pt idx="1060">
                  <c:v>1.3540974496984655</c:v>
                </c:pt>
                <c:pt idx="1061">
                  <c:v>1.3567050280404589</c:v>
                </c:pt>
                <c:pt idx="1062">
                  <c:v>1.3593126063824521</c:v>
                </c:pt>
                <c:pt idx="1063">
                  <c:v>1.361920184724446</c:v>
                </c:pt>
                <c:pt idx="1064">
                  <c:v>1.3645277630664401</c:v>
                </c:pt>
                <c:pt idx="1065">
                  <c:v>1.367135341408434</c:v>
                </c:pt>
                <c:pt idx="1066">
                  <c:v>1.3697429197504281</c:v>
                </c:pt>
                <c:pt idx="1067">
                  <c:v>1.3723504980924217</c:v>
                </c:pt>
                <c:pt idx="1068">
                  <c:v>1.3749580764344158</c:v>
                </c:pt>
                <c:pt idx="1069">
                  <c:v>1.3776106130236845</c:v>
                </c:pt>
                <c:pt idx="1070">
                  <c:v>1.3802631496129545</c:v>
                </c:pt>
                <c:pt idx="1071">
                  <c:v>1.382915686202224</c:v>
                </c:pt>
                <c:pt idx="1072">
                  <c:v>1.3855682227914934</c:v>
                </c:pt>
                <c:pt idx="1073">
                  <c:v>1.3882207593807629</c:v>
                </c:pt>
                <c:pt idx="1074">
                  <c:v>1.3908732959700321</c:v>
                </c:pt>
                <c:pt idx="1075">
                  <c:v>1.393570790806578</c:v>
                </c:pt>
                <c:pt idx="1076">
                  <c:v>1.3962682856431232</c:v>
                </c:pt>
                <c:pt idx="1077">
                  <c:v>1.398965780479668</c:v>
                </c:pt>
                <c:pt idx="1078">
                  <c:v>1.4016632753162133</c:v>
                </c:pt>
                <c:pt idx="1079">
                  <c:v>1.4043607701527592</c:v>
                </c:pt>
                <c:pt idx="1080">
                  <c:v>1.4070582649893044</c:v>
                </c:pt>
                <c:pt idx="1081">
                  <c:v>1.4097557598258497</c:v>
                </c:pt>
                <c:pt idx="1082">
                  <c:v>1.4124532546623945</c:v>
                </c:pt>
                <c:pt idx="1083">
                  <c:v>1.4151507494989402</c:v>
                </c:pt>
                <c:pt idx="1084">
                  <c:v>1.4178482443354852</c:v>
                </c:pt>
                <c:pt idx="1085">
                  <c:v>1.4205457391720311</c:v>
                </c:pt>
                <c:pt idx="1086">
                  <c:v>1.4232432340085759</c:v>
                </c:pt>
                <c:pt idx="1087">
                  <c:v>1.4259407288451216</c:v>
                </c:pt>
                <c:pt idx="1088">
                  <c:v>1.4286382236816668</c:v>
                </c:pt>
                <c:pt idx="1089">
                  <c:v>1.4313806767654875</c:v>
                </c:pt>
                <c:pt idx="1090">
                  <c:v>1.4341231298493089</c:v>
                </c:pt>
                <c:pt idx="1091">
                  <c:v>1.4368655829331298</c:v>
                </c:pt>
                <c:pt idx="1092">
                  <c:v>1.439608036016951</c:v>
                </c:pt>
                <c:pt idx="1093">
                  <c:v>1.4423504891007721</c:v>
                </c:pt>
                <c:pt idx="1094">
                  <c:v>1.4450929421845926</c:v>
                </c:pt>
                <c:pt idx="1095">
                  <c:v>1.4478353952684135</c:v>
                </c:pt>
                <c:pt idx="1096">
                  <c:v>1.4505778483522358</c:v>
                </c:pt>
                <c:pt idx="1097">
                  <c:v>1.4533203014360558</c:v>
                </c:pt>
                <c:pt idx="1098">
                  <c:v>1.4560627545198774</c:v>
                </c:pt>
                <c:pt idx="1099">
                  <c:v>1.4588052076036977</c:v>
                </c:pt>
                <c:pt idx="1100">
                  <c:v>1.4615926189347948</c:v>
                </c:pt>
                <c:pt idx="1101">
                  <c:v>1.464380030265892</c:v>
                </c:pt>
                <c:pt idx="1102">
                  <c:v>1.4671674415969889</c:v>
                </c:pt>
                <c:pt idx="1103">
                  <c:v>1.4699548529280853</c:v>
                </c:pt>
                <c:pt idx="1104">
                  <c:v>1.4727422642591821</c:v>
                </c:pt>
                <c:pt idx="1105">
                  <c:v>1.4755296755902787</c:v>
                </c:pt>
                <c:pt idx="1106">
                  <c:v>1.4783170869213766</c:v>
                </c:pt>
                <c:pt idx="1107">
                  <c:v>1.4811044982524719</c:v>
                </c:pt>
                <c:pt idx="1108">
                  <c:v>1.4838919095835699</c:v>
                </c:pt>
                <c:pt idx="1109">
                  <c:v>1.486679320914666</c:v>
                </c:pt>
                <c:pt idx="1110">
                  <c:v>1.4894667322457629</c:v>
                </c:pt>
                <c:pt idx="1111">
                  <c:v>1.4922541435768601</c:v>
                </c:pt>
                <c:pt idx="1112">
                  <c:v>1.495041554907957</c:v>
                </c:pt>
                <c:pt idx="1113">
                  <c:v>1.4978289662390538</c:v>
                </c:pt>
                <c:pt idx="1114">
                  <c:v>1.5006613358174257</c:v>
                </c:pt>
                <c:pt idx="1115">
                  <c:v>1.5034937053957984</c:v>
                </c:pt>
                <c:pt idx="1116">
                  <c:v>1.5063260749741716</c:v>
                </c:pt>
                <c:pt idx="1117">
                  <c:v>1.5091584445525441</c:v>
                </c:pt>
                <c:pt idx="1118">
                  <c:v>1.5119908141309162</c:v>
                </c:pt>
                <c:pt idx="1119">
                  <c:v>1.5148231837092887</c:v>
                </c:pt>
                <c:pt idx="1120">
                  <c:v>1.5176555532876617</c:v>
                </c:pt>
                <c:pt idx="1121">
                  <c:v>1.5204879228660353</c:v>
                </c:pt>
                <c:pt idx="1122">
                  <c:v>1.5233202924444056</c:v>
                </c:pt>
                <c:pt idx="1123">
                  <c:v>1.5261526620227799</c:v>
                </c:pt>
                <c:pt idx="1124">
                  <c:v>1.5289850316011524</c:v>
                </c:pt>
                <c:pt idx="1125">
                  <c:v>1.5318174011795245</c:v>
                </c:pt>
                <c:pt idx="1126">
                  <c:v>1.5346947290051725</c:v>
                </c:pt>
                <c:pt idx="1127">
                  <c:v>1.5375720568308211</c:v>
                </c:pt>
                <c:pt idx="1128">
                  <c:v>1.5404493846564695</c:v>
                </c:pt>
                <c:pt idx="1129">
                  <c:v>1.5433267124821168</c:v>
                </c:pt>
                <c:pt idx="1130">
                  <c:v>1.5462040403077659</c:v>
                </c:pt>
                <c:pt idx="1131">
                  <c:v>1.5490813681334139</c:v>
                </c:pt>
                <c:pt idx="1132">
                  <c:v>1.5519586959590623</c:v>
                </c:pt>
                <c:pt idx="1133">
                  <c:v>1.5548360237847114</c:v>
                </c:pt>
                <c:pt idx="1134">
                  <c:v>1.5577133516103594</c:v>
                </c:pt>
                <c:pt idx="1135">
                  <c:v>1.560590679436008</c:v>
                </c:pt>
                <c:pt idx="1136">
                  <c:v>1.5634680072616558</c:v>
                </c:pt>
                <c:pt idx="1137">
                  <c:v>1.5663902933345795</c:v>
                </c:pt>
                <c:pt idx="1138">
                  <c:v>1.5693125794075049</c:v>
                </c:pt>
                <c:pt idx="1139">
                  <c:v>1.5722348654804279</c:v>
                </c:pt>
                <c:pt idx="1140">
                  <c:v>1.5751571515533529</c:v>
                </c:pt>
                <c:pt idx="1141">
                  <c:v>1.578079437626277</c:v>
                </c:pt>
                <c:pt idx="1142">
                  <c:v>1.5810017236992004</c:v>
                </c:pt>
                <c:pt idx="1143">
                  <c:v>1.5839240097721239</c:v>
                </c:pt>
                <c:pt idx="1144">
                  <c:v>1.586846295845048</c:v>
                </c:pt>
                <c:pt idx="1145">
                  <c:v>1.589768581917973</c:v>
                </c:pt>
                <c:pt idx="1146">
                  <c:v>1.5926908679908969</c:v>
                </c:pt>
                <c:pt idx="1147">
                  <c:v>1.5956581123110967</c:v>
                </c:pt>
                <c:pt idx="1148">
                  <c:v>1.5986253566312965</c:v>
                </c:pt>
                <c:pt idx="1149">
                  <c:v>1.601592600951496</c:v>
                </c:pt>
                <c:pt idx="1150">
                  <c:v>1.6045598452716963</c:v>
                </c:pt>
                <c:pt idx="1151">
                  <c:v>1.6075270895918961</c:v>
                </c:pt>
                <c:pt idx="1152">
                  <c:v>1.6104943339120956</c:v>
                </c:pt>
                <c:pt idx="1153">
                  <c:v>1.6134615782322959</c:v>
                </c:pt>
                <c:pt idx="1154">
                  <c:v>1.6164288225524954</c:v>
                </c:pt>
                <c:pt idx="1155">
                  <c:v>1.6193960668726952</c:v>
                </c:pt>
                <c:pt idx="1156">
                  <c:v>1.6224082694401711</c:v>
                </c:pt>
                <c:pt idx="1157">
                  <c:v>1.6254204720076459</c:v>
                </c:pt>
                <c:pt idx="1158">
                  <c:v>1.6284326745751221</c:v>
                </c:pt>
                <c:pt idx="1159">
                  <c:v>1.6314448771425978</c:v>
                </c:pt>
                <c:pt idx="1160">
                  <c:v>1.6344570797100741</c:v>
                </c:pt>
                <c:pt idx="1161">
                  <c:v>1.6374692822775483</c:v>
                </c:pt>
                <c:pt idx="1162">
                  <c:v>1.6404814848450249</c:v>
                </c:pt>
                <c:pt idx="1163">
                  <c:v>1.643493687412499</c:v>
                </c:pt>
                <c:pt idx="1164">
                  <c:v>1.646505889979976</c:v>
                </c:pt>
                <c:pt idx="1165">
                  <c:v>1.6495180925474506</c:v>
                </c:pt>
                <c:pt idx="1166">
                  <c:v>1.6525302951149266</c:v>
                </c:pt>
                <c:pt idx="1167">
                  <c:v>1.655542497682402</c:v>
                </c:pt>
                <c:pt idx="1168">
                  <c:v>1.6585547002498777</c:v>
                </c:pt>
                <c:pt idx="1169">
                  <c:v>1.6616118610646293</c:v>
                </c:pt>
                <c:pt idx="1170">
                  <c:v>1.6646690218793805</c:v>
                </c:pt>
                <c:pt idx="1171">
                  <c:v>1.6677261826941314</c:v>
                </c:pt>
                <c:pt idx="1172">
                  <c:v>1.6707833435088837</c:v>
                </c:pt>
                <c:pt idx="1173">
                  <c:v>1.6738405043236351</c:v>
                </c:pt>
                <c:pt idx="1174">
                  <c:v>1.6768976651383862</c:v>
                </c:pt>
                <c:pt idx="1175">
                  <c:v>1.6799548259531378</c:v>
                </c:pt>
                <c:pt idx="1176">
                  <c:v>1.6830119867678892</c:v>
                </c:pt>
                <c:pt idx="1177">
                  <c:v>1.6860691475826399</c:v>
                </c:pt>
                <c:pt idx="1178">
                  <c:v>1.6891263083973911</c:v>
                </c:pt>
                <c:pt idx="1179">
                  <c:v>1.6921834692121431</c:v>
                </c:pt>
                <c:pt idx="1180">
                  <c:v>1.69528558827417</c:v>
                </c:pt>
                <c:pt idx="1181">
                  <c:v>1.6983877073361973</c:v>
                </c:pt>
                <c:pt idx="1182">
                  <c:v>1.7014898263982241</c:v>
                </c:pt>
                <c:pt idx="1183">
                  <c:v>1.7045919454602512</c:v>
                </c:pt>
                <c:pt idx="1184">
                  <c:v>1.7076940645222778</c:v>
                </c:pt>
                <c:pt idx="1185">
                  <c:v>1.7107961835843049</c:v>
                </c:pt>
                <c:pt idx="1186">
                  <c:v>1.7138983026463317</c:v>
                </c:pt>
                <c:pt idx="1187">
                  <c:v>1.7170004217083599</c:v>
                </c:pt>
                <c:pt idx="1188">
                  <c:v>1.7201474990176622</c:v>
                </c:pt>
                <c:pt idx="1189">
                  <c:v>1.7232945763269647</c:v>
                </c:pt>
                <c:pt idx="1190">
                  <c:v>1.7264416536362679</c:v>
                </c:pt>
                <c:pt idx="1191">
                  <c:v>1.7295887309455706</c:v>
                </c:pt>
                <c:pt idx="1192">
                  <c:v>1.7327358082548736</c:v>
                </c:pt>
                <c:pt idx="1193">
                  <c:v>1.7358828855641761</c:v>
                </c:pt>
                <c:pt idx="1194">
                  <c:v>1.7390299628734796</c:v>
                </c:pt>
                <c:pt idx="1195">
                  <c:v>1.7421770401827823</c:v>
                </c:pt>
                <c:pt idx="1196">
                  <c:v>1.7453241174920842</c:v>
                </c:pt>
                <c:pt idx="1197">
                  <c:v>1.748471194801388</c:v>
                </c:pt>
                <c:pt idx="1198">
                  <c:v>1.7516182721106901</c:v>
                </c:pt>
                <c:pt idx="1199">
                  <c:v>1.7547653494199933</c:v>
                </c:pt>
                <c:pt idx="1200">
                  <c:v>1.7579124267292963</c:v>
                </c:pt>
                <c:pt idx="1201">
                  <c:v>1.7610595040385997</c:v>
                </c:pt>
                <c:pt idx="1202">
                  <c:v>1.7642065813479022</c:v>
                </c:pt>
                <c:pt idx="1203">
                  <c:v>1.7673536586572052</c:v>
                </c:pt>
                <c:pt idx="1204">
                  <c:v>1.7705007359665081</c:v>
                </c:pt>
                <c:pt idx="1205">
                  <c:v>1.7736478132758107</c:v>
                </c:pt>
                <c:pt idx="1206">
                  <c:v>1.7767948905851132</c:v>
                </c:pt>
                <c:pt idx="1207">
                  <c:v>1.7799419678944162</c:v>
                </c:pt>
                <c:pt idx="1208">
                  <c:v>1.7831340034509946</c:v>
                </c:pt>
                <c:pt idx="1209">
                  <c:v>1.7863260390075737</c:v>
                </c:pt>
                <c:pt idx="1210">
                  <c:v>1.7895180745641524</c:v>
                </c:pt>
                <c:pt idx="1211">
                  <c:v>1.7927101101207312</c:v>
                </c:pt>
                <c:pt idx="1212">
                  <c:v>1.7959021456773094</c:v>
                </c:pt>
                <c:pt idx="1213">
                  <c:v>1.7990941812338879</c:v>
                </c:pt>
                <c:pt idx="1214">
                  <c:v>1.8022862167904663</c:v>
                </c:pt>
                <c:pt idx="1215">
                  <c:v>1.805478252347045</c:v>
                </c:pt>
                <c:pt idx="1216">
                  <c:v>1.8086702879036238</c:v>
                </c:pt>
                <c:pt idx="1217">
                  <c:v>1.8118623234602025</c:v>
                </c:pt>
                <c:pt idx="1218">
                  <c:v>1.8150543590167811</c:v>
                </c:pt>
                <c:pt idx="1219">
                  <c:v>1.81824639457336</c:v>
                </c:pt>
                <c:pt idx="1220">
                  <c:v>1.821438430129938</c:v>
                </c:pt>
                <c:pt idx="1221">
                  <c:v>1.8246754239337937</c:v>
                </c:pt>
                <c:pt idx="1222">
                  <c:v>1.8279124177376467</c:v>
                </c:pt>
                <c:pt idx="1223">
                  <c:v>1.8311494115415019</c:v>
                </c:pt>
                <c:pt idx="1224">
                  <c:v>1.834386405345356</c:v>
                </c:pt>
                <c:pt idx="1225">
                  <c:v>1.8376233991492097</c:v>
                </c:pt>
                <c:pt idx="1226">
                  <c:v>1.8408603929530643</c:v>
                </c:pt>
                <c:pt idx="1227">
                  <c:v>1.8440973867569195</c:v>
                </c:pt>
                <c:pt idx="1228">
                  <c:v>1.8473343805607734</c:v>
                </c:pt>
                <c:pt idx="1229">
                  <c:v>1.8505713743646277</c:v>
                </c:pt>
                <c:pt idx="1230">
                  <c:v>1.8538533264157582</c:v>
                </c:pt>
                <c:pt idx="1231">
                  <c:v>1.857135278466888</c:v>
                </c:pt>
                <c:pt idx="1232">
                  <c:v>1.8604172305180184</c:v>
                </c:pt>
                <c:pt idx="1233">
                  <c:v>1.8636991825691474</c:v>
                </c:pt>
                <c:pt idx="1234">
                  <c:v>1.8669811346202787</c:v>
                </c:pt>
                <c:pt idx="1235">
                  <c:v>1.8702630866714083</c:v>
                </c:pt>
                <c:pt idx="1236">
                  <c:v>1.8735450387225385</c:v>
                </c:pt>
                <c:pt idx="1237">
                  <c:v>1.8768269907736681</c:v>
                </c:pt>
                <c:pt idx="1238">
                  <c:v>1.880108942824799</c:v>
                </c:pt>
                <c:pt idx="1239">
                  <c:v>1.8833908948759286</c:v>
                </c:pt>
                <c:pt idx="1240">
                  <c:v>1.8866728469270591</c:v>
                </c:pt>
                <c:pt idx="1241">
                  <c:v>1.8899547989781886</c:v>
                </c:pt>
                <c:pt idx="1242">
                  <c:v>1.8932817092765952</c:v>
                </c:pt>
                <c:pt idx="1243">
                  <c:v>1.8966086195750007</c:v>
                </c:pt>
                <c:pt idx="1244">
                  <c:v>1.8999355298734069</c:v>
                </c:pt>
                <c:pt idx="1245">
                  <c:v>1.903262440171813</c:v>
                </c:pt>
                <c:pt idx="1246">
                  <c:v>1.9065893504702183</c:v>
                </c:pt>
                <c:pt idx="1247">
                  <c:v>1.9099162607686242</c:v>
                </c:pt>
                <c:pt idx="1248">
                  <c:v>1.9132431710670301</c:v>
                </c:pt>
                <c:pt idx="1249">
                  <c:v>1.9166150396127126</c:v>
                </c:pt>
                <c:pt idx="1250">
                  <c:v>1.9199869081583931</c:v>
                </c:pt>
                <c:pt idx="1251">
                  <c:v>1.9233587767040754</c:v>
                </c:pt>
                <c:pt idx="1252">
                  <c:v>1.9267306452497566</c:v>
                </c:pt>
                <c:pt idx="1253">
                  <c:v>1.9301025137954388</c:v>
                </c:pt>
                <c:pt idx="1254">
                  <c:v>1.9334743823411198</c:v>
                </c:pt>
                <c:pt idx="1255">
                  <c:v>1.9368462508868018</c:v>
                </c:pt>
                <c:pt idx="1256">
                  <c:v>1.9402181194324837</c:v>
                </c:pt>
                <c:pt idx="1257">
                  <c:v>1.9435899879781646</c:v>
                </c:pt>
                <c:pt idx="1258">
                  <c:v>1.9469618565238465</c:v>
                </c:pt>
                <c:pt idx="1259">
                  <c:v>1.9503337250695281</c:v>
                </c:pt>
                <c:pt idx="1260">
                  <c:v>1.9537055936152099</c:v>
                </c:pt>
                <c:pt idx="1261">
                  <c:v>1.9571224204081674</c:v>
                </c:pt>
                <c:pt idx="1262">
                  <c:v>1.9605392472011238</c:v>
                </c:pt>
                <c:pt idx="1263">
                  <c:v>1.963956073994082</c:v>
                </c:pt>
                <c:pt idx="1264">
                  <c:v>1.9673729007870393</c:v>
                </c:pt>
                <c:pt idx="1265">
                  <c:v>1.9707897275799964</c:v>
                </c:pt>
                <c:pt idx="1266">
                  <c:v>1.9742065543729541</c:v>
                </c:pt>
                <c:pt idx="1267">
                  <c:v>1.9776233811659112</c:v>
                </c:pt>
                <c:pt idx="1268">
                  <c:v>1.9810402079588687</c:v>
                </c:pt>
                <c:pt idx="1269">
                  <c:v>1.9844570347518273</c:v>
                </c:pt>
                <c:pt idx="1270">
                  <c:v>1.987873861544784</c:v>
                </c:pt>
                <c:pt idx="1271">
                  <c:v>1.9912906883377408</c:v>
                </c:pt>
                <c:pt idx="1272">
                  <c:v>1.9947075151306983</c:v>
                </c:pt>
                <c:pt idx="1273">
                  <c:v>1.9981243419236558</c:v>
                </c:pt>
                <c:pt idx="1274">
                  <c:v>2.0015861269638879</c:v>
                </c:pt>
                <c:pt idx="1275">
                  <c:v>2.0050479120041209</c:v>
                </c:pt>
                <c:pt idx="1276">
                  <c:v>2.0085096970443552</c:v>
                </c:pt>
                <c:pt idx="1277">
                  <c:v>2.0119714820845878</c:v>
                </c:pt>
                <c:pt idx="1278">
                  <c:v>2.0154332671248207</c:v>
                </c:pt>
                <c:pt idx="1279">
                  <c:v>2.0188950521650542</c:v>
                </c:pt>
                <c:pt idx="1280">
                  <c:v>2.0223568372052867</c:v>
                </c:pt>
                <c:pt idx="1281">
                  <c:v>2.0258186222455197</c:v>
                </c:pt>
                <c:pt idx="1282">
                  <c:v>2.0293253655330288</c:v>
                </c:pt>
                <c:pt idx="1283">
                  <c:v>2.0328321088205383</c:v>
                </c:pt>
                <c:pt idx="1284">
                  <c:v>2.0363388521080474</c:v>
                </c:pt>
                <c:pt idx="1285">
                  <c:v>2.0398455953955552</c:v>
                </c:pt>
                <c:pt idx="1286">
                  <c:v>2.0433523386830648</c:v>
                </c:pt>
                <c:pt idx="1287">
                  <c:v>2.0468590819705739</c:v>
                </c:pt>
                <c:pt idx="1288">
                  <c:v>2.0503658252580821</c:v>
                </c:pt>
                <c:pt idx="1289">
                  <c:v>2.0539175267928682</c:v>
                </c:pt>
                <c:pt idx="1290">
                  <c:v>2.057469228327653</c:v>
                </c:pt>
                <c:pt idx="1291">
                  <c:v>2.0610209298624378</c:v>
                </c:pt>
                <c:pt idx="1292">
                  <c:v>2.0645726313972208</c:v>
                </c:pt>
                <c:pt idx="1293">
                  <c:v>2.0681243329320078</c:v>
                </c:pt>
                <c:pt idx="1294">
                  <c:v>2.0716760344667891</c:v>
                </c:pt>
                <c:pt idx="1295">
                  <c:v>2.0752277360015752</c:v>
                </c:pt>
                <c:pt idx="1296">
                  <c:v>2.07877943753636</c:v>
                </c:pt>
                <c:pt idx="1297">
                  <c:v>2.0823760973184204</c:v>
                </c:pt>
                <c:pt idx="1298">
                  <c:v>2.0859727571004818</c:v>
                </c:pt>
                <c:pt idx="1299">
                  <c:v>2.0895694168825409</c:v>
                </c:pt>
                <c:pt idx="1300">
                  <c:v>2.0931660766646014</c:v>
                </c:pt>
                <c:pt idx="1301">
                  <c:v>2.096762736446661</c:v>
                </c:pt>
                <c:pt idx="1302">
                  <c:v>2.1003593962287224</c:v>
                </c:pt>
                <c:pt idx="1303">
                  <c:v>2.1039560560107837</c:v>
                </c:pt>
                <c:pt idx="1304">
                  <c:v>2.1075527157928438</c:v>
                </c:pt>
                <c:pt idx="1305">
                  <c:v>2.1111493755749033</c:v>
                </c:pt>
                <c:pt idx="1306">
                  <c:v>2.1147909936042386</c:v>
                </c:pt>
                <c:pt idx="1307">
                  <c:v>2.1184326116335761</c:v>
                </c:pt>
                <c:pt idx="1308">
                  <c:v>2.1220742296629136</c:v>
                </c:pt>
                <c:pt idx="1309">
                  <c:v>2.1257158476922493</c:v>
                </c:pt>
                <c:pt idx="1310">
                  <c:v>2.1293574657215841</c:v>
                </c:pt>
                <c:pt idx="1311">
                  <c:v>2.1329990837509203</c:v>
                </c:pt>
                <c:pt idx="1312">
                  <c:v>2.1366407017802564</c:v>
                </c:pt>
                <c:pt idx="1313">
                  <c:v>2.140282319809593</c:v>
                </c:pt>
                <c:pt idx="1314">
                  <c:v>2.1439688960862049</c:v>
                </c:pt>
                <c:pt idx="1315">
                  <c:v>2.1476554723628172</c:v>
                </c:pt>
                <c:pt idx="1316">
                  <c:v>2.1513420486394286</c:v>
                </c:pt>
                <c:pt idx="1317">
                  <c:v>2.1550286249160395</c:v>
                </c:pt>
                <c:pt idx="1318">
                  <c:v>2.1587152011926536</c:v>
                </c:pt>
                <c:pt idx="1319">
                  <c:v>2.1624017774692641</c:v>
                </c:pt>
                <c:pt idx="1320">
                  <c:v>2.1660883537458751</c:v>
                </c:pt>
                <c:pt idx="1321">
                  <c:v>2.1697749300224882</c:v>
                </c:pt>
                <c:pt idx="1322">
                  <c:v>2.1734615062991001</c:v>
                </c:pt>
                <c:pt idx="1323">
                  <c:v>2.1771480825757119</c:v>
                </c:pt>
                <c:pt idx="1324">
                  <c:v>2.180834658852326</c:v>
                </c:pt>
                <c:pt idx="1325">
                  <c:v>2.1845212351289369</c:v>
                </c:pt>
                <c:pt idx="1326">
                  <c:v>2.1882527696528231</c:v>
                </c:pt>
                <c:pt idx="1327">
                  <c:v>2.1919843041767111</c:v>
                </c:pt>
                <c:pt idx="1328">
                  <c:v>2.1957158387005986</c:v>
                </c:pt>
                <c:pt idx="1329">
                  <c:v>2.1994473732244852</c:v>
                </c:pt>
                <c:pt idx="1330">
                  <c:v>2.203178907748375</c:v>
                </c:pt>
                <c:pt idx="1331">
                  <c:v>2.2069104422722616</c:v>
                </c:pt>
                <c:pt idx="1332">
                  <c:v>2.2106419767961487</c:v>
                </c:pt>
                <c:pt idx="1333">
                  <c:v>2.214373511320038</c:v>
                </c:pt>
                <c:pt idx="1334">
                  <c:v>2.2181050458439251</c:v>
                </c:pt>
                <c:pt idx="1335">
                  <c:v>2.2218365803678135</c:v>
                </c:pt>
                <c:pt idx="1336">
                  <c:v>2.2255681148916997</c:v>
                </c:pt>
                <c:pt idx="1337">
                  <c:v>2.2292996494155881</c:v>
                </c:pt>
                <c:pt idx="1338">
                  <c:v>2.2330311839394752</c:v>
                </c:pt>
                <c:pt idx="1339">
                  <c:v>2.2368076767106388</c:v>
                </c:pt>
                <c:pt idx="1340">
                  <c:v>2.2405841694818029</c:v>
                </c:pt>
                <c:pt idx="1341">
                  <c:v>2.2443606622529675</c:v>
                </c:pt>
                <c:pt idx="1342">
                  <c:v>2.2481371550241298</c:v>
                </c:pt>
                <c:pt idx="1343">
                  <c:v>2.2519136477952935</c:v>
                </c:pt>
                <c:pt idx="1344">
                  <c:v>2.2556901405664567</c:v>
                </c:pt>
                <c:pt idx="1345">
                  <c:v>2.2594666333376185</c:v>
                </c:pt>
                <c:pt idx="1346">
                  <c:v>2.2632431261087818</c:v>
                </c:pt>
                <c:pt idx="1347">
                  <c:v>2.2670196188799476</c:v>
                </c:pt>
                <c:pt idx="1348">
                  <c:v>2.2707961116511095</c:v>
                </c:pt>
                <c:pt idx="1349">
                  <c:v>2.2745726044222732</c:v>
                </c:pt>
                <c:pt idx="1350">
                  <c:v>2.2783490971934373</c:v>
                </c:pt>
                <c:pt idx="1351">
                  <c:v>2.2821255899646</c:v>
                </c:pt>
                <c:pt idx="1352">
                  <c:v>2.2859020827357632</c:v>
                </c:pt>
                <c:pt idx="1353">
                  <c:v>2.2897235337542026</c:v>
                </c:pt>
                <c:pt idx="1354">
                  <c:v>2.2935449847726419</c:v>
                </c:pt>
                <c:pt idx="1355">
                  <c:v>2.2973664357910808</c:v>
                </c:pt>
                <c:pt idx="1356">
                  <c:v>2.3011878868095201</c:v>
                </c:pt>
                <c:pt idx="1357">
                  <c:v>2.305009337827959</c:v>
                </c:pt>
                <c:pt idx="1358">
                  <c:v>2.3088307888464001</c:v>
                </c:pt>
                <c:pt idx="1359">
                  <c:v>2.3126522398648355</c:v>
                </c:pt>
                <c:pt idx="1360">
                  <c:v>2.3164736908832748</c:v>
                </c:pt>
                <c:pt idx="1361">
                  <c:v>2.3202951419017159</c:v>
                </c:pt>
                <c:pt idx="1362">
                  <c:v>2.3241165929201557</c:v>
                </c:pt>
                <c:pt idx="1363">
                  <c:v>2.3279830021858698</c:v>
                </c:pt>
                <c:pt idx="1364">
                  <c:v>2.3318494114515831</c:v>
                </c:pt>
                <c:pt idx="1365">
                  <c:v>2.335715820717299</c:v>
                </c:pt>
                <c:pt idx="1366">
                  <c:v>2.339582229983014</c:v>
                </c:pt>
                <c:pt idx="1367">
                  <c:v>2.3434486392487273</c:v>
                </c:pt>
                <c:pt idx="1368">
                  <c:v>2.3473150485144454</c:v>
                </c:pt>
                <c:pt idx="1369">
                  <c:v>2.3511814577801595</c:v>
                </c:pt>
                <c:pt idx="1370">
                  <c:v>2.3550478670458737</c:v>
                </c:pt>
                <c:pt idx="1371">
                  <c:v>2.3589142763115896</c:v>
                </c:pt>
                <c:pt idx="1372">
                  <c:v>2.3627806855773046</c:v>
                </c:pt>
                <c:pt idx="1373">
                  <c:v>2.3666920530902944</c:v>
                </c:pt>
                <c:pt idx="1374">
                  <c:v>2.3706034206032838</c:v>
                </c:pt>
                <c:pt idx="1375">
                  <c:v>2.374514788116278</c:v>
                </c:pt>
                <c:pt idx="1376">
                  <c:v>2.3784261556292665</c:v>
                </c:pt>
                <c:pt idx="1377">
                  <c:v>2.3823375231422581</c:v>
                </c:pt>
                <c:pt idx="1378">
                  <c:v>2.3862488906552466</c:v>
                </c:pt>
                <c:pt idx="1379">
                  <c:v>2.3901602581682391</c:v>
                </c:pt>
                <c:pt idx="1380">
                  <c:v>2.3940716256812289</c:v>
                </c:pt>
                <c:pt idx="1381">
                  <c:v>2.3979829931942187</c:v>
                </c:pt>
                <c:pt idx="1382">
                  <c:v>2.4018943607072112</c:v>
                </c:pt>
                <c:pt idx="1383">
                  <c:v>2.4058506864674776</c:v>
                </c:pt>
                <c:pt idx="1384">
                  <c:v>2.409807012227744</c:v>
                </c:pt>
                <c:pt idx="1385">
                  <c:v>2.4137633379880103</c:v>
                </c:pt>
                <c:pt idx="1386">
                  <c:v>2.4177196637482767</c:v>
                </c:pt>
                <c:pt idx="1387">
                  <c:v>2.4216759895085422</c:v>
                </c:pt>
                <c:pt idx="1388">
                  <c:v>2.4256323152688086</c:v>
                </c:pt>
                <c:pt idx="1389">
                  <c:v>2.4295886410290772</c:v>
                </c:pt>
                <c:pt idx="1390">
                  <c:v>2.4335449667893432</c:v>
                </c:pt>
                <c:pt idx="1391">
                  <c:v>2.4375462507968848</c:v>
                </c:pt>
                <c:pt idx="1392">
                  <c:v>2.4415475348044273</c:v>
                </c:pt>
                <c:pt idx="1393">
                  <c:v>2.4455488188119694</c:v>
                </c:pt>
                <c:pt idx="1394">
                  <c:v>2.4495501028195115</c:v>
                </c:pt>
                <c:pt idx="1395">
                  <c:v>2.4535513868270544</c:v>
                </c:pt>
                <c:pt idx="1396">
                  <c:v>2.4575526708345961</c:v>
                </c:pt>
                <c:pt idx="1397">
                  <c:v>2.4615539548421381</c:v>
                </c:pt>
                <c:pt idx="1398">
                  <c:v>2.4655552388496798</c:v>
                </c:pt>
                <c:pt idx="1399">
                  <c:v>2.4696014811044984</c:v>
                </c:pt>
                <c:pt idx="1400">
                  <c:v>2.4736477233593162</c:v>
                </c:pt>
                <c:pt idx="1401">
                  <c:v>2.4776939656141339</c:v>
                </c:pt>
                <c:pt idx="1402">
                  <c:v>2.481740207868953</c:v>
                </c:pt>
                <c:pt idx="1403">
                  <c:v>2.4858314083710469</c:v>
                </c:pt>
                <c:pt idx="1404">
                  <c:v>2.4899226088731394</c:v>
                </c:pt>
                <c:pt idx="1405">
                  <c:v>2.494058767622509</c:v>
                </c:pt>
                <c:pt idx="1406">
                  <c:v>2.4981949263718781</c:v>
                </c:pt>
                <c:pt idx="1407">
                  <c:v>2.5023310851212481</c:v>
                </c:pt>
                <c:pt idx="1408">
                  <c:v>2.5064672438706181</c:v>
                </c:pt>
                <c:pt idx="1409">
                  <c:v>2.5106034026199868</c:v>
                </c:pt>
                <c:pt idx="1410">
                  <c:v>2.5147395613693582</c:v>
                </c:pt>
                <c:pt idx="1411">
                  <c:v>2.5188757201187237</c:v>
                </c:pt>
                <c:pt idx="1412">
                  <c:v>2.5230568371153712</c:v>
                </c:pt>
                <c:pt idx="1413">
                  <c:v>2.5272379541120178</c:v>
                </c:pt>
                <c:pt idx="1414">
                  <c:v>2.5314190711086604</c:v>
                </c:pt>
                <c:pt idx="1415">
                  <c:v>2.5356001881053065</c:v>
                </c:pt>
                <c:pt idx="1416">
                  <c:v>2.5397813051019527</c:v>
                </c:pt>
                <c:pt idx="1417">
                  <c:v>2.5440073803458731</c:v>
                </c:pt>
                <c:pt idx="1418">
                  <c:v>2.5482334555897936</c:v>
                </c:pt>
                <c:pt idx="1419">
                  <c:v>2.5524595308337132</c:v>
                </c:pt>
                <c:pt idx="1420">
                  <c:v>2.556685606077636</c:v>
                </c:pt>
                <c:pt idx="1421">
                  <c:v>2.5609116813215582</c:v>
                </c:pt>
                <c:pt idx="1422">
                  <c:v>2.56513775656548</c:v>
                </c:pt>
                <c:pt idx="1423">
                  <c:v>2.5693638318093992</c:v>
                </c:pt>
                <c:pt idx="1424">
                  <c:v>2.5735899070533201</c:v>
                </c:pt>
                <c:pt idx="1425">
                  <c:v>2.5778159822972397</c:v>
                </c:pt>
                <c:pt idx="1426">
                  <c:v>2.5820420575411607</c:v>
                </c:pt>
                <c:pt idx="1427">
                  <c:v>2.5863130910323591</c:v>
                </c:pt>
                <c:pt idx="1428">
                  <c:v>2.5905841245235548</c:v>
                </c:pt>
                <c:pt idx="1429">
                  <c:v>2.594855158014751</c:v>
                </c:pt>
                <c:pt idx="1430">
                  <c:v>2.5991261915059485</c:v>
                </c:pt>
                <c:pt idx="1431">
                  <c:v>2.603397224997146</c:v>
                </c:pt>
                <c:pt idx="1432">
                  <c:v>2.607668258488343</c:v>
                </c:pt>
                <c:pt idx="1433">
                  <c:v>2.6119392919795392</c:v>
                </c:pt>
                <c:pt idx="1434">
                  <c:v>2.6162103254707345</c:v>
                </c:pt>
                <c:pt idx="1435">
                  <c:v>2.6204813589619347</c:v>
                </c:pt>
                <c:pt idx="1436">
                  <c:v>2.6247973507004057</c:v>
                </c:pt>
                <c:pt idx="1437">
                  <c:v>2.6291133424388775</c:v>
                </c:pt>
                <c:pt idx="1438">
                  <c:v>2.6334293341773498</c:v>
                </c:pt>
                <c:pt idx="1439">
                  <c:v>2.6377453259158212</c:v>
                </c:pt>
                <c:pt idx="1440">
                  <c:v>2.642106275901571</c:v>
                </c:pt>
                <c:pt idx="1441">
                  <c:v>2.6464672258873194</c:v>
                </c:pt>
                <c:pt idx="1442">
                  <c:v>2.6508281758730656</c:v>
                </c:pt>
                <c:pt idx="1443">
                  <c:v>2.6551891258588141</c:v>
                </c:pt>
                <c:pt idx="1444">
                  <c:v>2.6595500758445629</c:v>
                </c:pt>
                <c:pt idx="1445">
                  <c:v>2.6639110258303136</c:v>
                </c:pt>
                <c:pt idx="1446">
                  <c:v>2.6682719758160602</c:v>
                </c:pt>
                <c:pt idx="1447">
                  <c:v>2.6726778840490826</c:v>
                </c:pt>
                <c:pt idx="1448">
                  <c:v>2.6770837922821085</c:v>
                </c:pt>
                <c:pt idx="1449">
                  <c:v>2.68153465876241</c:v>
                </c:pt>
                <c:pt idx="1450">
                  <c:v>2.6859855252427072</c:v>
                </c:pt>
                <c:pt idx="1451">
                  <c:v>2.6904363917230065</c:v>
                </c:pt>
                <c:pt idx="1452">
                  <c:v>2.6948872582033085</c:v>
                </c:pt>
                <c:pt idx="1453">
                  <c:v>2.6993381246836052</c:v>
                </c:pt>
                <c:pt idx="1454">
                  <c:v>2.7037889911639073</c:v>
                </c:pt>
                <c:pt idx="1455">
                  <c:v>2.7082398576442066</c:v>
                </c:pt>
                <c:pt idx="1456">
                  <c:v>2.7126907241245046</c:v>
                </c:pt>
                <c:pt idx="1457">
                  <c:v>2.7171415906048053</c:v>
                </c:pt>
                <c:pt idx="1458">
                  <c:v>2.7215924570851051</c:v>
                </c:pt>
                <c:pt idx="1459">
                  <c:v>2.726043323565404</c:v>
                </c:pt>
                <c:pt idx="1460">
                  <c:v>2.7304941900457047</c:v>
                </c:pt>
                <c:pt idx="1461">
                  <c:v>2.7349450565260045</c:v>
                </c:pt>
                <c:pt idx="1462">
                  <c:v>2.7393959230063039</c:v>
                </c:pt>
                <c:pt idx="1463">
                  <c:v>2.7438917477338816</c:v>
                </c:pt>
                <c:pt idx="1464">
                  <c:v>2.7483875724614575</c:v>
                </c:pt>
                <c:pt idx="1465">
                  <c:v>2.7528833971890307</c:v>
                </c:pt>
                <c:pt idx="1466">
                  <c:v>2.7573792219166076</c:v>
                </c:pt>
                <c:pt idx="1467">
                  <c:v>2.7618750466441817</c:v>
                </c:pt>
                <c:pt idx="1468">
                  <c:v>2.7663708713717581</c:v>
                </c:pt>
                <c:pt idx="1469">
                  <c:v>2.7708666960993331</c:v>
                </c:pt>
                <c:pt idx="1470">
                  <c:v>2.7753625208269082</c:v>
                </c:pt>
                <c:pt idx="1471">
                  <c:v>2.7799033038017593</c:v>
                </c:pt>
                <c:pt idx="1472">
                  <c:v>2.7844440867766114</c:v>
                </c:pt>
                <c:pt idx="1473">
                  <c:v>2.788984869751463</c:v>
                </c:pt>
                <c:pt idx="1474">
                  <c:v>2.7935256527263155</c:v>
                </c:pt>
                <c:pt idx="1475">
                  <c:v>2.7980664357011635</c:v>
                </c:pt>
                <c:pt idx="1476">
                  <c:v>2.8026072186760156</c:v>
                </c:pt>
                <c:pt idx="1477">
                  <c:v>2.8071480016508668</c:v>
                </c:pt>
                <c:pt idx="1478">
                  <c:v>2.8116887846257175</c:v>
                </c:pt>
                <c:pt idx="1479">
                  <c:v>2.8162295676005682</c:v>
                </c:pt>
                <c:pt idx="1480">
                  <c:v>2.8207703505754211</c:v>
                </c:pt>
                <c:pt idx="1481">
                  <c:v>2.825311133550271</c:v>
                </c:pt>
                <c:pt idx="1482">
                  <c:v>2.8298519165251221</c:v>
                </c:pt>
                <c:pt idx="1483">
                  <c:v>2.8343926994999737</c:v>
                </c:pt>
                <c:pt idx="1484">
                  <c:v>2.8389784407221006</c:v>
                </c:pt>
                <c:pt idx="1485">
                  <c:v>2.8435641819442283</c:v>
                </c:pt>
                <c:pt idx="1486">
                  <c:v>2.8481499231663547</c:v>
                </c:pt>
                <c:pt idx="1487">
                  <c:v>2.8527356643884816</c:v>
                </c:pt>
                <c:pt idx="1488">
                  <c:v>2.8573214056106093</c:v>
                </c:pt>
                <c:pt idx="1489">
                  <c:v>2.8619071468327375</c:v>
                </c:pt>
                <c:pt idx="1490">
                  <c:v>2.8664928880548626</c:v>
                </c:pt>
                <c:pt idx="1491">
                  <c:v>2.871078629276989</c:v>
                </c:pt>
                <c:pt idx="1492">
                  <c:v>2.8756643704991167</c:v>
                </c:pt>
                <c:pt idx="1493">
                  <c:v>2.8802501117212436</c:v>
                </c:pt>
                <c:pt idx="1494">
                  <c:v>2.8848808111906474</c:v>
                </c:pt>
                <c:pt idx="1495">
                  <c:v>2.8895115106600509</c:v>
                </c:pt>
                <c:pt idx="1496">
                  <c:v>2.8941422101294525</c:v>
                </c:pt>
                <c:pt idx="1497">
                  <c:v>2.8987729095988537</c:v>
                </c:pt>
                <c:pt idx="1498">
                  <c:v>2.9034036090682571</c:v>
                </c:pt>
                <c:pt idx="1499">
                  <c:v>2.9080343085376619</c:v>
                </c:pt>
                <c:pt idx="1500">
                  <c:v>2.9126650080070631</c:v>
                </c:pt>
                <c:pt idx="1501">
                  <c:v>2.9173406657237413</c:v>
                </c:pt>
                <c:pt idx="1502">
                  <c:v>2.9220163234404199</c:v>
                </c:pt>
                <c:pt idx="1503">
                  <c:v>2.9266919811570995</c:v>
                </c:pt>
                <c:pt idx="1504">
                  <c:v>2.9313676388737777</c:v>
                </c:pt>
                <c:pt idx="1505">
                  <c:v>2.9360882548377321</c:v>
                </c:pt>
                <c:pt idx="1506">
                  <c:v>2.9408088708016864</c:v>
                </c:pt>
                <c:pt idx="1507">
                  <c:v>2.9455294867656407</c:v>
                </c:pt>
                <c:pt idx="1508">
                  <c:v>2.9502950609768708</c:v>
                </c:pt>
                <c:pt idx="1509">
                  <c:v>2.955060635188099</c:v>
                </c:pt>
                <c:pt idx="1510">
                  <c:v>2.9598262093993308</c:v>
                </c:pt>
                <c:pt idx="1511">
                  <c:v>2.9645917836105617</c:v>
                </c:pt>
                <c:pt idx="1512">
                  <c:v>2.9693573578217918</c:v>
                </c:pt>
                <c:pt idx="1513">
                  <c:v>2.97412293203302</c:v>
                </c:pt>
                <c:pt idx="1514">
                  <c:v>2.9788885062442501</c:v>
                </c:pt>
                <c:pt idx="1515">
                  <c:v>2.983699038702758</c:v>
                </c:pt>
                <c:pt idx="1516">
                  <c:v>2.9885095711612637</c:v>
                </c:pt>
                <c:pt idx="1517">
                  <c:v>2.9933201036197676</c:v>
                </c:pt>
                <c:pt idx="1518">
                  <c:v>2.9981306360782738</c:v>
                </c:pt>
                <c:pt idx="1519">
                  <c:v>3.0029411685367799</c:v>
                </c:pt>
                <c:pt idx="1520">
                  <c:v>3.0077517009952865</c:v>
                </c:pt>
                <c:pt idx="1521">
                  <c:v>3.0126071917010666</c:v>
                </c:pt>
                <c:pt idx="1522">
                  <c:v>3.0174626824068476</c:v>
                </c:pt>
                <c:pt idx="1523">
                  <c:v>3.0223181731126303</c:v>
                </c:pt>
                <c:pt idx="1524">
                  <c:v>3.0271736638184126</c:v>
                </c:pt>
                <c:pt idx="1525">
                  <c:v>3.0320291545241926</c:v>
                </c:pt>
                <c:pt idx="1526">
                  <c:v>3.0368846452299749</c:v>
                </c:pt>
                <c:pt idx="1527">
                  <c:v>3.0417401359357563</c:v>
                </c:pt>
                <c:pt idx="1528">
                  <c:v>3.0465956266415382</c:v>
                </c:pt>
                <c:pt idx="1529">
                  <c:v>3.0514511173473196</c:v>
                </c:pt>
                <c:pt idx="1530">
                  <c:v>3.0563066080531005</c:v>
                </c:pt>
                <c:pt idx="1531">
                  <c:v>3.0611620987588828</c:v>
                </c:pt>
                <c:pt idx="1532">
                  <c:v>3.0660625477119408</c:v>
                </c:pt>
                <c:pt idx="1533">
                  <c:v>3.0709629966649969</c:v>
                </c:pt>
                <c:pt idx="1534">
                  <c:v>3.0758634456180536</c:v>
                </c:pt>
                <c:pt idx="1535">
                  <c:v>3.0807638945711129</c:v>
                </c:pt>
                <c:pt idx="1536">
                  <c:v>3.0856643435241682</c:v>
                </c:pt>
                <c:pt idx="1537">
                  <c:v>3.090564792477227</c:v>
                </c:pt>
                <c:pt idx="1538">
                  <c:v>3.0954652414302837</c:v>
                </c:pt>
                <c:pt idx="1539">
                  <c:v>3.1003656903833408</c:v>
                </c:pt>
                <c:pt idx="1540">
                  <c:v>3.1053110975836749</c:v>
                </c:pt>
                <c:pt idx="1541">
                  <c:v>3.1102565047840067</c:v>
                </c:pt>
                <c:pt idx="1542">
                  <c:v>3.1152019119843404</c:v>
                </c:pt>
                <c:pt idx="1543">
                  <c:v>3.1201473191846731</c:v>
                </c:pt>
                <c:pt idx="1544">
                  <c:v>3.1250927263850072</c:v>
                </c:pt>
                <c:pt idx="1545">
                  <c:v>3.1300830918326152</c:v>
                </c:pt>
                <c:pt idx="1546">
                  <c:v>3.1350734572802237</c:v>
                </c:pt>
                <c:pt idx="1547">
                  <c:v>3.1401087809751091</c:v>
                </c:pt>
                <c:pt idx="1548">
                  <c:v>3.1451441046699942</c:v>
                </c:pt>
                <c:pt idx="1549">
                  <c:v>3.1501794283648779</c:v>
                </c:pt>
                <c:pt idx="1550">
                  <c:v>3.1552597103070381</c:v>
                </c:pt>
                <c:pt idx="1551">
                  <c:v>3.1603399922491993</c:v>
                </c:pt>
                <c:pt idx="1552">
                  <c:v>3.1654202741913595</c:v>
                </c:pt>
                <c:pt idx="1553">
                  <c:v>3.1705005561335198</c:v>
                </c:pt>
                <c:pt idx="1554">
                  <c:v>3.1756257963229557</c:v>
                </c:pt>
                <c:pt idx="1555">
                  <c:v>3.1807510365123925</c:v>
                </c:pt>
                <c:pt idx="1556">
                  <c:v>3.1858762767018272</c:v>
                </c:pt>
                <c:pt idx="1557">
                  <c:v>3.1910015168912635</c:v>
                </c:pt>
                <c:pt idx="1558">
                  <c:v>3.1961267570807004</c:v>
                </c:pt>
                <c:pt idx="1559">
                  <c:v>3.2012519972701354</c:v>
                </c:pt>
                <c:pt idx="1560">
                  <c:v>3.2063772374595723</c:v>
                </c:pt>
                <c:pt idx="1561">
                  <c:v>3.2115024776490073</c:v>
                </c:pt>
                <c:pt idx="1562">
                  <c:v>3.2166726760857181</c:v>
                </c:pt>
                <c:pt idx="1563">
                  <c:v>3.2218428745224315</c:v>
                </c:pt>
                <c:pt idx="1564">
                  <c:v>3.227013072959144</c:v>
                </c:pt>
                <c:pt idx="1565">
                  <c:v>3.2321832713958552</c:v>
                </c:pt>
                <c:pt idx="1566">
                  <c:v>3.2373534698325672</c:v>
                </c:pt>
                <c:pt idx="1567">
                  <c:v>3.2425686265165536</c:v>
                </c:pt>
                <c:pt idx="1568">
                  <c:v>3.2477837832005432</c:v>
                </c:pt>
                <c:pt idx="1569">
                  <c:v>3.2529989398845278</c:v>
                </c:pt>
                <c:pt idx="1570">
                  <c:v>3.2582140965685173</c:v>
                </c:pt>
                <c:pt idx="1571">
                  <c:v>3.263429253252506</c:v>
                </c:pt>
                <c:pt idx="1572">
                  <c:v>3.2686444099364929</c:v>
                </c:pt>
                <c:pt idx="1573">
                  <c:v>3.2738595666204802</c:v>
                </c:pt>
                <c:pt idx="1574">
                  <c:v>3.2791196815517432</c:v>
                </c:pt>
                <c:pt idx="1575">
                  <c:v>3.2843797964830075</c:v>
                </c:pt>
                <c:pt idx="1576">
                  <c:v>3.2896399114142687</c:v>
                </c:pt>
                <c:pt idx="1577">
                  <c:v>3.2949000263455335</c:v>
                </c:pt>
                <c:pt idx="1578">
                  <c:v>3.3001601412767974</c:v>
                </c:pt>
                <c:pt idx="1579">
                  <c:v>3.3054652144553347</c:v>
                </c:pt>
                <c:pt idx="1580">
                  <c:v>3.3107702876338747</c:v>
                </c:pt>
                <c:pt idx="1581">
                  <c:v>3.3160753608124134</c:v>
                </c:pt>
                <c:pt idx="1582">
                  <c:v>3.3213804339909525</c:v>
                </c:pt>
                <c:pt idx="1583">
                  <c:v>3.3266855071694921</c:v>
                </c:pt>
                <c:pt idx="1584">
                  <c:v>3.3320355385953064</c:v>
                </c:pt>
                <c:pt idx="1585">
                  <c:v>3.3373855700211217</c:v>
                </c:pt>
                <c:pt idx="1586">
                  <c:v>3.3427356014469369</c:v>
                </c:pt>
                <c:pt idx="1587">
                  <c:v>3.3480856328727513</c:v>
                </c:pt>
                <c:pt idx="1588">
                  <c:v>3.3534806225458409</c:v>
                </c:pt>
                <c:pt idx="1589">
                  <c:v>3.3588756122189327</c:v>
                </c:pt>
                <c:pt idx="1590">
                  <c:v>3.3642706018920232</c:v>
                </c:pt>
                <c:pt idx="1591">
                  <c:v>3.3696655915651137</c:v>
                </c:pt>
                <c:pt idx="1592">
                  <c:v>3.375105539485479</c:v>
                </c:pt>
                <c:pt idx="1593">
                  <c:v>3.3805454874058456</c:v>
                </c:pt>
                <c:pt idx="1594">
                  <c:v>3.3859854353262113</c:v>
                </c:pt>
                <c:pt idx="1595">
                  <c:v>3.3914253832465779</c:v>
                </c:pt>
                <c:pt idx="1596">
                  <c:v>3.3968653311669437</c:v>
                </c:pt>
                <c:pt idx="1597">
                  <c:v>3.4023052790873116</c:v>
                </c:pt>
                <c:pt idx="1598">
                  <c:v>3.4077452270076782</c:v>
                </c:pt>
                <c:pt idx="1599">
                  <c:v>3.4132301331753188</c:v>
                </c:pt>
                <c:pt idx="1600">
                  <c:v>3.4187150393429624</c:v>
                </c:pt>
                <c:pt idx="1601">
                  <c:v>3.4241999455106051</c:v>
                </c:pt>
                <c:pt idx="1602">
                  <c:v>3.4296848516782461</c:v>
                </c:pt>
                <c:pt idx="1603">
                  <c:v>3.4351697578458884</c:v>
                </c:pt>
                <c:pt idx="1604">
                  <c:v>3.4406546640135307</c:v>
                </c:pt>
                <c:pt idx="1605">
                  <c:v>3.4461845284284482</c:v>
                </c:pt>
                <c:pt idx="1606">
                  <c:v>3.4517143928433662</c:v>
                </c:pt>
                <c:pt idx="1607">
                  <c:v>3.4572442572582838</c:v>
                </c:pt>
                <c:pt idx="1608">
                  <c:v>3.4627741216732009</c:v>
                </c:pt>
                <c:pt idx="1609">
                  <c:v>3.4683489443353954</c:v>
                </c:pt>
                <c:pt idx="1610">
                  <c:v>3.4739237669975909</c:v>
                </c:pt>
                <c:pt idx="1611">
                  <c:v>3.4794985896597819</c:v>
                </c:pt>
                <c:pt idx="1612">
                  <c:v>3.4851183705692526</c:v>
                </c:pt>
                <c:pt idx="1613">
                  <c:v>3.4907381514787206</c:v>
                </c:pt>
                <c:pt idx="1614">
                  <c:v>3.4963579323881899</c:v>
                </c:pt>
                <c:pt idx="1615">
                  <c:v>3.5019777132976602</c:v>
                </c:pt>
                <c:pt idx="1616">
                  <c:v>3.5075974942071309</c:v>
                </c:pt>
                <c:pt idx="1617">
                  <c:v>3.5132172751166002</c:v>
                </c:pt>
                <c:pt idx="1618">
                  <c:v>3.5188370560260691</c:v>
                </c:pt>
                <c:pt idx="1619">
                  <c:v>3.5244568369355376</c:v>
                </c:pt>
                <c:pt idx="1620">
                  <c:v>3.5300766178450074</c:v>
                </c:pt>
                <c:pt idx="1621">
                  <c:v>3.5357413570017533</c:v>
                </c:pt>
                <c:pt idx="1622">
                  <c:v>3.5414510544057731</c:v>
                </c:pt>
                <c:pt idx="1623">
                  <c:v>3.5471607518097956</c:v>
                </c:pt>
                <c:pt idx="1624">
                  <c:v>3.5528704492138132</c:v>
                </c:pt>
                <c:pt idx="1625">
                  <c:v>3.5585801466178371</c:v>
                </c:pt>
                <c:pt idx="1626">
                  <c:v>3.5643348022691344</c:v>
                </c:pt>
                <c:pt idx="1627">
                  <c:v>3.5700894579204294</c:v>
                </c:pt>
                <c:pt idx="1628">
                  <c:v>3.575844113571724</c:v>
                </c:pt>
                <c:pt idx="1629">
                  <c:v>3.5815987692230231</c:v>
                </c:pt>
                <c:pt idx="1630">
                  <c:v>3.5873983831215952</c:v>
                </c:pt>
                <c:pt idx="1631">
                  <c:v>3.5931979970201682</c:v>
                </c:pt>
                <c:pt idx="1632">
                  <c:v>3.5989976109187394</c:v>
                </c:pt>
                <c:pt idx="1633">
                  <c:v>3.6047972248173141</c:v>
                </c:pt>
                <c:pt idx="1634">
                  <c:v>3.6106417969631597</c:v>
                </c:pt>
                <c:pt idx="1635">
                  <c:v>3.6164863691090079</c:v>
                </c:pt>
                <c:pt idx="1636">
                  <c:v>3.6223309412548574</c:v>
                </c:pt>
                <c:pt idx="1637">
                  <c:v>3.6281755134007048</c:v>
                </c:pt>
                <c:pt idx="1638">
                  <c:v>3.6340200855465539</c:v>
                </c:pt>
                <c:pt idx="1639">
                  <c:v>3.6398646576924012</c:v>
                </c:pt>
                <c:pt idx="1640">
                  <c:v>3.6457092298382481</c:v>
                </c:pt>
                <c:pt idx="1641">
                  <c:v>3.6515538019840976</c:v>
                </c:pt>
                <c:pt idx="1642">
                  <c:v>3.6573983741299458</c:v>
                </c:pt>
                <c:pt idx="1643">
                  <c:v>3.6632429462757936</c:v>
                </c:pt>
                <c:pt idx="1644">
                  <c:v>3.6690875184216432</c:v>
                </c:pt>
                <c:pt idx="1645">
                  <c:v>3.6749320905674896</c:v>
                </c:pt>
                <c:pt idx="1646">
                  <c:v>3.6807766627133396</c:v>
                </c:pt>
                <c:pt idx="1647">
                  <c:v>3.6866212348591865</c:v>
                </c:pt>
                <c:pt idx="1648">
                  <c:v>3.6924658070050347</c:v>
                </c:pt>
                <c:pt idx="1649">
                  <c:v>3.6983553373981577</c:v>
                </c:pt>
                <c:pt idx="1650">
                  <c:v>3.7042448677912829</c:v>
                </c:pt>
                <c:pt idx="1651">
                  <c:v>3.7101343981844073</c:v>
                </c:pt>
                <c:pt idx="1652">
                  <c:v>3.7160239285775312</c:v>
                </c:pt>
                <c:pt idx="1653">
                  <c:v>3.7219134589706551</c:v>
                </c:pt>
                <c:pt idx="1654">
                  <c:v>3.7278029893637772</c:v>
                </c:pt>
                <c:pt idx="1655">
                  <c:v>3.7336925197569015</c:v>
                </c:pt>
                <c:pt idx="1656">
                  <c:v>3.739627008397302</c:v>
                </c:pt>
                <c:pt idx="1657">
                  <c:v>3.7455614970377011</c:v>
                </c:pt>
                <c:pt idx="1658">
                  <c:v>3.7514959856780998</c:v>
                </c:pt>
                <c:pt idx="1659">
                  <c:v>3.757475432565776</c:v>
                </c:pt>
                <c:pt idx="1660">
                  <c:v>3.7634548794534526</c:v>
                </c:pt>
                <c:pt idx="1661">
                  <c:v>3.7694343263411278</c:v>
                </c:pt>
                <c:pt idx="1662">
                  <c:v>3.7754137732288013</c:v>
                </c:pt>
                <c:pt idx="1663">
                  <c:v>3.7813932201164797</c:v>
                </c:pt>
                <c:pt idx="1664">
                  <c:v>3.7873726670041541</c:v>
                </c:pt>
                <c:pt idx="1665">
                  <c:v>3.7933521138918276</c:v>
                </c:pt>
                <c:pt idx="1666">
                  <c:v>3.7993315607795051</c:v>
                </c:pt>
                <c:pt idx="1667">
                  <c:v>3.8053559659144547</c:v>
                </c:pt>
                <c:pt idx="1668">
                  <c:v>3.8113803710494061</c:v>
                </c:pt>
                <c:pt idx="1669">
                  <c:v>3.8174047761843584</c:v>
                </c:pt>
                <c:pt idx="1670">
                  <c:v>3.8234741395665837</c:v>
                </c:pt>
                <c:pt idx="1671">
                  <c:v>3.8295884611960873</c:v>
                </c:pt>
                <c:pt idx="1672">
                  <c:v>3.8357027828255887</c:v>
                </c:pt>
                <c:pt idx="1673">
                  <c:v>3.8418171044550928</c:v>
                </c:pt>
                <c:pt idx="1674">
                  <c:v>3.8479314260845952</c:v>
                </c:pt>
                <c:pt idx="1675">
                  <c:v>3.8540457477140979</c:v>
                </c:pt>
                <c:pt idx="1676">
                  <c:v>3.8601600693435998</c:v>
                </c:pt>
                <c:pt idx="1677">
                  <c:v>3.8663193492203791</c:v>
                </c:pt>
                <c:pt idx="1678">
                  <c:v>3.8724786290971562</c:v>
                </c:pt>
                <c:pt idx="1679">
                  <c:v>3.8786379089739356</c:v>
                </c:pt>
                <c:pt idx="1680">
                  <c:v>3.8847971888507153</c:v>
                </c:pt>
                <c:pt idx="1681">
                  <c:v>3.8910014269747668</c:v>
                </c:pt>
                <c:pt idx="1682">
                  <c:v>3.8972056650988218</c:v>
                </c:pt>
                <c:pt idx="1683">
                  <c:v>3.9034099032228773</c:v>
                </c:pt>
                <c:pt idx="1684">
                  <c:v>3.9096141413469319</c:v>
                </c:pt>
                <c:pt idx="1685">
                  <c:v>3.915863337718259</c:v>
                </c:pt>
                <c:pt idx="1686">
                  <c:v>3.9221125340895902</c:v>
                </c:pt>
                <c:pt idx="1687">
                  <c:v>3.9283617304609222</c:v>
                </c:pt>
                <c:pt idx="1688">
                  <c:v>3.9346109268322507</c:v>
                </c:pt>
                <c:pt idx="1689">
                  <c:v>3.9408601232035791</c:v>
                </c:pt>
                <c:pt idx="1690">
                  <c:v>3.9471542778221886</c:v>
                </c:pt>
                <c:pt idx="1691">
                  <c:v>3.953448432440791</c:v>
                </c:pt>
                <c:pt idx="1692">
                  <c:v>3.9597425870593979</c:v>
                </c:pt>
                <c:pt idx="1693">
                  <c:v>3.9660367416780042</c:v>
                </c:pt>
                <c:pt idx="1694">
                  <c:v>3.9723758545438832</c:v>
                </c:pt>
                <c:pt idx="1695">
                  <c:v>3.9787149674097666</c:v>
                </c:pt>
                <c:pt idx="1696">
                  <c:v>3.9850540802756478</c:v>
                </c:pt>
                <c:pt idx="1697">
                  <c:v>3.9913931931415281</c:v>
                </c:pt>
                <c:pt idx="1698">
                  <c:v>3.9977772642546872</c:v>
                </c:pt>
                <c:pt idx="1699">
                  <c:v>4.0041613353678436</c:v>
                </c:pt>
                <c:pt idx="1700">
                  <c:v>4.0105454064809996</c:v>
                </c:pt>
                <c:pt idx="1701">
                  <c:v>4.0169294775941582</c:v>
                </c:pt>
                <c:pt idx="1702">
                  <c:v>4.0233135487073142</c:v>
                </c:pt>
                <c:pt idx="1703">
                  <c:v>4.0296976198204728</c:v>
                </c:pt>
                <c:pt idx="1704">
                  <c:v>4.0361266491809058</c:v>
                </c:pt>
                <c:pt idx="1705">
                  <c:v>4.042555678541337</c:v>
                </c:pt>
                <c:pt idx="1706">
                  <c:v>4.04898470790177</c:v>
                </c:pt>
                <c:pt idx="1707">
                  <c:v>4.0554137372622048</c:v>
                </c:pt>
                <c:pt idx="1708">
                  <c:v>4.0618877248699121</c:v>
                </c:pt>
                <c:pt idx="1709">
                  <c:v>4.0683617124776239</c:v>
                </c:pt>
                <c:pt idx="1710">
                  <c:v>4.0748357000853295</c:v>
                </c:pt>
                <c:pt idx="1711">
                  <c:v>4.0813546459403174</c:v>
                </c:pt>
                <c:pt idx="1712">
                  <c:v>4.0878735917953</c:v>
                </c:pt>
                <c:pt idx="1713">
                  <c:v>4.0943925376502817</c:v>
                </c:pt>
                <c:pt idx="1714">
                  <c:v>4.1009114835052687</c:v>
                </c:pt>
                <c:pt idx="1715">
                  <c:v>4.1074304293602495</c:v>
                </c:pt>
                <c:pt idx="1716">
                  <c:v>4.1139943334625118</c:v>
                </c:pt>
                <c:pt idx="1717">
                  <c:v>4.1205582375647696</c:v>
                </c:pt>
                <c:pt idx="1718">
                  <c:v>4.1271221416670345</c:v>
                </c:pt>
                <c:pt idx="1719">
                  <c:v>4.1337310040165702</c:v>
                </c:pt>
                <c:pt idx="1720">
                  <c:v>4.1403398663661042</c:v>
                </c:pt>
                <c:pt idx="1721">
                  <c:v>4.1469487287156417</c:v>
                </c:pt>
                <c:pt idx="1722">
                  <c:v>4.1536025493124518</c:v>
                </c:pt>
                <c:pt idx="1723">
                  <c:v>4.1602563699092645</c:v>
                </c:pt>
                <c:pt idx="1724">
                  <c:v>4.1669101905060755</c:v>
                </c:pt>
                <c:pt idx="1725">
                  <c:v>4.1735640111028882</c:v>
                </c:pt>
                <c:pt idx="1726">
                  <c:v>4.180262789946978</c:v>
                </c:pt>
                <c:pt idx="1727">
                  <c:v>4.1869615687910615</c:v>
                </c:pt>
                <c:pt idx="1728">
                  <c:v>4.1937053058824274</c:v>
                </c:pt>
                <c:pt idx="1729">
                  <c:v>4.2004490429737924</c:v>
                </c:pt>
                <c:pt idx="1730">
                  <c:v>4.207192780065153</c:v>
                </c:pt>
                <c:pt idx="1731">
                  <c:v>4.2139365171565135</c:v>
                </c:pt>
                <c:pt idx="1732">
                  <c:v>4.2206802542478785</c:v>
                </c:pt>
                <c:pt idx="1733">
                  <c:v>4.2274239913392426</c:v>
                </c:pt>
                <c:pt idx="1734">
                  <c:v>4.2341677284306085</c:v>
                </c:pt>
                <c:pt idx="1735">
                  <c:v>4.24091146552197</c:v>
                </c:pt>
                <c:pt idx="1736">
                  <c:v>4.2477001608606093</c:v>
                </c:pt>
                <c:pt idx="1737">
                  <c:v>4.2544888561992442</c:v>
                </c:pt>
                <c:pt idx="1738">
                  <c:v>4.2612775515378871</c:v>
                </c:pt>
                <c:pt idx="1739">
                  <c:v>4.2680662468765256</c:v>
                </c:pt>
                <c:pt idx="1740">
                  <c:v>4.2748999004624411</c:v>
                </c:pt>
                <c:pt idx="1741">
                  <c:v>4.2817335540483565</c:v>
                </c:pt>
                <c:pt idx="1742">
                  <c:v>4.2885672076342702</c:v>
                </c:pt>
                <c:pt idx="1743">
                  <c:v>4.2954008612201848</c:v>
                </c:pt>
                <c:pt idx="1744">
                  <c:v>4.3022345148060968</c:v>
                </c:pt>
                <c:pt idx="1745">
                  <c:v>4.3090681683920158</c:v>
                </c:pt>
                <c:pt idx="1746">
                  <c:v>4.3159018219779277</c:v>
                </c:pt>
                <c:pt idx="1747">
                  <c:v>4.3227354755638441</c:v>
                </c:pt>
                <c:pt idx="1748">
                  <c:v>4.3295691291497587</c:v>
                </c:pt>
                <c:pt idx="1749">
                  <c:v>4.3364477409829494</c:v>
                </c:pt>
                <c:pt idx="1750">
                  <c:v>4.3433263528161392</c:v>
                </c:pt>
                <c:pt idx="1751">
                  <c:v>4.3502049646493308</c:v>
                </c:pt>
                <c:pt idx="1752">
                  <c:v>4.357083576482518</c:v>
                </c:pt>
                <c:pt idx="1753">
                  <c:v>4.3639621883157105</c:v>
                </c:pt>
                <c:pt idx="1754">
                  <c:v>4.3708857583961755</c:v>
                </c:pt>
                <c:pt idx="1755">
                  <c:v>4.3778093284766415</c:v>
                </c:pt>
                <c:pt idx="1756">
                  <c:v>4.3847328985571083</c:v>
                </c:pt>
                <c:pt idx="1757">
                  <c:v>4.3917014268848513</c:v>
                </c:pt>
                <c:pt idx="1758">
                  <c:v>4.3986699552125961</c:v>
                </c:pt>
                <c:pt idx="1759">
                  <c:v>4.4056834417876134</c:v>
                </c:pt>
                <c:pt idx="1760">
                  <c:v>4.4126969283626316</c:v>
                </c:pt>
                <c:pt idx="1761">
                  <c:v>4.4197104149376498</c:v>
                </c:pt>
                <c:pt idx="1762">
                  <c:v>4.4267239015126689</c:v>
                </c:pt>
                <c:pt idx="1763">
                  <c:v>4.4337373880876845</c:v>
                </c:pt>
                <c:pt idx="1764">
                  <c:v>4.4407508746627009</c:v>
                </c:pt>
                <c:pt idx="1765">
                  <c:v>4.4478093194849944</c:v>
                </c:pt>
                <c:pt idx="1766">
                  <c:v>4.4548677643072878</c:v>
                </c:pt>
                <c:pt idx="1767">
                  <c:v>4.4619711673768565</c:v>
                </c:pt>
                <c:pt idx="1768">
                  <c:v>4.4690745704464243</c:v>
                </c:pt>
                <c:pt idx="1769">
                  <c:v>4.4761779735159957</c:v>
                </c:pt>
                <c:pt idx="1770">
                  <c:v>4.4832813765855652</c:v>
                </c:pt>
                <c:pt idx="1771">
                  <c:v>4.4903847796551322</c:v>
                </c:pt>
                <c:pt idx="1772">
                  <c:v>4.4974881827247053</c:v>
                </c:pt>
                <c:pt idx="1773">
                  <c:v>4.5046365440415475</c:v>
                </c:pt>
                <c:pt idx="1774">
                  <c:v>4.511784905358394</c:v>
                </c:pt>
                <c:pt idx="1775">
                  <c:v>4.5189782249225141</c:v>
                </c:pt>
                <c:pt idx="1776">
                  <c:v>4.5261715444866351</c:v>
                </c:pt>
                <c:pt idx="1777">
                  <c:v>4.533364864050756</c:v>
                </c:pt>
                <c:pt idx="1778">
                  <c:v>4.5405581836148805</c:v>
                </c:pt>
                <c:pt idx="1779">
                  <c:v>4.5477515031789961</c:v>
                </c:pt>
                <c:pt idx="1780">
                  <c:v>4.5549448227431171</c:v>
                </c:pt>
                <c:pt idx="1781">
                  <c:v>4.5621381423072371</c:v>
                </c:pt>
                <c:pt idx="1782">
                  <c:v>4.5693314618713599</c:v>
                </c:pt>
                <c:pt idx="1783">
                  <c:v>4.5765697396827587</c:v>
                </c:pt>
                <c:pt idx="1784">
                  <c:v>4.5838080174941531</c:v>
                </c:pt>
                <c:pt idx="1785">
                  <c:v>4.5910462953055493</c:v>
                </c:pt>
                <c:pt idx="1786">
                  <c:v>4.5982845731169437</c:v>
                </c:pt>
                <c:pt idx="1787">
                  <c:v>4.6055228509283417</c:v>
                </c:pt>
                <c:pt idx="1788">
                  <c:v>4.6127611287397396</c:v>
                </c:pt>
                <c:pt idx="1789">
                  <c:v>4.6200443647984084</c:v>
                </c:pt>
                <c:pt idx="1790">
                  <c:v>4.6273276008570816</c:v>
                </c:pt>
                <c:pt idx="1791">
                  <c:v>4.634610836915753</c:v>
                </c:pt>
                <c:pt idx="1792">
                  <c:v>4.6418940729744289</c:v>
                </c:pt>
                <c:pt idx="1793">
                  <c:v>4.6491773090331003</c:v>
                </c:pt>
                <c:pt idx="1794">
                  <c:v>4.6564605450917735</c:v>
                </c:pt>
                <c:pt idx="1795">
                  <c:v>4.6637437811504476</c:v>
                </c:pt>
                <c:pt idx="1796">
                  <c:v>4.6710719754563925</c:v>
                </c:pt>
                <c:pt idx="1797">
                  <c:v>4.6784001697623419</c:v>
                </c:pt>
                <c:pt idx="1798">
                  <c:v>4.6857283640682885</c:v>
                </c:pt>
                <c:pt idx="1799">
                  <c:v>4.6931015166215113</c:v>
                </c:pt>
                <c:pt idx="1800">
                  <c:v>4.7004746691747377</c:v>
                </c:pt>
                <c:pt idx="1801">
                  <c:v>4.7078927799752366</c:v>
                </c:pt>
                <c:pt idx="1802">
                  <c:v>4.7153108907757355</c:v>
                </c:pt>
                <c:pt idx="1803">
                  <c:v>4.7227290015762362</c:v>
                </c:pt>
                <c:pt idx="1804">
                  <c:v>4.7301471123767369</c:v>
                </c:pt>
                <c:pt idx="1805">
                  <c:v>4.7375652231772358</c:v>
                </c:pt>
                <c:pt idx="1806">
                  <c:v>4.7449833339777348</c:v>
                </c:pt>
                <c:pt idx="1807">
                  <c:v>4.7524464030255098</c:v>
                </c:pt>
                <c:pt idx="1808">
                  <c:v>4.759954430320561</c:v>
                </c:pt>
                <c:pt idx="1809">
                  <c:v>4.7674624576156104</c:v>
                </c:pt>
                <c:pt idx="1810">
                  <c:v>4.7750154431579395</c:v>
                </c:pt>
                <c:pt idx="1811">
                  <c:v>4.7825684287002677</c:v>
                </c:pt>
                <c:pt idx="1812">
                  <c:v>4.7901663724898684</c:v>
                </c:pt>
                <c:pt idx="1813">
                  <c:v>4.7977643162794701</c:v>
                </c:pt>
                <c:pt idx="1814">
                  <c:v>4.8053622600690735</c:v>
                </c:pt>
                <c:pt idx="1815">
                  <c:v>4.812960203858677</c:v>
                </c:pt>
                <c:pt idx="1816">
                  <c:v>4.8205581476482768</c:v>
                </c:pt>
                <c:pt idx="1817">
                  <c:v>4.8281560914378803</c:v>
                </c:pt>
                <c:pt idx="1818">
                  <c:v>4.8358439517220377</c:v>
                </c:pt>
                <c:pt idx="1819">
                  <c:v>4.8435318120061881</c:v>
                </c:pt>
                <c:pt idx="1820">
                  <c:v>4.8512646305376199</c:v>
                </c:pt>
                <c:pt idx="1821">
                  <c:v>4.8589974490690482</c:v>
                </c:pt>
                <c:pt idx="1822">
                  <c:v>4.8667302676004764</c:v>
                </c:pt>
                <c:pt idx="1823">
                  <c:v>4.8744630861319092</c:v>
                </c:pt>
                <c:pt idx="1824">
                  <c:v>4.8821959046633392</c:v>
                </c:pt>
                <c:pt idx="1825">
                  <c:v>4.889928723194771</c:v>
                </c:pt>
                <c:pt idx="1826">
                  <c:v>4.8977064999734754</c:v>
                </c:pt>
                <c:pt idx="1827">
                  <c:v>4.9054842767521789</c:v>
                </c:pt>
                <c:pt idx="1828">
                  <c:v>4.9132620535308895</c:v>
                </c:pt>
                <c:pt idx="1829">
                  <c:v>4.9210398303095895</c:v>
                </c:pt>
                <c:pt idx="1830">
                  <c:v>4.9288176070882947</c:v>
                </c:pt>
                <c:pt idx="1831">
                  <c:v>4.9365953838670045</c:v>
                </c:pt>
                <c:pt idx="1832">
                  <c:v>4.944373160645708</c:v>
                </c:pt>
                <c:pt idx="1833">
                  <c:v>4.9521958956716894</c:v>
                </c:pt>
                <c:pt idx="1834">
                  <c:v>4.9600186306976717</c:v>
                </c:pt>
                <c:pt idx="1835">
                  <c:v>4.9678413657236531</c:v>
                </c:pt>
                <c:pt idx="1836">
                  <c:v>4.9756641007496389</c:v>
                </c:pt>
                <c:pt idx="1837">
                  <c:v>4.9835317940228929</c:v>
                </c:pt>
                <c:pt idx="1838">
                  <c:v>4.9913994872961522</c:v>
                </c:pt>
                <c:pt idx="1839">
                  <c:v>4.999267180569408</c:v>
                </c:pt>
                <c:pt idx="1840">
                  <c:v>5.0071348738426602</c:v>
                </c:pt>
                <c:pt idx="1841">
                  <c:v>5.0150475253631965</c:v>
                </c:pt>
                <c:pt idx="1842">
                  <c:v>5.0229601768837275</c:v>
                </c:pt>
                <c:pt idx="1843">
                  <c:v>5.0308728284042612</c:v>
                </c:pt>
                <c:pt idx="1844">
                  <c:v>5.038785479924794</c:v>
                </c:pt>
                <c:pt idx="1845">
                  <c:v>5.0466981314453303</c:v>
                </c:pt>
                <c:pt idx="1846">
                  <c:v>5.0546107829658595</c:v>
                </c:pt>
                <c:pt idx="1847">
                  <c:v>5.0625683927336702</c:v>
                </c:pt>
                <c:pt idx="1848">
                  <c:v>5.0705260025014773</c:v>
                </c:pt>
                <c:pt idx="1849">
                  <c:v>5.0784836122692854</c:v>
                </c:pt>
                <c:pt idx="1850">
                  <c:v>5.0864861802843722</c:v>
                </c:pt>
                <c:pt idx="1851">
                  <c:v>5.0944887482994519</c:v>
                </c:pt>
                <c:pt idx="1852">
                  <c:v>5.1025362745618104</c:v>
                </c:pt>
                <c:pt idx="1853">
                  <c:v>5.1105838008241751</c:v>
                </c:pt>
                <c:pt idx="1854">
                  <c:v>5.1186313270865345</c:v>
                </c:pt>
                <c:pt idx="1855">
                  <c:v>5.1266788533488947</c:v>
                </c:pt>
                <c:pt idx="1856">
                  <c:v>5.1347263796112532</c:v>
                </c:pt>
                <c:pt idx="1857">
                  <c:v>5.142773905873617</c:v>
                </c:pt>
                <c:pt idx="1858">
                  <c:v>5.1508663903832508</c:v>
                </c:pt>
                <c:pt idx="1859">
                  <c:v>5.1589588748928854</c:v>
                </c:pt>
                <c:pt idx="1860">
                  <c:v>5.1670963176497944</c:v>
                </c:pt>
                <c:pt idx="1861">
                  <c:v>5.1752337604067105</c:v>
                </c:pt>
                <c:pt idx="1862">
                  <c:v>5.1833712031636239</c:v>
                </c:pt>
                <c:pt idx="1863">
                  <c:v>5.1915086459205328</c:v>
                </c:pt>
                <c:pt idx="1864">
                  <c:v>5.1996910469247224</c:v>
                </c:pt>
                <c:pt idx="1865">
                  <c:v>5.2079184061761818</c:v>
                </c:pt>
                <c:pt idx="1866">
                  <c:v>5.2161457654276484</c:v>
                </c:pt>
                <c:pt idx="1867">
                  <c:v>5.2243731246791114</c:v>
                </c:pt>
                <c:pt idx="1868">
                  <c:v>5.2326004839305771</c:v>
                </c:pt>
                <c:pt idx="1869">
                  <c:v>5.2409177596765861</c:v>
                </c:pt>
                <c:pt idx="1870">
                  <c:v>5.2492350354226058</c:v>
                </c:pt>
                <c:pt idx="1871">
                  <c:v>5.2575523111686175</c:v>
                </c:pt>
                <c:pt idx="1872">
                  <c:v>5.2658695869146337</c:v>
                </c:pt>
                <c:pt idx="1873">
                  <c:v>5.2742318209079215</c:v>
                </c:pt>
                <c:pt idx="1874">
                  <c:v>5.2825940549012111</c:v>
                </c:pt>
                <c:pt idx="1875">
                  <c:v>5.2909562888945025</c:v>
                </c:pt>
                <c:pt idx="1876">
                  <c:v>5.2993185228877921</c:v>
                </c:pt>
                <c:pt idx="1877">
                  <c:v>5.3076807568810827</c:v>
                </c:pt>
                <c:pt idx="1878">
                  <c:v>5.3160879491216484</c:v>
                </c:pt>
                <c:pt idx="1879">
                  <c:v>5.324495141362215</c:v>
                </c:pt>
                <c:pt idx="1880">
                  <c:v>5.3329023336027825</c:v>
                </c:pt>
                <c:pt idx="1881">
                  <c:v>5.3413095258433509</c:v>
                </c:pt>
                <c:pt idx="1882">
                  <c:v>5.3497167180839158</c:v>
                </c:pt>
                <c:pt idx="1883">
                  <c:v>5.3581688685717559</c:v>
                </c:pt>
                <c:pt idx="1884">
                  <c:v>5.3666210190595995</c:v>
                </c:pt>
                <c:pt idx="1885">
                  <c:v>5.3750731695474405</c:v>
                </c:pt>
                <c:pt idx="1886">
                  <c:v>5.3835253200352806</c:v>
                </c:pt>
                <c:pt idx="1887">
                  <c:v>5.3919774705231269</c:v>
                </c:pt>
                <c:pt idx="1888">
                  <c:v>5.4004745792582396</c:v>
                </c:pt>
                <c:pt idx="1889">
                  <c:v>5.4089716879933629</c:v>
                </c:pt>
                <c:pt idx="1890">
                  <c:v>5.4174687967284783</c:v>
                </c:pt>
                <c:pt idx="1891">
                  <c:v>5.4260108637108715</c:v>
                </c:pt>
                <c:pt idx="1892">
                  <c:v>5.4345529306932665</c:v>
                </c:pt>
                <c:pt idx="1893">
                  <c:v>5.4430949976756589</c:v>
                </c:pt>
                <c:pt idx="1894">
                  <c:v>5.4516370646580521</c:v>
                </c:pt>
                <c:pt idx="1895">
                  <c:v>5.4602240898877223</c:v>
                </c:pt>
                <c:pt idx="1896">
                  <c:v>5.4688560733646678</c:v>
                </c:pt>
                <c:pt idx="1897">
                  <c:v>5.4774880568416107</c:v>
                </c:pt>
                <c:pt idx="1898">
                  <c:v>5.4861200403185562</c:v>
                </c:pt>
                <c:pt idx="1899">
                  <c:v>5.4947520237955008</c:v>
                </c:pt>
                <c:pt idx="1900">
                  <c:v>5.5033840072724445</c:v>
                </c:pt>
                <c:pt idx="1901">
                  <c:v>5.5120609489966661</c:v>
                </c:pt>
                <c:pt idx="1902">
                  <c:v>5.5207378907208868</c:v>
                </c:pt>
                <c:pt idx="1903">
                  <c:v>5.5294148324451067</c:v>
                </c:pt>
                <c:pt idx="1904">
                  <c:v>5.538091774169331</c:v>
                </c:pt>
                <c:pt idx="1905">
                  <c:v>5.5467687158935535</c:v>
                </c:pt>
                <c:pt idx="1906">
                  <c:v>5.5554456576177689</c:v>
                </c:pt>
                <c:pt idx="1907">
                  <c:v>5.5641675575892648</c:v>
                </c:pt>
                <c:pt idx="1908">
                  <c:v>5.5728894575607635</c:v>
                </c:pt>
                <c:pt idx="1909">
                  <c:v>5.5816113575322595</c:v>
                </c:pt>
                <c:pt idx="1910">
                  <c:v>5.5904231739983095</c:v>
                </c:pt>
                <c:pt idx="1911">
                  <c:v>5.5992349904643577</c:v>
                </c:pt>
                <c:pt idx="1912">
                  <c:v>5.6080917651776794</c:v>
                </c:pt>
                <c:pt idx="1913">
                  <c:v>5.616948539891002</c:v>
                </c:pt>
                <c:pt idx="1914">
                  <c:v>5.6258053146043272</c:v>
                </c:pt>
                <c:pt idx="1915">
                  <c:v>5.6347070475649259</c:v>
                </c:pt>
                <c:pt idx="1916">
                  <c:v>5.6436087805255282</c:v>
                </c:pt>
                <c:pt idx="1917">
                  <c:v>5.6525105134861233</c:v>
                </c:pt>
                <c:pt idx="1918">
                  <c:v>5.6614572046940008</c:v>
                </c:pt>
                <c:pt idx="1919">
                  <c:v>5.6704488541491518</c:v>
                </c:pt>
                <c:pt idx="1920">
                  <c:v>5.6794405036043045</c:v>
                </c:pt>
                <c:pt idx="1921">
                  <c:v>5.688477111306729</c:v>
                </c:pt>
                <c:pt idx="1922">
                  <c:v>5.6975137190091543</c:v>
                </c:pt>
                <c:pt idx="1923">
                  <c:v>5.7065952849588593</c:v>
                </c:pt>
                <c:pt idx="1924">
                  <c:v>5.7156768509085607</c:v>
                </c:pt>
                <c:pt idx="1925">
                  <c:v>5.7248033751055374</c:v>
                </c:pt>
                <c:pt idx="1926">
                  <c:v>5.7339298993025194</c:v>
                </c:pt>
                <c:pt idx="1927">
                  <c:v>5.7431013817467713</c:v>
                </c:pt>
                <c:pt idx="1928">
                  <c:v>5.7522728641910277</c:v>
                </c:pt>
                <c:pt idx="1929">
                  <c:v>5.7614443466352778</c:v>
                </c:pt>
                <c:pt idx="1930">
                  <c:v>5.7706607873268112</c:v>
                </c:pt>
                <c:pt idx="1931">
                  <c:v>5.7799221862656172</c:v>
                </c:pt>
                <c:pt idx="1932">
                  <c:v>5.7891835852044222</c:v>
                </c:pt>
                <c:pt idx="1933">
                  <c:v>5.7984449841432282</c:v>
                </c:pt>
                <c:pt idx="1934">
                  <c:v>5.8077063830820324</c:v>
                </c:pt>
                <c:pt idx="1935">
                  <c:v>5.8169677820208392</c:v>
                </c:pt>
                <c:pt idx="1936">
                  <c:v>5.826229180959646</c:v>
                </c:pt>
                <c:pt idx="1937">
                  <c:v>5.8354905798984458</c:v>
                </c:pt>
                <c:pt idx="1938">
                  <c:v>5.84475197883725</c:v>
                </c:pt>
                <c:pt idx="1939">
                  <c:v>5.8540583360233347</c:v>
                </c:pt>
                <c:pt idx="1940">
                  <c:v>5.8634096514566902</c:v>
                </c:pt>
                <c:pt idx="1941">
                  <c:v>5.8728059251373264</c:v>
                </c:pt>
                <c:pt idx="1942">
                  <c:v>5.8822021988179571</c:v>
                </c:pt>
                <c:pt idx="1943">
                  <c:v>5.8915984724985906</c:v>
                </c:pt>
                <c:pt idx="1944">
                  <c:v>5.900994746179224</c:v>
                </c:pt>
                <c:pt idx="1945">
                  <c:v>5.9104359781071301</c:v>
                </c:pt>
                <c:pt idx="1946">
                  <c:v>5.9198772100350405</c:v>
                </c:pt>
                <c:pt idx="1947">
                  <c:v>5.9293184419629492</c:v>
                </c:pt>
                <c:pt idx="1948">
                  <c:v>5.9388046321381331</c:v>
                </c:pt>
                <c:pt idx="1949">
                  <c:v>5.9483357805605959</c:v>
                </c:pt>
                <c:pt idx="1950">
                  <c:v>5.9578669289830515</c:v>
                </c:pt>
                <c:pt idx="1951">
                  <c:v>5.9673980774055106</c:v>
                </c:pt>
                <c:pt idx="1952">
                  <c:v>5.9769292258279734</c:v>
                </c:pt>
                <c:pt idx="1953">
                  <c:v>5.9865053324977096</c:v>
                </c:pt>
                <c:pt idx="1954">
                  <c:v>5.9961263974147228</c:v>
                </c:pt>
                <c:pt idx="1955">
                  <c:v>6.0057474623317324</c:v>
                </c:pt>
                <c:pt idx="1956">
                  <c:v>6.0154134854960217</c:v>
                </c:pt>
                <c:pt idx="1957">
                  <c:v>6.0251244669075792</c:v>
                </c:pt>
                <c:pt idx="1958">
                  <c:v>6.0348354483191455</c:v>
                </c:pt>
                <c:pt idx="1959">
                  <c:v>6.0445464297307074</c:v>
                </c:pt>
                <c:pt idx="1960">
                  <c:v>6.0543023693895464</c:v>
                </c:pt>
                <c:pt idx="1961">
                  <c:v>6.0640583090483853</c:v>
                </c:pt>
                <c:pt idx="1962">
                  <c:v>6.0738142487072242</c:v>
                </c:pt>
                <c:pt idx="1963">
                  <c:v>6.0835701883660658</c:v>
                </c:pt>
                <c:pt idx="1964">
                  <c:v>6.0933261280249038</c:v>
                </c:pt>
                <c:pt idx="1965">
                  <c:v>6.103127025931018</c:v>
                </c:pt>
                <c:pt idx="1966">
                  <c:v>6.1129279238371304</c:v>
                </c:pt>
                <c:pt idx="1967">
                  <c:v>6.1227288217432454</c:v>
                </c:pt>
                <c:pt idx="1968">
                  <c:v>6.1325297196493613</c:v>
                </c:pt>
                <c:pt idx="1969">
                  <c:v>6.1423755758027498</c:v>
                </c:pt>
                <c:pt idx="1970">
                  <c:v>6.1522214319561428</c:v>
                </c:pt>
                <c:pt idx="1971">
                  <c:v>6.1621122463568039</c:v>
                </c:pt>
                <c:pt idx="1972">
                  <c:v>6.1720030607574721</c:v>
                </c:pt>
                <c:pt idx="1973">
                  <c:v>6.1818938751581403</c:v>
                </c:pt>
                <c:pt idx="1974">
                  <c:v>6.1917846895588067</c:v>
                </c:pt>
                <c:pt idx="1975">
                  <c:v>6.2016755039594731</c:v>
                </c:pt>
                <c:pt idx="1976">
                  <c:v>6.2116112766074121</c:v>
                </c:pt>
                <c:pt idx="1977">
                  <c:v>6.2215470492553555</c:v>
                </c:pt>
                <c:pt idx="1978">
                  <c:v>6.2314828219032981</c:v>
                </c:pt>
                <c:pt idx="1979">
                  <c:v>6.2414185945512415</c:v>
                </c:pt>
                <c:pt idx="1980">
                  <c:v>6.2513993254464584</c:v>
                </c:pt>
                <c:pt idx="1981">
                  <c:v>6.2614699728362284</c:v>
                </c:pt>
                <c:pt idx="1982">
                  <c:v>6.2715406202259958</c:v>
                </c:pt>
                <c:pt idx="1983">
                  <c:v>6.2816112676157649</c:v>
                </c:pt>
                <c:pt idx="1984">
                  <c:v>6.2916819150055359</c:v>
                </c:pt>
                <c:pt idx="1985">
                  <c:v>6.3017975206425794</c:v>
                </c:pt>
                <c:pt idx="1986">
                  <c:v>6.3119580845268999</c:v>
                </c:pt>
                <c:pt idx="1987">
                  <c:v>6.3221186484112168</c:v>
                </c:pt>
                <c:pt idx="1988">
                  <c:v>6.3323691287900923</c:v>
                </c:pt>
                <c:pt idx="1989">
                  <c:v>6.3426196091689651</c:v>
                </c:pt>
                <c:pt idx="1990">
                  <c:v>6.3528700895478369</c:v>
                </c:pt>
                <c:pt idx="1991">
                  <c:v>6.3631655281739832</c:v>
                </c:pt>
                <c:pt idx="1992">
                  <c:v>6.373460966800133</c:v>
                </c:pt>
                <c:pt idx="1993">
                  <c:v>6.3838013636735562</c:v>
                </c:pt>
                <c:pt idx="1994">
                  <c:v>6.3941417605469777</c:v>
                </c:pt>
                <c:pt idx="1995">
                  <c:v>6.4044821574204018</c:v>
                </c:pt>
                <c:pt idx="1996">
                  <c:v>6.414867512541103</c:v>
                </c:pt>
                <c:pt idx="1997">
                  <c:v>6.4252528676618015</c:v>
                </c:pt>
                <c:pt idx="1998">
                  <c:v>6.4356382227825026</c:v>
                </c:pt>
                <c:pt idx="1999">
                  <c:v>6.4460235779032011</c:v>
                </c:pt>
                <c:pt idx="2000">
                  <c:v>6.4564538912711793</c:v>
                </c:pt>
                <c:pt idx="2001">
                  <c:v>6.4669291628864274</c:v>
                </c:pt>
                <c:pt idx="2002">
                  <c:v>6.4774044345016799</c:v>
                </c:pt>
                <c:pt idx="2003">
                  <c:v>6.4878797061169298</c:v>
                </c:pt>
                <c:pt idx="2004">
                  <c:v>6.4983549777321805</c:v>
                </c:pt>
                <c:pt idx="2005">
                  <c:v>6.5089201658419835</c:v>
                </c:pt>
                <c:pt idx="2006">
                  <c:v>6.5194853539517847</c:v>
                </c:pt>
                <c:pt idx="2007">
                  <c:v>6.5300505420615869</c:v>
                </c:pt>
                <c:pt idx="2008">
                  <c:v>6.5406606884186695</c:v>
                </c:pt>
                <c:pt idx="2009">
                  <c:v>6.5513157930230221</c:v>
                </c:pt>
                <c:pt idx="2010">
                  <c:v>6.5620158558746473</c:v>
                </c:pt>
                <c:pt idx="2011">
                  <c:v>6.5727159187262778</c:v>
                </c:pt>
                <c:pt idx="2012">
                  <c:v>6.5834159815779065</c:v>
                </c:pt>
                <c:pt idx="2013">
                  <c:v>6.5941160444295361</c:v>
                </c:pt>
                <c:pt idx="2014">
                  <c:v>6.6048161072811675</c:v>
                </c:pt>
                <c:pt idx="2015">
                  <c:v>6.6155611283800715</c:v>
                </c:pt>
                <c:pt idx="2016">
                  <c:v>6.6263511077262516</c:v>
                </c:pt>
                <c:pt idx="2017">
                  <c:v>6.6371410870724361</c:v>
                </c:pt>
                <c:pt idx="2018">
                  <c:v>6.6479760246658897</c:v>
                </c:pt>
                <c:pt idx="2019">
                  <c:v>6.6588109622593468</c:v>
                </c:pt>
                <c:pt idx="2020">
                  <c:v>6.6697807745946358</c:v>
                </c:pt>
                <c:pt idx="2021">
                  <c:v>6.680750586929916</c:v>
                </c:pt>
                <c:pt idx="2022">
                  <c:v>6.6917203992652015</c:v>
                </c:pt>
                <c:pt idx="2023">
                  <c:v>6.7026902116004869</c:v>
                </c:pt>
                <c:pt idx="2024">
                  <c:v>6.7136600239357724</c:v>
                </c:pt>
                <c:pt idx="2025">
                  <c:v>6.7246298362710535</c:v>
                </c:pt>
                <c:pt idx="2026">
                  <c:v>6.7356446068536169</c:v>
                </c:pt>
                <c:pt idx="2027">
                  <c:v>6.7466593774361767</c:v>
                </c:pt>
                <c:pt idx="2028">
                  <c:v>6.7577191062660091</c:v>
                </c:pt>
                <c:pt idx="2029">
                  <c:v>6.7687788350958469</c:v>
                </c:pt>
                <c:pt idx="2030">
                  <c:v>6.7798835221729581</c:v>
                </c:pt>
                <c:pt idx="2031">
                  <c:v>6.7909882092500675</c:v>
                </c:pt>
                <c:pt idx="2032">
                  <c:v>6.8020928963271805</c:v>
                </c:pt>
                <c:pt idx="2033">
                  <c:v>6.8132874998988457</c:v>
                </c:pt>
                <c:pt idx="2034">
                  <c:v>6.8245720199650552</c:v>
                </c:pt>
                <c:pt idx="2035">
                  <c:v>6.835856540031271</c:v>
                </c:pt>
                <c:pt idx="2036">
                  <c:v>6.847186018344761</c:v>
                </c:pt>
                <c:pt idx="2037">
                  <c:v>6.8585154966582493</c:v>
                </c:pt>
                <c:pt idx="2038">
                  <c:v>6.86988993321902</c:v>
                </c:pt>
                <c:pt idx="2039">
                  <c:v>6.8812643697797853</c:v>
                </c:pt>
                <c:pt idx="2040">
                  <c:v>6.8926388063405497</c:v>
                </c:pt>
                <c:pt idx="2041">
                  <c:v>6.9040582011485911</c:v>
                </c:pt>
                <c:pt idx="2042">
                  <c:v>6.9154775959566361</c:v>
                </c:pt>
                <c:pt idx="2043">
                  <c:v>6.926941949011951</c:v>
                </c:pt>
                <c:pt idx="2044">
                  <c:v>6.9384063020672704</c:v>
                </c:pt>
                <c:pt idx="2045">
                  <c:v>6.9498706551225897</c:v>
                </c:pt>
                <c:pt idx="2046">
                  <c:v>6.9613350081779046</c:v>
                </c:pt>
                <c:pt idx="2047">
                  <c:v>6.9728443194804965</c:v>
                </c:pt>
                <c:pt idx="2048">
                  <c:v>6.9843536307830911</c:v>
                </c:pt>
                <c:pt idx="2049">
                  <c:v>6.9958629420856866</c:v>
                </c:pt>
                <c:pt idx="2050">
                  <c:v>7.0074621698828325</c:v>
                </c:pt>
                <c:pt idx="2051">
                  <c:v>7.0190613976799767</c:v>
                </c:pt>
                <c:pt idx="2052">
                  <c:v>7.0307055837243961</c:v>
                </c:pt>
                <c:pt idx="2053">
                  <c:v>7.0423497697688164</c:v>
                </c:pt>
                <c:pt idx="2054">
                  <c:v>7.0539939558132376</c:v>
                </c:pt>
                <c:pt idx="2055">
                  <c:v>7.0656831001049332</c:v>
                </c:pt>
                <c:pt idx="2056">
                  <c:v>7.0773722443966314</c:v>
                </c:pt>
                <c:pt idx="2057">
                  <c:v>7.0891063469355986</c:v>
                </c:pt>
                <c:pt idx="2058">
                  <c:v>7.1009303659691243</c:v>
                </c:pt>
                <c:pt idx="2059">
                  <c:v>7.1127543850026482</c:v>
                </c:pt>
                <c:pt idx="2060">
                  <c:v>7.1245784040361704</c:v>
                </c:pt>
                <c:pt idx="2061">
                  <c:v>7.1364473813169713</c:v>
                </c:pt>
                <c:pt idx="2062">
                  <c:v>7.1483163585977678</c:v>
                </c:pt>
                <c:pt idx="2063">
                  <c:v>7.1601853358785688</c:v>
                </c:pt>
                <c:pt idx="2064">
                  <c:v>7.172099271406644</c:v>
                </c:pt>
                <c:pt idx="2065">
                  <c:v>7.1840132069347167</c:v>
                </c:pt>
                <c:pt idx="2066">
                  <c:v>7.1959271424627946</c:v>
                </c:pt>
                <c:pt idx="2067">
                  <c:v>7.2078860362381434</c:v>
                </c:pt>
                <c:pt idx="2068">
                  <c:v>7.2198898882607718</c:v>
                </c:pt>
                <c:pt idx="2069">
                  <c:v>7.2319386985306782</c:v>
                </c:pt>
                <c:pt idx="2070">
                  <c:v>7.2439875088005765</c:v>
                </c:pt>
                <c:pt idx="2071">
                  <c:v>7.2561262355650307</c:v>
                </c:pt>
                <c:pt idx="2072">
                  <c:v>7.2682649623294848</c:v>
                </c:pt>
                <c:pt idx="2073">
                  <c:v>7.2804486473412142</c:v>
                </c:pt>
                <c:pt idx="2074">
                  <c:v>7.2927222488474941</c:v>
                </c:pt>
                <c:pt idx="2075">
                  <c:v>7.3050408086010501</c:v>
                </c:pt>
                <c:pt idx="2076">
                  <c:v>7.3173593683546088</c:v>
                </c:pt>
                <c:pt idx="2077">
                  <c:v>7.3296779281081674</c:v>
                </c:pt>
                <c:pt idx="2078">
                  <c:v>7.3419964878617234</c:v>
                </c:pt>
                <c:pt idx="2079">
                  <c:v>7.3543600058625564</c:v>
                </c:pt>
                <c:pt idx="2080">
                  <c:v>7.3667235238633895</c:v>
                </c:pt>
                <c:pt idx="2081">
                  <c:v>7.3791320001114959</c:v>
                </c:pt>
                <c:pt idx="2082">
                  <c:v>7.3915404763596051</c:v>
                </c:pt>
                <c:pt idx="2083">
                  <c:v>7.4039939108549904</c:v>
                </c:pt>
                <c:pt idx="2084">
                  <c:v>7.4164923035976509</c:v>
                </c:pt>
                <c:pt idx="2085">
                  <c:v>7.4289906963403078</c:v>
                </c:pt>
                <c:pt idx="2086">
                  <c:v>7.4414890890829701</c:v>
                </c:pt>
                <c:pt idx="2087">
                  <c:v>7.4539874818256306</c:v>
                </c:pt>
                <c:pt idx="2088">
                  <c:v>7.4664858745682867</c:v>
                </c:pt>
                <c:pt idx="2089">
                  <c:v>7.4789842673109446</c:v>
                </c:pt>
                <c:pt idx="2090">
                  <c:v>7.491527618300883</c:v>
                </c:pt>
                <c:pt idx="2091">
                  <c:v>7.5041159275380904</c:v>
                </c:pt>
                <c:pt idx="2092">
                  <c:v>7.516704236775305</c:v>
                </c:pt>
                <c:pt idx="2093">
                  <c:v>7.5292925460125186</c:v>
                </c:pt>
                <c:pt idx="2094">
                  <c:v>7.5419258134970049</c:v>
                </c:pt>
                <c:pt idx="2095">
                  <c:v>7.5546040392287663</c:v>
                </c:pt>
                <c:pt idx="2096">
                  <c:v>7.5673721814550827</c:v>
                </c:pt>
                <c:pt idx="2097">
                  <c:v>7.5801403236813973</c:v>
                </c:pt>
                <c:pt idx="2098">
                  <c:v>7.5929534241549872</c:v>
                </c:pt>
                <c:pt idx="2099">
                  <c:v>7.6058114828758514</c:v>
                </c:pt>
                <c:pt idx="2100">
                  <c:v>7.6186695415967174</c:v>
                </c:pt>
                <c:pt idx="2101">
                  <c:v>7.6316175168121374</c:v>
                </c:pt>
                <c:pt idx="2102">
                  <c:v>7.64461045027483</c:v>
                </c:pt>
                <c:pt idx="2103">
                  <c:v>7.6576483419847987</c:v>
                </c:pt>
                <c:pt idx="2104">
                  <c:v>7.6706862336947683</c:v>
                </c:pt>
                <c:pt idx="2105">
                  <c:v>7.6837241254047388</c:v>
                </c:pt>
                <c:pt idx="2106">
                  <c:v>7.6967620171147075</c:v>
                </c:pt>
                <c:pt idx="2107">
                  <c:v>7.7098448670719488</c:v>
                </c:pt>
                <c:pt idx="2108">
                  <c:v>7.7229277170291946</c:v>
                </c:pt>
                <c:pt idx="2109">
                  <c:v>7.7360105669864376</c:v>
                </c:pt>
                <c:pt idx="2110">
                  <c:v>7.7491833334382374</c:v>
                </c:pt>
                <c:pt idx="2111">
                  <c:v>7.7623560998900318</c:v>
                </c:pt>
                <c:pt idx="2112">
                  <c:v>7.775528866341828</c:v>
                </c:pt>
                <c:pt idx="2113">
                  <c:v>7.7887016327936287</c:v>
                </c:pt>
                <c:pt idx="2114">
                  <c:v>7.8019193574926966</c:v>
                </c:pt>
                <c:pt idx="2115">
                  <c:v>7.8151820404390433</c:v>
                </c:pt>
                <c:pt idx="2116">
                  <c:v>7.82844472338539</c:v>
                </c:pt>
                <c:pt idx="2117">
                  <c:v>7.8417074063317393</c:v>
                </c:pt>
                <c:pt idx="2118">
                  <c:v>7.854970089278086</c:v>
                </c:pt>
                <c:pt idx="2119">
                  <c:v>7.8682777304717106</c:v>
                </c:pt>
                <c:pt idx="2120">
                  <c:v>7.8816303299126114</c:v>
                </c:pt>
                <c:pt idx="2121">
                  <c:v>7.8950278876007847</c:v>
                </c:pt>
                <c:pt idx="2122">
                  <c:v>7.9084254452889624</c:v>
                </c:pt>
                <c:pt idx="2123">
                  <c:v>7.9218679612244101</c:v>
                </c:pt>
                <c:pt idx="2124">
                  <c:v>7.9353554354071392</c:v>
                </c:pt>
                <c:pt idx="2125">
                  <c:v>7.9488429095898665</c:v>
                </c:pt>
                <c:pt idx="2126">
                  <c:v>7.9623303837725912</c:v>
                </c:pt>
                <c:pt idx="2127">
                  <c:v>7.9759976909444212</c:v>
                </c:pt>
                <c:pt idx="2128">
                  <c:v>7.9897998728580779</c:v>
                </c:pt>
                <c:pt idx="2129">
                  <c:v>8.0036470130190143</c:v>
                </c:pt>
                <c:pt idx="2130">
                  <c:v>8.0174941531799462</c:v>
                </c:pt>
                <c:pt idx="2131">
                  <c:v>8.0313412933408692</c:v>
                </c:pt>
                <c:pt idx="2132">
                  <c:v>8.0451884335018029</c:v>
                </c:pt>
                <c:pt idx="2133">
                  <c:v>8.0590355736627473</c:v>
                </c:pt>
                <c:pt idx="2134">
                  <c:v>8.0728827138236756</c:v>
                </c:pt>
                <c:pt idx="2135">
                  <c:v>8.0867298539846075</c:v>
                </c:pt>
                <c:pt idx="2136">
                  <c:v>8.1005769941455377</c:v>
                </c:pt>
                <c:pt idx="2137">
                  <c:v>8.1144241343064696</c:v>
                </c:pt>
                <c:pt idx="2138">
                  <c:v>8.1282712744673979</c:v>
                </c:pt>
                <c:pt idx="2139">
                  <c:v>8.1421184146283334</c:v>
                </c:pt>
                <c:pt idx="2140">
                  <c:v>8.1559655547892724</c:v>
                </c:pt>
                <c:pt idx="2141">
                  <c:v>8.1698126949502008</c:v>
                </c:pt>
                <c:pt idx="2142">
                  <c:v>8.1836598351111327</c:v>
                </c:pt>
                <c:pt idx="2143">
                  <c:v>8.1975069752720646</c:v>
                </c:pt>
                <c:pt idx="2144">
                  <c:v>8.2113541154329983</c:v>
                </c:pt>
                <c:pt idx="2145">
                  <c:v>8.2252012555939302</c:v>
                </c:pt>
                <c:pt idx="2146">
                  <c:v>8.2390483957548586</c:v>
                </c:pt>
                <c:pt idx="2147">
                  <c:v>8.2528955359157994</c:v>
                </c:pt>
                <c:pt idx="2148">
                  <c:v>8.2667426760767277</c:v>
                </c:pt>
                <c:pt idx="2149">
                  <c:v>8.280589816237665</c:v>
                </c:pt>
                <c:pt idx="2150">
                  <c:v>8.2944369563985969</c:v>
                </c:pt>
                <c:pt idx="2151">
                  <c:v>8.3083740130540722</c:v>
                </c:pt>
                <c:pt idx="2152">
                  <c:v>8.3223560279568378</c:v>
                </c:pt>
                <c:pt idx="2153">
                  <c:v>8.3363380428595928</c:v>
                </c:pt>
                <c:pt idx="2154">
                  <c:v>8.3503200577623566</c:v>
                </c:pt>
                <c:pt idx="2155">
                  <c:v>8.3643919891596674</c:v>
                </c:pt>
                <c:pt idx="2156">
                  <c:v>8.3785538370515305</c:v>
                </c:pt>
                <c:pt idx="2157">
                  <c:v>8.3927606431906696</c:v>
                </c:pt>
                <c:pt idx="2158">
                  <c:v>8.4070124075770831</c:v>
                </c:pt>
                <c:pt idx="2159">
                  <c:v>8.4213091302107674</c:v>
                </c:pt>
                <c:pt idx="2160">
                  <c:v>8.4356058528444677</c:v>
                </c:pt>
                <c:pt idx="2161">
                  <c:v>8.4499025754781538</c:v>
                </c:pt>
                <c:pt idx="2162">
                  <c:v>8.4642892146064028</c:v>
                </c:pt>
                <c:pt idx="2163">
                  <c:v>8.4787208119819173</c:v>
                </c:pt>
                <c:pt idx="2164">
                  <c:v>8.4931973676047061</c:v>
                </c:pt>
                <c:pt idx="2165">
                  <c:v>8.5078087979693251</c:v>
                </c:pt>
                <c:pt idx="2166">
                  <c:v>8.5224202283339512</c:v>
                </c:pt>
                <c:pt idx="2167">
                  <c:v>8.5372114916876658</c:v>
                </c:pt>
                <c:pt idx="2168">
                  <c:v>8.5520027550413964</c:v>
                </c:pt>
                <c:pt idx="2169">
                  <c:v>8.5667940183951217</c:v>
                </c:pt>
                <c:pt idx="2170">
                  <c:v>8.5816302399961195</c:v>
                </c:pt>
                <c:pt idx="2171">
                  <c:v>8.5964664615971138</c:v>
                </c:pt>
                <c:pt idx="2172">
                  <c:v>8.6113026831981117</c:v>
                </c:pt>
                <c:pt idx="2173">
                  <c:v>8.6261838630463892</c:v>
                </c:pt>
                <c:pt idx="2174">
                  <c:v>8.6411100011419357</c:v>
                </c:pt>
                <c:pt idx="2175">
                  <c:v>8.6560361392374947</c:v>
                </c:pt>
                <c:pt idx="2176">
                  <c:v>8.6710072355803192</c:v>
                </c:pt>
                <c:pt idx="2177">
                  <c:v>8.6859783319231436</c:v>
                </c:pt>
                <c:pt idx="2178">
                  <c:v>8.7011292612550672</c:v>
                </c:pt>
                <c:pt idx="2179">
                  <c:v>8.7163701070815467</c:v>
                </c:pt>
                <c:pt idx="2180">
                  <c:v>8.7316559111553058</c:v>
                </c:pt>
                <c:pt idx="2181">
                  <c:v>8.7469417152290649</c:v>
                </c:pt>
                <c:pt idx="2182">
                  <c:v>8.7622275193028223</c:v>
                </c:pt>
                <c:pt idx="2183">
                  <c:v>8.7775133233765725</c:v>
                </c:pt>
                <c:pt idx="2184">
                  <c:v>8.792799127450337</c:v>
                </c:pt>
                <c:pt idx="2185">
                  <c:v>8.8080849315240961</c:v>
                </c:pt>
                <c:pt idx="2186">
                  <c:v>8.8233707355978499</c:v>
                </c:pt>
                <c:pt idx="2187">
                  <c:v>8.838656539671609</c:v>
                </c:pt>
                <c:pt idx="2188">
                  <c:v>8.8539423437453664</c:v>
                </c:pt>
                <c:pt idx="2189">
                  <c:v>8.8692731060663963</c:v>
                </c:pt>
                <c:pt idx="2190">
                  <c:v>8.8846937848819802</c:v>
                </c:pt>
                <c:pt idx="2191">
                  <c:v>8.9001144636975607</c:v>
                </c:pt>
                <c:pt idx="2192">
                  <c:v>8.9155801007604243</c:v>
                </c:pt>
                <c:pt idx="2193">
                  <c:v>8.9310906960705552</c:v>
                </c:pt>
                <c:pt idx="2194">
                  <c:v>8.9466012913806967</c:v>
                </c:pt>
                <c:pt idx="2195">
                  <c:v>8.9621118866908311</c:v>
                </c:pt>
                <c:pt idx="2196">
                  <c:v>8.9776674402482453</c:v>
                </c:pt>
                <c:pt idx="2197">
                  <c:v>8.9932229938056523</c:v>
                </c:pt>
                <c:pt idx="2198">
                  <c:v>9.0088235056103372</c:v>
                </c:pt>
                <c:pt idx="2199">
                  <c:v>9.0244689756623035</c:v>
                </c:pt>
                <c:pt idx="2200">
                  <c:v>9.040114445714261</c:v>
                </c:pt>
                <c:pt idx="2201">
                  <c:v>9.0558048740135071</c:v>
                </c:pt>
                <c:pt idx="2202">
                  <c:v>9.0714953023127425</c:v>
                </c:pt>
                <c:pt idx="2203">
                  <c:v>9.0871857306119814</c:v>
                </c:pt>
                <c:pt idx="2204">
                  <c:v>9.1028761589112204</c:v>
                </c:pt>
                <c:pt idx="2205">
                  <c:v>9.1186115454577319</c:v>
                </c:pt>
                <c:pt idx="2206">
                  <c:v>9.134391890251516</c:v>
                </c:pt>
                <c:pt idx="2207">
                  <c:v>9.1503071097871427</c:v>
                </c:pt>
                <c:pt idx="2208">
                  <c:v>9.1663122458173092</c:v>
                </c:pt>
                <c:pt idx="2209">
                  <c:v>9.1824072983420351</c:v>
                </c:pt>
                <c:pt idx="2210">
                  <c:v>9.1986372256085769</c:v>
                </c:pt>
                <c:pt idx="2211">
                  <c:v>9.2149121111223984</c:v>
                </c:pt>
                <c:pt idx="2212">
                  <c:v>9.231231954883496</c:v>
                </c:pt>
                <c:pt idx="2213">
                  <c:v>9.2476417151391459</c:v>
                </c:pt>
                <c:pt idx="2214">
                  <c:v>9.2640514753947976</c:v>
                </c:pt>
                <c:pt idx="2215">
                  <c:v>9.280461235650451</c:v>
                </c:pt>
                <c:pt idx="2216">
                  <c:v>9.2968709959061009</c:v>
                </c:pt>
                <c:pt idx="2217">
                  <c:v>9.3132807561617525</c:v>
                </c:pt>
                <c:pt idx="2218">
                  <c:v>9.3297354746646821</c:v>
                </c:pt>
                <c:pt idx="2219">
                  <c:v>9.3462351514148789</c:v>
                </c:pt>
                <c:pt idx="2220">
                  <c:v>9.3628247446596369</c:v>
                </c:pt>
                <c:pt idx="2221">
                  <c:v>9.3795042543989489</c:v>
                </c:pt>
                <c:pt idx="2222">
                  <c:v>9.3962287223855174</c:v>
                </c:pt>
                <c:pt idx="2223">
                  <c:v>9.4129531903720984</c:v>
                </c:pt>
                <c:pt idx="2224">
                  <c:v>9.4297226166059609</c:v>
                </c:pt>
                <c:pt idx="2225">
                  <c:v>9.4464920428398145</c:v>
                </c:pt>
                <c:pt idx="2226">
                  <c:v>9.4632614690736681</c:v>
                </c:pt>
                <c:pt idx="2227">
                  <c:v>9.4800308953075323</c:v>
                </c:pt>
                <c:pt idx="2228">
                  <c:v>9.4968902380359417</c:v>
                </c:pt>
                <c:pt idx="2229">
                  <c:v>9.5137945390116254</c:v>
                </c:pt>
                <c:pt idx="2230">
                  <c:v>9.5306988399873074</c:v>
                </c:pt>
                <c:pt idx="2231">
                  <c:v>9.547603140962984</c:v>
                </c:pt>
                <c:pt idx="2232">
                  <c:v>9.564552400185951</c:v>
                </c:pt>
                <c:pt idx="2233">
                  <c:v>9.5815466176561852</c:v>
                </c:pt>
                <c:pt idx="2234">
                  <c:v>9.5985857933736938</c:v>
                </c:pt>
                <c:pt idx="2235">
                  <c:v>9.6156249690912041</c:v>
                </c:pt>
                <c:pt idx="2236">
                  <c:v>9.6326641448087162</c:v>
                </c:pt>
                <c:pt idx="2237">
                  <c:v>9.6497482787735009</c:v>
                </c:pt>
                <c:pt idx="2238">
                  <c:v>9.6669223292328414</c:v>
                </c:pt>
                <c:pt idx="2239">
                  <c:v>9.6841862961867342</c:v>
                </c:pt>
                <c:pt idx="2240">
                  <c:v>9.7014502631406216</c:v>
                </c:pt>
                <c:pt idx="2241">
                  <c:v>9.7187591883417834</c:v>
                </c:pt>
                <c:pt idx="2242">
                  <c:v>9.7361580300374992</c:v>
                </c:pt>
                <c:pt idx="2243">
                  <c:v>9.7536018299805001</c:v>
                </c:pt>
                <c:pt idx="2244">
                  <c:v>9.7710456299234902</c:v>
                </c:pt>
                <c:pt idx="2245">
                  <c:v>9.7884894298664822</c:v>
                </c:pt>
                <c:pt idx="2246">
                  <c:v>9.8060231463040228</c:v>
                </c:pt>
                <c:pt idx="2247">
                  <c:v>9.8235568627415724</c:v>
                </c:pt>
                <c:pt idx="2248">
                  <c:v>9.8411355374263962</c:v>
                </c:pt>
                <c:pt idx="2249">
                  <c:v>9.8587591703584891</c:v>
                </c:pt>
                <c:pt idx="2250">
                  <c:v>9.87642776153786</c:v>
                </c:pt>
                <c:pt idx="2251">
                  <c:v>9.8940963527172343</c:v>
                </c:pt>
                <c:pt idx="2252">
                  <c:v>9.9118099021438759</c:v>
                </c:pt>
                <c:pt idx="2253">
                  <c:v>9.929568409817799</c:v>
                </c:pt>
                <c:pt idx="2254">
                  <c:v>9.9473718757389999</c:v>
                </c:pt>
                <c:pt idx="2255">
                  <c:v>9.9652202999074806</c:v>
                </c:pt>
                <c:pt idx="2256">
                  <c:v>9.9831586405704975</c:v>
                </c:pt>
                <c:pt idx="2257">
                  <c:v>10.001186897728086</c:v>
                </c:pt>
                <c:pt idx="2258">
                  <c:v>10.019215154885657</c:v>
                </c:pt>
                <c:pt idx="2259">
                  <c:v>10.037288370290508</c:v>
                </c:pt>
                <c:pt idx="2260">
                  <c:v>10.055361585695364</c:v>
                </c:pt>
                <c:pt idx="2261">
                  <c:v>10.073434801100227</c:v>
                </c:pt>
                <c:pt idx="2262">
                  <c:v>10.09155297475235</c:v>
                </c:pt>
                <c:pt idx="2263">
                  <c:v>10.109671148404473</c:v>
                </c:pt>
                <c:pt idx="2264">
                  <c:v>10.127834280303883</c:v>
                </c:pt>
                <c:pt idx="2265">
                  <c:v>10.145997412203286</c:v>
                </c:pt>
                <c:pt idx="2266">
                  <c:v>10.164295418844519</c:v>
                </c:pt>
                <c:pt idx="2267">
                  <c:v>10.182593425485752</c:v>
                </c:pt>
                <c:pt idx="2268">
                  <c:v>10.200891432126983</c:v>
                </c:pt>
                <c:pt idx="2269">
                  <c:v>10.219279355262767</c:v>
                </c:pt>
                <c:pt idx="2270">
                  <c:v>10.237667278398551</c:v>
                </c:pt>
                <c:pt idx="2271">
                  <c:v>10.256100159781615</c:v>
                </c:pt>
                <c:pt idx="2272">
                  <c:v>10.274622957659222</c:v>
                </c:pt>
                <c:pt idx="2273">
                  <c:v>10.293280630278662</c:v>
                </c:pt>
                <c:pt idx="2274">
                  <c:v>10.311938302898097</c:v>
                </c:pt>
                <c:pt idx="2275">
                  <c:v>10.330730850259368</c:v>
                </c:pt>
                <c:pt idx="2276">
                  <c:v>10.349613314115182</c:v>
                </c:pt>
                <c:pt idx="2277">
                  <c:v>10.368540736218277</c:v>
                </c:pt>
                <c:pt idx="2278">
                  <c:v>10.38751311656865</c:v>
                </c:pt>
                <c:pt idx="2279">
                  <c:v>10.406575413413563</c:v>
                </c:pt>
                <c:pt idx="2280">
                  <c:v>10.425637710258487</c:v>
                </c:pt>
                <c:pt idx="2281">
                  <c:v>10.444744965350678</c:v>
                </c:pt>
                <c:pt idx="2282">
                  <c:v>10.463942136937426</c:v>
                </c:pt>
                <c:pt idx="2283">
                  <c:v>10.483139308524176</c:v>
                </c:pt>
                <c:pt idx="2284">
                  <c:v>10.502381438358196</c:v>
                </c:pt>
                <c:pt idx="2285">
                  <c:v>10.521668526439495</c:v>
                </c:pt>
                <c:pt idx="2286">
                  <c:v>10.541090489262618</c:v>
                </c:pt>
                <c:pt idx="2287">
                  <c:v>10.560557410333024</c:v>
                </c:pt>
                <c:pt idx="2288">
                  <c:v>10.580159206145256</c:v>
                </c:pt>
                <c:pt idx="2289">
                  <c:v>10.599805960204758</c:v>
                </c:pt>
                <c:pt idx="2290">
                  <c:v>10.619587589006095</c:v>
                </c:pt>
                <c:pt idx="2291">
                  <c:v>10.639459134301974</c:v>
                </c:pt>
                <c:pt idx="2292">
                  <c:v>10.659420596092412</c:v>
                </c:pt>
                <c:pt idx="2293">
                  <c:v>10.67942701613012</c:v>
                </c:pt>
                <c:pt idx="2294">
                  <c:v>10.699523352662382</c:v>
                </c:pt>
                <c:pt idx="2295">
                  <c:v>10.71984448043102</c:v>
                </c:pt>
                <c:pt idx="2296">
                  <c:v>10.740165608199661</c:v>
                </c:pt>
                <c:pt idx="2297">
                  <c:v>10.760531694215581</c:v>
                </c:pt>
                <c:pt idx="2298">
                  <c:v>10.780942738478775</c:v>
                </c:pt>
                <c:pt idx="2299">
                  <c:v>10.801398740989242</c:v>
                </c:pt>
                <c:pt idx="2300">
                  <c:v>10.821899701746991</c:v>
                </c:pt>
                <c:pt idx="2301">
                  <c:v>10.842580495493834</c:v>
                </c:pt>
                <c:pt idx="2302">
                  <c:v>10.863396163982509</c:v>
                </c:pt>
                <c:pt idx="2303">
                  <c:v>10.884256790718458</c:v>
                </c:pt>
                <c:pt idx="2304">
                  <c:v>10.905162375701689</c:v>
                </c:pt>
                <c:pt idx="2305">
                  <c:v>10.926067960684914</c:v>
                </c:pt>
                <c:pt idx="2306">
                  <c:v>10.946973545668138</c:v>
                </c:pt>
                <c:pt idx="2307">
                  <c:v>10.967879130651365</c:v>
                </c:pt>
                <c:pt idx="2308">
                  <c:v>10.988829673881865</c:v>
                </c:pt>
                <c:pt idx="2309">
                  <c:v>11.009780217112374</c:v>
                </c:pt>
                <c:pt idx="2310">
                  <c:v>11.030730760342868</c:v>
                </c:pt>
                <c:pt idx="2311">
                  <c:v>11.051771220067923</c:v>
                </c:pt>
                <c:pt idx="2312">
                  <c:v>11.072901596287529</c:v>
                </c:pt>
                <c:pt idx="2313">
                  <c:v>11.094076930754408</c:v>
                </c:pt>
                <c:pt idx="2314">
                  <c:v>11.11538713996312</c:v>
                </c:pt>
                <c:pt idx="2315">
                  <c:v>11.136787265666376</c:v>
                </c:pt>
                <c:pt idx="2316">
                  <c:v>11.158232349616913</c:v>
                </c:pt>
                <c:pt idx="2317">
                  <c:v>11.179767350062001</c:v>
                </c:pt>
                <c:pt idx="2318">
                  <c:v>11.201392267001635</c:v>
                </c:pt>
                <c:pt idx="2319">
                  <c:v>11.22301718394127</c:v>
                </c:pt>
                <c:pt idx="2320">
                  <c:v>11.244687059128189</c:v>
                </c:pt>
                <c:pt idx="2321">
                  <c:v>11.266356934315102</c:v>
                </c:pt>
                <c:pt idx="2322">
                  <c:v>11.288071767749289</c:v>
                </c:pt>
                <c:pt idx="2323">
                  <c:v>11.309786601183486</c:v>
                </c:pt>
                <c:pt idx="2324">
                  <c:v>11.331546392864954</c:v>
                </c:pt>
                <c:pt idx="2325">
                  <c:v>11.353306184546415</c:v>
                </c:pt>
                <c:pt idx="2326">
                  <c:v>11.37506597622788</c:v>
                </c:pt>
                <c:pt idx="2327">
                  <c:v>11.396870726156619</c:v>
                </c:pt>
                <c:pt idx="2328">
                  <c:v>11.418675476085358</c:v>
                </c:pt>
                <c:pt idx="2329">
                  <c:v>11.440749975497756</c:v>
                </c:pt>
                <c:pt idx="2330">
                  <c:v>11.462869433157429</c:v>
                </c:pt>
                <c:pt idx="2331">
                  <c:v>11.485033849064378</c:v>
                </c:pt>
                <c:pt idx="2332">
                  <c:v>11.507288181465869</c:v>
                </c:pt>
                <c:pt idx="2333">
                  <c:v>11.529542513867378</c:v>
                </c:pt>
                <c:pt idx="2334">
                  <c:v>11.551886762763422</c:v>
                </c:pt>
                <c:pt idx="2335">
                  <c:v>11.574275969906747</c:v>
                </c:pt>
                <c:pt idx="2336">
                  <c:v>11.59666517705007</c:v>
                </c:pt>
                <c:pt idx="2337">
                  <c:v>11.619144300687955</c:v>
                </c:pt>
                <c:pt idx="2338">
                  <c:v>11.641623424325822</c:v>
                </c:pt>
                <c:pt idx="2339">
                  <c:v>11.664237422705535</c:v>
                </c:pt>
                <c:pt idx="2340">
                  <c:v>11.686896379332516</c:v>
                </c:pt>
                <c:pt idx="2341">
                  <c:v>11.709555335959498</c:v>
                </c:pt>
                <c:pt idx="2342">
                  <c:v>11.732304209081027</c:v>
                </c:pt>
                <c:pt idx="2343">
                  <c:v>11.755053082202558</c:v>
                </c:pt>
                <c:pt idx="2344">
                  <c:v>11.777846913571366</c:v>
                </c:pt>
                <c:pt idx="2345">
                  <c:v>11.800775619682005</c:v>
                </c:pt>
                <c:pt idx="2346">
                  <c:v>11.82370432579264</c:v>
                </c:pt>
                <c:pt idx="2347">
                  <c:v>11.846722948397819</c:v>
                </c:pt>
                <c:pt idx="2348">
                  <c:v>11.869876445744836</c:v>
                </c:pt>
                <c:pt idx="2349">
                  <c:v>11.893029943091848</c:v>
                </c:pt>
                <c:pt idx="2350">
                  <c:v>11.91622839868614</c:v>
                </c:pt>
                <c:pt idx="2351">
                  <c:v>11.939471812527708</c:v>
                </c:pt>
                <c:pt idx="2352">
                  <c:v>11.962760184616547</c:v>
                </c:pt>
                <c:pt idx="2353">
                  <c:v>11.986138473199944</c:v>
                </c:pt>
                <c:pt idx="2354">
                  <c:v>12.009561720030604</c:v>
                </c:pt>
                <c:pt idx="2355">
                  <c:v>12.033119841603103</c:v>
                </c:pt>
                <c:pt idx="2356">
                  <c:v>12.056677963175598</c:v>
                </c:pt>
                <c:pt idx="2357">
                  <c:v>12.080281042995368</c:v>
                </c:pt>
                <c:pt idx="2358">
                  <c:v>12.103929081062418</c:v>
                </c:pt>
                <c:pt idx="2359">
                  <c:v>12.127981743354942</c:v>
                </c:pt>
                <c:pt idx="2360">
                  <c:v>12.152124322142027</c:v>
                </c:pt>
                <c:pt idx="2361">
                  <c:v>12.176356817423665</c:v>
                </c:pt>
                <c:pt idx="2362">
                  <c:v>12.200589312705297</c:v>
                </c:pt>
                <c:pt idx="2363">
                  <c:v>12.224911724481466</c:v>
                </c:pt>
                <c:pt idx="2364">
                  <c:v>12.249503885741312</c:v>
                </c:pt>
                <c:pt idx="2365">
                  <c:v>12.274230921742978</c:v>
                </c:pt>
                <c:pt idx="2366">
                  <c:v>12.299092832486474</c:v>
                </c:pt>
                <c:pt idx="2367">
                  <c:v>12.323999701477241</c:v>
                </c:pt>
                <c:pt idx="2368">
                  <c:v>12.348951528715283</c:v>
                </c:pt>
                <c:pt idx="2369">
                  <c:v>12.374083188942429</c:v>
                </c:pt>
                <c:pt idx="2370">
                  <c:v>12.399214849169576</c:v>
                </c:pt>
                <c:pt idx="2371">
                  <c:v>12.424616258880381</c:v>
                </c:pt>
                <c:pt idx="2372">
                  <c:v>12.45001766859118</c:v>
                </c:pt>
                <c:pt idx="2373">
                  <c:v>12.475598911291089</c:v>
                </c:pt>
                <c:pt idx="2374">
                  <c:v>12.501270070485541</c:v>
                </c:pt>
                <c:pt idx="2375">
                  <c:v>12.527076104421818</c:v>
                </c:pt>
                <c:pt idx="2376">
                  <c:v>12.553017013099938</c:v>
                </c:pt>
                <c:pt idx="2377">
                  <c:v>12.579002880025323</c:v>
                </c:pt>
                <c:pt idx="2378">
                  <c:v>12.605123621692531</c:v>
                </c:pt>
                <c:pt idx="2379">
                  <c:v>12.631244363359748</c:v>
                </c:pt>
                <c:pt idx="2380">
                  <c:v>12.657679812757895</c:v>
                </c:pt>
                <c:pt idx="2381">
                  <c:v>12.68411526215603</c:v>
                </c:pt>
                <c:pt idx="2382">
                  <c:v>12.710550711554177</c:v>
                </c:pt>
                <c:pt idx="2383">
                  <c:v>12.73707607744687</c:v>
                </c:pt>
                <c:pt idx="2384">
                  <c:v>12.763646401586849</c:v>
                </c:pt>
                <c:pt idx="2385">
                  <c:v>12.790216725726815</c:v>
                </c:pt>
                <c:pt idx="2386">
                  <c:v>12.816832008114069</c:v>
                </c:pt>
                <c:pt idx="2387">
                  <c:v>12.843492248748589</c:v>
                </c:pt>
                <c:pt idx="2388">
                  <c:v>12.870287364124945</c:v>
                </c:pt>
                <c:pt idx="2389">
                  <c:v>12.897172395995838</c:v>
                </c:pt>
                <c:pt idx="2390">
                  <c:v>12.924102386114017</c:v>
                </c:pt>
                <c:pt idx="2391">
                  <c:v>12.951122292726748</c:v>
                </c:pt>
                <c:pt idx="2392">
                  <c:v>12.978187157586753</c:v>
                </c:pt>
                <c:pt idx="2393">
                  <c:v>13.005386897188586</c:v>
                </c:pt>
                <c:pt idx="2394">
                  <c:v>13.032586636790418</c:v>
                </c:pt>
                <c:pt idx="2395">
                  <c:v>13.059876292886802</c:v>
                </c:pt>
                <c:pt idx="2396">
                  <c:v>13.087255865477731</c:v>
                </c:pt>
                <c:pt idx="2397">
                  <c:v>13.114860229305044</c:v>
                </c:pt>
                <c:pt idx="2398">
                  <c:v>13.142599467874183</c:v>
                </c:pt>
                <c:pt idx="2399">
                  <c:v>13.170383664690601</c:v>
                </c:pt>
                <c:pt idx="2400">
                  <c:v>13.198257778001567</c:v>
                </c:pt>
                <c:pt idx="2401">
                  <c:v>13.226176849559815</c:v>
                </c:pt>
                <c:pt idx="2402">
                  <c:v>13.254140879365337</c:v>
                </c:pt>
                <c:pt idx="2403">
                  <c:v>13.282194825665409</c:v>
                </c:pt>
                <c:pt idx="2404">
                  <c:v>13.310248771965473</c:v>
                </c:pt>
                <c:pt idx="2405">
                  <c:v>13.338527509501926</c:v>
                </c:pt>
                <c:pt idx="2406">
                  <c:v>13.366806247038381</c:v>
                </c:pt>
                <c:pt idx="2407">
                  <c:v>13.3951299428221</c:v>
                </c:pt>
                <c:pt idx="2408">
                  <c:v>13.423498596853104</c:v>
                </c:pt>
                <c:pt idx="2409">
                  <c:v>13.451867250884106</c:v>
                </c:pt>
                <c:pt idx="2410">
                  <c:v>13.480325821409656</c:v>
                </c:pt>
                <c:pt idx="2411">
                  <c:v>13.508784391935214</c:v>
                </c:pt>
                <c:pt idx="2412">
                  <c:v>13.537332878955317</c:v>
                </c:pt>
                <c:pt idx="2413">
                  <c:v>13.56588136597542</c:v>
                </c:pt>
                <c:pt idx="2414">
                  <c:v>13.594474811242803</c:v>
                </c:pt>
                <c:pt idx="2415">
                  <c:v>13.623203131252003</c:v>
                </c:pt>
                <c:pt idx="2416">
                  <c:v>13.652066326003045</c:v>
                </c:pt>
                <c:pt idx="2417">
                  <c:v>13.680974479001351</c:v>
                </c:pt>
                <c:pt idx="2418">
                  <c:v>13.71033221447242</c:v>
                </c:pt>
                <c:pt idx="2419">
                  <c:v>13.739914741179861</c:v>
                </c:pt>
                <c:pt idx="2420">
                  <c:v>13.769946850360075</c:v>
                </c:pt>
                <c:pt idx="2421">
                  <c:v>13.800428542013032</c:v>
                </c:pt>
                <c:pt idx="2422">
                  <c:v>13.830955191913269</c:v>
                </c:pt>
                <c:pt idx="2423">
                  <c:v>13.861526800060787</c:v>
                </c:pt>
                <c:pt idx="2424">
                  <c:v>13.892143366455571</c:v>
                </c:pt>
                <c:pt idx="2425">
                  <c:v>13.922804891097645</c:v>
                </c:pt>
                <c:pt idx="2426">
                  <c:v>13.953646248728811</c:v>
                </c:pt>
                <c:pt idx="2427">
                  <c:v>13.98457752285452</c:v>
                </c:pt>
                <c:pt idx="2428">
                  <c:v>14.01555375522752</c:v>
                </c:pt>
                <c:pt idx="2429">
                  <c:v>14.046619904095067</c:v>
                </c:pt>
                <c:pt idx="2430">
                  <c:v>14.077731011209893</c:v>
                </c:pt>
                <c:pt idx="2431">
                  <c:v>14.109021951313812</c:v>
                </c:pt>
                <c:pt idx="2432">
                  <c:v>14.140312891417741</c:v>
                </c:pt>
                <c:pt idx="2433">
                  <c:v>14.171783664510768</c:v>
                </c:pt>
                <c:pt idx="2434">
                  <c:v>14.203524187087451</c:v>
                </c:pt>
                <c:pt idx="2435">
                  <c:v>14.235399584405965</c:v>
                </c:pt>
                <c:pt idx="2436">
                  <c:v>14.267319939971749</c:v>
                </c:pt>
                <c:pt idx="2437">
                  <c:v>14.299510045021188</c:v>
                </c:pt>
                <c:pt idx="2438">
                  <c:v>14.331835024812452</c:v>
                </c:pt>
                <c:pt idx="2439">
                  <c:v>14.364249921098276</c:v>
                </c:pt>
                <c:pt idx="2440">
                  <c:v>14.396664817384103</c:v>
                </c:pt>
                <c:pt idx="2441">
                  <c:v>14.42925954665902</c:v>
                </c:pt>
                <c:pt idx="2442">
                  <c:v>14.461944192428495</c:v>
                </c:pt>
                <c:pt idx="2443">
                  <c:v>14.494718754692514</c:v>
                </c:pt>
                <c:pt idx="2444">
                  <c:v>14.527583233451098</c:v>
                </c:pt>
                <c:pt idx="2445">
                  <c:v>14.560627545198773</c:v>
                </c:pt>
                <c:pt idx="2446">
                  <c:v>14.594391188902863</c:v>
                </c:pt>
                <c:pt idx="2447">
                  <c:v>14.628199790854232</c:v>
                </c:pt>
                <c:pt idx="2448">
                  <c:v>14.662143267547432</c:v>
                </c:pt>
                <c:pt idx="2449">
                  <c:v>14.6961317024879</c:v>
                </c:pt>
                <c:pt idx="2450">
                  <c:v>14.730210053922921</c:v>
                </c:pt>
                <c:pt idx="2451">
                  <c:v>14.764333363605219</c:v>
                </c:pt>
                <c:pt idx="2452">
                  <c:v>14.798636506276624</c:v>
                </c:pt>
                <c:pt idx="2453">
                  <c:v>14.832984607195304</c:v>
                </c:pt>
                <c:pt idx="2454">
                  <c:v>14.867332708113976</c:v>
                </c:pt>
                <c:pt idx="2455">
                  <c:v>14.901725767279924</c:v>
                </c:pt>
                <c:pt idx="2456">
                  <c:v>14.936253701187708</c:v>
                </c:pt>
                <c:pt idx="2457">
                  <c:v>14.971051384579143</c:v>
                </c:pt>
                <c:pt idx="2458">
                  <c:v>15.005849067970573</c:v>
                </c:pt>
                <c:pt idx="2459">
                  <c:v>15.040826584351111</c:v>
                </c:pt>
                <c:pt idx="2460">
                  <c:v>15.075894017226213</c:v>
                </c:pt>
                <c:pt idx="2461">
                  <c:v>15.110961450101286</c:v>
                </c:pt>
                <c:pt idx="2462">
                  <c:v>15.146613340190962</c:v>
                </c:pt>
                <c:pt idx="2463">
                  <c:v>15.182579938011569</c:v>
                </c:pt>
                <c:pt idx="2464">
                  <c:v>15.218591494079448</c:v>
                </c:pt>
                <c:pt idx="2465">
                  <c:v>15.255412298598303</c:v>
                </c:pt>
                <c:pt idx="2466">
                  <c:v>15.292412936106247</c:v>
                </c:pt>
                <c:pt idx="2467">
                  <c:v>15.330492571548808</c:v>
                </c:pt>
                <c:pt idx="2468">
                  <c:v>15.368662123485922</c:v>
                </c:pt>
                <c:pt idx="2469">
                  <c:v>15.406876633670315</c:v>
                </c:pt>
                <c:pt idx="2470">
                  <c:v>15.445091143854699</c:v>
                </c:pt>
                <c:pt idx="2471">
                  <c:v>15.48357540352275</c:v>
                </c:pt>
                <c:pt idx="2472">
                  <c:v>15.522329412674448</c:v>
                </c:pt>
                <c:pt idx="2473">
                  <c:v>15.561173338320703</c:v>
                </c:pt>
                <c:pt idx="2474">
                  <c:v>15.60033197169788</c:v>
                </c:pt>
                <c:pt idx="2475">
                  <c:v>15.639535563322347</c:v>
                </c:pt>
                <c:pt idx="2476">
                  <c:v>15.6789189879359</c:v>
                </c:pt>
                <c:pt idx="2477">
                  <c:v>15.718437287291296</c:v>
                </c:pt>
                <c:pt idx="2478">
                  <c:v>15.758135419635785</c:v>
                </c:pt>
                <c:pt idx="2479">
                  <c:v>15.797833551980276</c:v>
                </c:pt>
                <c:pt idx="2480">
                  <c:v>15.837711517313871</c:v>
                </c:pt>
                <c:pt idx="2481">
                  <c:v>15.877724357389299</c:v>
                </c:pt>
                <c:pt idx="2482">
                  <c:v>15.917782155711993</c:v>
                </c:pt>
                <c:pt idx="2483">
                  <c:v>15.957929870529245</c:v>
                </c:pt>
                <c:pt idx="2484">
                  <c:v>15.998122543593762</c:v>
                </c:pt>
                <c:pt idx="2485">
                  <c:v>16.038584966141936</c:v>
                </c:pt>
                <c:pt idx="2486">
                  <c:v>16.079227221679226</c:v>
                </c:pt>
                <c:pt idx="2487">
                  <c:v>16.120049310205612</c:v>
                </c:pt>
                <c:pt idx="2488">
                  <c:v>16.161051231721096</c:v>
                </c:pt>
                <c:pt idx="2489">
                  <c:v>16.202457777462069</c:v>
                </c:pt>
                <c:pt idx="2490">
                  <c:v>16.24395423969759</c:v>
                </c:pt>
                <c:pt idx="2491">
                  <c:v>16.285495660180381</c:v>
                </c:pt>
                <c:pt idx="2492">
                  <c:v>16.32829591158691</c:v>
                </c:pt>
                <c:pt idx="2493">
                  <c:v>16.371320954229802</c:v>
                </c:pt>
                <c:pt idx="2494">
                  <c:v>16.41439095511998</c:v>
                </c:pt>
                <c:pt idx="2495">
                  <c:v>16.457820621988358</c:v>
                </c:pt>
                <c:pt idx="2496">
                  <c:v>16.501699871329485</c:v>
                </c:pt>
                <c:pt idx="2497">
                  <c:v>16.545758953659732</c:v>
                </c:pt>
                <c:pt idx="2498">
                  <c:v>16.589997868979079</c:v>
                </c:pt>
                <c:pt idx="2499">
                  <c:v>16.634236784298434</c:v>
                </c:pt>
                <c:pt idx="2500">
                  <c:v>16.678925282090532</c:v>
                </c:pt>
                <c:pt idx="2501">
                  <c:v>16.72379361287172</c:v>
                </c:pt>
                <c:pt idx="2502">
                  <c:v>16.768706901900192</c:v>
                </c:pt>
                <c:pt idx="2503">
                  <c:v>16.813844982165062</c:v>
                </c:pt>
                <c:pt idx="2504">
                  <c:v>16.859162895419033</c:v>
                </c:pt>
                <c:pt idx="2505">
                  <c:v>16.905200140629383</c:v>
                </c:pt>
                <c:pt idx="2506">
                  <c:v>16.951282344087037</c:v>
                </c:pt>
                <c:pt idx="2507">
                  <c:v>16.997454464039247</c:v>
                </c:pt>
                <c:pt idx="2508">
                  <c:v>17.043941291722373</c:v>
                </c:pt>
                <c:pt idx="2509">
                  <c:v>17.090428119405505</c:v>
                </c:pt>
                <c:pt idx="2510">
                  <c:v>17.137049821830473</c:v>
                </c:pt>
                <c:pt idx="2511">
                  <c:v>17.184255981470017</c:v>
                </c:pt>
                <c:pt idx="2512">
                  <c:v>17.232001640076859</c:v>
                </c:pt>
                <c:pt idx="2513">
                  <c:v>17.280017048167352</c:v>
                </c:pt>
                <c:pt idx="2514">
                  <c:v>17.328616913472459</c:v>
                </c:pt>
                <c:pt idx="2515">
                  <c:v>17.378295776712168</c:v>
                </c:pt>
                <c:pt idx="2516">
                  <c:v>17.428469180671897</c:v>
                </c:pt>
                <c:pt idx="2517">
                  <c:v>17.478687542878919</c:v>
                </c:pt>
                <c:pt idx="2518">
                  <c:v>17.528950863333222</c:v>
                </c:pt>
                <c:pt idx="2519">
                  <c:v>17.579214183787517</c:v>
                </c:pt>
                <c:pt idx="2520">
                  <c:v>17.629567420736361</c:v>
                </c:pt>
                <c:pt idx="2521">
                  <c:v>17.680415198405242</c:v>
                </c:pt>
                <c:pt idx="2522">
                  <c:v>17.731757516794154</c:v>
                </c:pt>
                <c:pt idx="2523">
                  <c:v>17.783279668172163</c:v>
                </c:pt>
                <c:pt idx="2524">
                  <c:v>17.83502661078656</c:v>
                </c:pt>
                <c:pt idx="2525">
                  <c:v>17.886863469895523</c:v>
                </c:pt>
                <c:pt idx="2526">
                  <c:v>17.938925120240835</c:v>
                </c:pt>
                <c:pt idx="2527">
                  <c:v>17.991796019037114</c:v>
                </c:pt>
                <c:pt idx="2528">
                  <c:v>18.044756834327945</c:v>
                </c:pt>
                <c:pt idx="2529">
                  <c:v>18.097897482607905</c:v>
                </c:pt>
                <c:pt idx="2530">
                  <c:v>18.15108308913512</c:v>
                </c:pt>
                <c:pt idx="2531">
                  <c:v>18.204538445145989</c:v>
                </c:pt>
                <c:pt idx="2532">
                  <c:v>18.25853330012416</c:v>
                </c:pt>
                <c:pt idx="2533">
                  <c:v>18.312797904586013</c:v>
                </c:pt>
                <c:pt idx="2534">
                  <c:v>18.367062509047837</c:v>
                </c:pt>
                <c:pt idx="2535">
                  <c:v>18.421506946498788</c:v>
                </c:pt>
                <c:pt idx="2536">
                  <c:v>18.476176175186097</c:v>
                </c:pt>
                <c:pt idx="2537">
                  <c:v>18.531699610571653</c:v>
                </c:pt>
                <c:pt idx="2538">
                  <c:v>18.587402878946307</c:v>
                </c:pt>
                <c:pt idx="2539">
                  <c:v>18.643420855051904</c:v>
                </c:pt>
                <c:pt idx="2540">
                  <c:v>18.699978330124814</c:v>
                </c:pt>
                <c:pt idx="2541">
                  <c:v>18.757569844885047</c:v>
                </c:pt>
                <c:pt idx="2542">
                  <c:v>18.815251276139843</c:v>
                </c:pt>
                <c:pt idx="2543">
                  <c:v>18.873067582136468</c:v>
                </c:pt>
                <c:pt idx="2544">
                  <c:v>18.931063721122193</c:v>
                </c:pt>
                <c:pt idx="2545">
                  <c:v>18.98919473484974</c:v>
                </c:pt>
                <c:pt idx="2546">
                  <c:v>19.047730372802771</c:v>
                </c:pt>
                <c:pt idx="2547">
                  <c:v>19.106625676734019</c:v>
                </c:pt>
                <c:pt idx="2548">
                  <c:v>19.165610897159798</c:v>
                </c:pt>
                <c:pt idx="2549">
                  <c:v>19.224641075832867</c:v>
                </c:pt>
                <c:pt idx="2550">
                  <c:v>19.283851087495044</c:v>
                </c:pt>
                <c:pt idx="2551">
                  <c:v>19.343240932146301</c:v>
                </c:pt>
                <c:pt idx="2552">
                  <c:v>19.402765651539408</c:v>
                </c:pt>
                <c:pt idx="2553">
                  <c:v>19.462380287427052</c:v>
                </c:pt>
                <c:pt idx="2554">
                  <c:v>19.522534422282025</c:v>
                </c:pt>
                <c:pt idx="2555">
                  <c:v>19.582913348373353</c:v>
                </c:pt>
                <c:pt idx="2556">
                  <c:v>19.643337232711964</c:v>
                </c:pt>
                <c:pt idx="2557">
                  <c:v>19.704030866534243</c:v>
                </c:pt>
                <c:pt idx="2558">
                  <c:v>19.765084166334727</c:v>
                </c:pt>
                <c:pt idx="2559">
                  <c:v>19.826272340877026</c:v>
                </c:pt>
                <c:pt idx="2560">
                  <c:v>19.888269763870287</c:v>
                </c:pt>
                <c:pt idx="2561">
                  <c:v>19.950402061605381</c:v>
                </c:pt>
                <c:pt idx="2562">
                  <c:v>20.012759150576859</c:v>
                </c:pt>
                <c:pt idx="2563">
                  <c:v>20.075565822021087</c:v>
                </c:pt>
                <c:pt idx="2564">
                  <c:v>20.139001908927177</c:v>
                </c:pt>
                <c:pt idx="2565">
                  <c:v>20.202572870575079</c:v>
                </c:pt>
                <c:pt idx="2566">
                  <c:v>20.266413581706658</c:v>
                </c:pt>
                <c:pt idx="2567">
                  <c:v>20.330344209332786</c:v>
                </c:pt>
                <c:pt idx="2568">
                  <c:v>20.395533667882631</c:v>
                </c:pt>
                <c:pt idx="2569">
                  <c:v>20.46072312643248</c:v>
                </c:pt>
                <c:pt idx="2570">
                  <c:v>20.526586958691464</c:v>
                </c:pt>
                <c:pt idx="2571">
                  <c:v>20.593125164659593</c:v>
                </c:pt>
                <c:pt idx="2572">
                  <c:v>20.659843203616809</c:v>
                </c:pt>
                <c:pt idx="2573">
                  <c:v>20.726561242574022</c:v>
                </c:pt>
                <c:pt idx="2574">
                  <c:v>20.79327928153122</c:v>
                </c:pt>
                <c:pt idx="2575">
                  <c:v>20.859997320488478</c:v>
                </c:pt>
                <c:pt idx="2576">
                  <c:v>20.927389733154811</c:v>
                </c:pt>
                <c:pt idx="2577">
                  <c:v>20.995411561283024</c:v>
                </c:pt>
                <c:pt idx="2578">
                  <c:v>21.06352330590579</c:v>
                </c:pt>
                <c:pt idx="2579">
                  <c:v>21.132489257226812</c:v>
                </c:pt>
                <c:pt idx="2580">
                  <c:v>21.201679999784194</c:v>
                </c:pt>
                <c:pt idx="2581">
                  <c:v>21.271050575330687</c:v>
                </c:pt>
                <c:pt idx="2582">
                  <c:v>21.340645942113554</c:v>
                </c:pt>
                <c:pt idx="2583">
                  <c:v>21.411050557347387</c:v>
                </c:pt>
                <c:pt idx="2584">
                  <c:v>21.481679963817594</c:v>
                </c:pt>
                <c:pt idx="2585">
                  <c:v>21.55239928678235</c:v>
                </c:pt>
                <c:pt idx="2586">
                  <c:v>21.623523233972605</c:v>
                </c:pt>
                <c:pt idx="2587">
                  <c:v>21.694737097657413</c:v>
                </c:pt>
                <c:pt idx="2588">
                  <c:v>21.766130794331289</c:v>
                </c:pt>
                <c:pt idx="2589">
                  <c:v>21.838063989972511</c:v>
                </c:pt>
                <c:pt idx="2590">
                  <c:v>21.91017701860283</c:v>
                </c:pt>
                <c:pt idx="2591">
                  <c:v>21.982424921974946</c:v>
                </c:pt>
                <c:pt idx="2592">
                  <c:v>22.055212324314411</c:v>
                </c:pt>
                <c:pt idx="2593">
                  <c:v>22.128584183868441</c:v>
                </c:pt>
                <c:pt idx="2594">
                  <c:v>22.202630417131601</c:v>
                </c:pt>
                <c:pt idx="2595">
                  <c:v>22.276811525136605</c:v>
                </c:pt>
                <c:pt idx="2596">
                  <c:v>22.351082549636153</c:v>
                </c:pt>
                <c:pt idx="2597">
                  <c:v>22.425938031350277</c:v>
                </c:pt>
                <c:pt idx="2598">
                  <c:v>22.501602761515379</c:v>
                </c:pt>
                <c:pt idx="2599">
                  <c:v>22.577851948895077</c:v>
                </c:pt>
                <c:pt idx="2600">
                  <c:v>22.654146094522019</c:v>
                </c:pt>
                <c:pt idx="2601">
                  <c:v>22.730665031385346</c:v>
                </c:pt>
                <c:pt idx="2602">
                  <c:v>22.807588592474175</c:v>
                </c:pt>
                <c:pt idx="2603">
                  <c:v>22.885186527272122</c:v>
                </c:pt>
                <c:pt idx="2604">
                  <c:v>22.963638668768301</c:v>
                </c:pt>
                <c:pt idx="2605">
                  <c:v>23.042360559748154</c:v>
                </c:pt>
                <c:pt idx="2606">
                  <c:v>23.122161448662631</c:v>
                </c:pt>
                <c:pt idx="2607">
                  <c:v>23.202097212318922</c:v>
                </c:pt>
                <c:pt idx="2608">
                  <c:v>23.282482558447956</c:v>
                </c:pt>
                <c:pt idx="2609">
                  <c:v>23.36300277931884</c:v>
                </c:pt>
                <c:pt idx="2610">
                  <c:v>23.444197373898859</c:v>
                </c:pt>
                <c:pt idx="2611">
                  <c:v>23.52570667620979</c:v>
                </c:pt>
                <c:pt idx="2612">
                  <c:v>23.607350853262584</c:v>
                </c:pt>
                <c:pt idx="2613">
                  <c:v>23.690029070002687</c:v>
                </c:pt>
                <c:pt idx="2614">
                  <c:v>23.77275224499007</c:v>
                </c:pt>
                <c:pt idx="2615">
                  <c:v>23.857183833373931</c:v>
                </c:pt>
                <c:pt idx="2616">
                  <c:v>23.942020045983277</c:v>
                </c:pt>
                <c:pt idx="2617">
                  <c:v>24.028339880752728</c:v>
                </c:pt>
                <c:pt idx="2618">
                  <c:v>24.114884506758592</c:v>
                </c:pt>
                <c:pt idx="2619">
                  <c:v>24.201653924000787</c:v>
                </c:pt>
                <c:pt idx="2620">
                  <c:v>24.289187631446676</c:v>
                </c:pt>
                <c:pt idx="2621">
                  <c:v>24.376901171881681</c:v>
                </c:pt>
                <c:pt idx="2622">
                  <c:v>24.464884461800331</c:v>
                </c:pt>
                <c:pt idx="2623">
                  <c:v>24.552867751718985</c:v>
                </c:pt>
                <c:pt idx="2624">
                  <c:v>24.640895999884915</c:v>
                </c:pt>
                <c:pt idx="2625">
                  <c:v>24.729733496501783</c:v>
                </c:pt>
                <c:pt idx="2626">
                  <c:v>24.819245366827833</c:v>
                </c:pt>
                <c:pt idx="2627">
                  <c:v>24.908847153648413</c:v>
                </c:pt>
                <c:pt idx="2628">
                  <c:v>24.999438021909047</c:v>
                </c:pt>
                <c:pt idx="2629">
                  <c:v>25.09119780459887</c:v>
                </c:pt>
                <c:pt idx="2630">
                  <c:v>25.182957587288691</c:v>
                </c:pt>
                <c:pt idx="2631">
                  <c:v>25.274942161214888</c:v>
                </c:pt>
                <c:pt idx="2632">
                  <c:v>25.366971693388351</c:v>
                </c:pt>
                <c:pt idx="2633">
                  <c:v>25.459855432260067</c:v>
                </c:pt>
                <c:pt idx="2634">
                  <c:v>25.552784129379049</c:v>
                </c:pt>
                <c:pt idx="2635">
                  <c:v>25.646477116701721</c:v>
                </c:pt>
                <c:pt idx="2636">
                  <c:v>25.740170104024386</c:v>
                </c:pt>
                <c:pt idx="2637">
                  <c:v>25.835751337732649</c:v>
                </c:pt>
                <c:pt idx="2638">
                  <c:v>25.931422487935443</c:v>
                </c:pt>
                <c:pt idx="2639">
                  <c:v>26.027812970094679</c:v>
                </c:pt>
                <c:pt idx="2640">
                  <c:v>26.124383285242992</c:v>
                </c:pt>
                <c:pt idx="2641">
                  <c:v>26.221403182864073</c:v>
                </c:pt>
                <c:pt idx="2642">
                  <c:v>26.31846803873243</c:v>
                </c:pt>
                <c:pt idx="2643">
                  <c:v>26.41557785284806</c:v>
                </c:pt>
                <c:pt idx="2644">
                  <c:v>26.513092291189164</c:v>
                </c:pt>
                <c:pt idx="2645">
                  <c:v>26.611101270250327</c:v>
                </c:pt>
                <c:pt idx="2646">
                  <c:v>26.710369080235186</c:v>
                </c:pt>
                <c:pt idx="2647">
                  <c:v>26.809906639703698</c:v>
                </c:pt>
                <c:pt idx="2648">
                  <c:v>26.909579073914053</c:v>
                </c:pt>
                <c:pt idx="2649">
                  <c:v>27.011004879768159</c:v>
                </c:pt>
                <c:pt idx="2650">
                  <c:v>27.113105059331399</c:v>
                </c:pt>
                <c:pt idx="2651">
                  <c:v>27.215250197141916</c:v>
                </c:pt>
                <c:pt idx="2652">
                  <c:v>27.318159625156127</c:v>
                </c:pt>
                <c:pt idx="2653">
                  <c:v>27.421878301621284</c:v>
                </c:pt>
                <c:pt idx="2654">
                  <c:v>27.527125558493825</c:v>
                </c:pt>
                <c:pt idx="2655">
                  <c:v>27.63372156278464</c:v>
                </c:pt>
                <c:pt idx="2656">
                  <c:v>27.740946982537302</c:v>
                </c:pt>
                <c:pt idx="2657">
                  <c:v>27.848487110020926</c:v>
                </c:pt>
                <c:pt idx="2658">
                  <c:v>27.956296986988182</c:v>
                </c:pt>
                <c:pt idx="2659">
                  <c:v>28.064151822202728</c:v>
                </c:pt>
                <c:pt idx="2660">
                  <c:v>28.172096573911798</c:v>
                </c:pt>
                <c:pt idx="2661">
                  <c:v>28.281300156544614</c:v>
                </c:pt>
                <c:pt idx="2662">
                  <c:v>28.392391985562998</c:v>
                </c:pt>
                <c:pt idx="2663">
                  <c:v>28.503618689323211</c:v>
                </c:pt>
                <c:pt idx="2664">
                  <c:v>28.615025226072557</c:v>
                </c:pt>
                <c:pt idx="2665">
                  <c:v>28.72706117828373</c:v>
                </c:pt>
                <c:pt idx="2666">
                  <c:v>28.840715627396836</c:v>
                </c:pt>
                <c:pt idx="2667">
                  <c:v>28.954774700735424</c:v>
                </c:pt>
                <c:pt idx="2668">
                  <c:v>29.069508147783147</c:v>
                </c:pt>
                <c:pt idx="2669">
                  <c:v>29.186759256678322</c:v>
                </c:pt>
                <c:pt idx="2670">
                  <c:v>29.304100282068042</c:v>
                </c:pt>
                <c:pt idx="2671">
                  <c:v>29.422430388897819</c:v>
                </c:pt>
                <c:pt idx="2672">
                  <c:v>29.541030245211267</c:v>
                </c:pt>
                <c:pt idx="2673">
                  <c:v>29.661338514921184</c:v>
                </c:pt>
                <c:pt idx="2674">
                  <c:v>29.78196149236204</c:v>
                </c:pt>
                <c:pt idx="2675">
                  <c:v>29.902584469802896</c:v>
                </c:pt>
                <c:pt idx="2676">
                  <c:v>30.023926779200156</c:v>
                </c:pt>
                <c:pt idx="2677">
                  <c:v>30.149405247346788</c:v>
                </c:pt>
                <c:pt idx="2678">
                  <c:v>30.27645725414807</c:v>
                </c:pt>
                <c:pt idx="2679">
                  <c:v>30.404093718163935</c:v>
                </c:pt>
                <c:pt idx="2680">
                  <c:v>30.538339044529323</c:v>
                </c:pt>
                <c:pt idx="2681">
                  <c:v>30.674067993054859</c:v>
                </c:pt>
                <c:pt idx="2682">
                  <c:v>30.812044853944137</c:v>
                </c:pt>
                <c:pt idx="2683">
                  <c:v>30.950381380811642</c:v>
                </c:pt>
                <c:pt idx="2684">
                  <c:v>31.08916749015189</c:v>
                </c:pt>
                <c:pt idx="2685">
                  <c:v>31.228043515986691</c:v>
                </c:pt>
                <c:pt idx="2686">
                  <c:v>31.367503999036096</c:v>
                </c:pt>
                <c:pt idx="2687">
                  <c:v>31.507818688783733</c:v>
                </c:pt>
                <c:pt idx="2688">
                  <c:v>31.649347251207796</c:v>
                </c:pt>
                <c:pt idx="2689">
                  <c:v>31.794067849188458</c:v>
                </c:pt>
                <c:pt idx="2690">
                  <c:v>31.940047278092823</c:v>
                </c:pt>
                <c:pt idx="2691">
                  <c:v>32.090342698735682</c:v>
                </c:pt>
                <c:pt idx="2692">
                  <c:v>32.240638119378531</c:v>
                </c:pt>
                <c:pt idx="2693">
                  <c:v>32.39106841476319</c:v>
                </c:pt>
                <c:pt idx="2694">
                  <c:v>32.542532749835246</c:v>
                </c:pt>
                <c:pt idx="2695">
                  <c:v>32.694356750885461</c:v>
                </c:pt>
                <c:pt idx="2696">
                  <c:v>32.846945042139367</c:v>
                </c:pt>
                <c:pt idx="2697">
                  <c:v>33.006232112237356</c:v>
                </c:pt>
                <c:pt idx="2698">
                  <c:v>33.168621301397394</c:v>
                </c:pt>
                <c:pt idx="2699">
                  <c:v>33.333438235910315</c:v>
                </c:pt>
                <c:pt idx="2700">
                  <c:v>33.499334168357862</c:v>
                </c:pt>
                <c:pt idx="2701">
                  <c:v>33.666848597707293</c:v>
                </c:pt>
                <c:pt idx="2702">
                  <c:v>33.836655897667825</c:v>
                </c:pt>
                <c:pt idx="2703">
                  <c:v>34.010149773904971</c:v>
                </c:pt>
                <c:pt idx="2704">
                  <c:v>34.190747053211659</c:v>
                </c:pt>
                <c:pt idx="2705">
                  <c:v>34.37246828870029</c:v>
                </c:pt>
                <c:pt idx="2706">
                  <c:v>34.554279440683409</c:v>
                </c:pt>
                <c:pt idx="2707">
                  <c:v>34.741440624092391</c:v>
                </c:pt>
                <c:pt idx="2708">
                  <c:v>34.92882659873775</c:v>
                </c:pt>
                <c:pt idx="2709">
                  <c:v>35.119359650692374</c:v>
                </c:pt>
                <c:pt idx="2710">
                  <c:v>35.315962066029279</c:v>
                </c:pt>
                <c:pt idx="2711">
                  <c:v>35.516206099395468</c:v>
                </c:pt>
                <c:pt idx="2712">
                  <c:v>35.719282502340064</c:v>
                </c:pt>
                <c:pt idx="2713">
                  <c:v>35.924966483626626</c:v>
                </c:pt>
                <c:pt idx="2714">
                  <c:v>36.132538711298828</c:v>
                </c:pt>
                <c:pt idx="2715">
                  <c:v>36.343797515247545</c:v>
                </c:pt>
                <c:pt idx="2716">
                  <c:v>36.560721058353096</c:v>
                </c:pt>
                <c:pt idx="2717">
                  <c:v>36.780701762273374</c:v>
                </c:pt>
                <c:pt idx="2718">
                  <c:v>37.003155169793814</c:v>
                </c:pt>
                <c:pt idx="2719">
                  <c:v>37.22781153143076</c:v>
                </c:pt>
                <c:pt idx="2720">
                  <c:v>37.455659928624286</c:v>
                </c:pt>
                <c:pt idx="2721">
                  <c:v>37.685531446945234</c:v>
                </c:pt>
                <c:pt idx="2722">
                  <c:v>37.91571767299709</c:v>
                </c:pt>
                <c:pt idx="2723">
                  <c:v>38.153007302118525</c:v>
                </c:pt>
                <c:pt idx="2724">
                  <c:v>38.391375929174593</c:v>
                </c:pt>
                <c:pt idx="2725">
                  <c:v>38.629789514477913</c:v>
                </c:pt>
                <c:pt idx="2726">
                  <c:v>38.869057306479469</c:v>
                </c:pt>
                <c:pt idx="2727">
                  <c:v>39.108370056728312</c:v>
                </c:pt>
                <c:pt idx="2728">
                  <c:v>39.350020635835484</c:v>
                </c:pt>
                <c:pt idx="2729">
                  <c:v>39.594953166993811</c:v>
                </c:pt>
                <c:pt idx="2730">
                  <c:v>39.84172898629042</c:v>
                </c:pt>
                <c:pt idx="2731">
                  <c:v>40.089314054038006</c:v>
                </c:pt>
                <c:pt idx="2732">
                  <c:v>40.339102075902105</c:v>
                </c:pt>
                <c:pt idx="2733">
                  <c:v>40.593565755482885</c:v>
                </c:pt>
                <c:pt idx="2734">
                  <c:v>40.848254226300035</c:v>
                </c:pt>
                <c:pt idx="2735">
                  <c:v>41.106044816179228</c:v>
                </c:pt>
                <c:pt idx="2736">
                  <c:v>41.364150113789321</c:v>
                </c:pt>
                <c:pt idx="2737">
                  <c:v>41.62257011913038</c:v>
                </c:pt>
                <c:pt idx="2738">
                  <c:v>41.888453193519176</c:v>
                </c:pt>
                <c:pt idx="2739">
                  <c:v>42.160225798301113</c:v>
                </c:pt>
                <c:pt idx="2740">
                  <c:v>42.433571941737711</c:v>
                </c:pt>
                <c:pt idx="2741">
                  <c:v>42.707008001668854</c:v>
                </c:pt>
                <c:pt idx="2742">
                  <c:v>42.982961723447403</c:v>
                </c:pt>
                <c:pt idx="2743">
                  <c:v>43.261478065320738</c:v>
                </c:pt>
                <c:pt idx="2744">
                  <c:v>43.544804939652515</c:v>
                </c:pt>
                <c:pt idx="2745">
                  <c:v>43.829390644908095</c:v>
                </c:pt>
                <c:pt idx="2746">
                  <c:v>44.115415014076433</c:v>
                </c:pt>
                <c:pt idx="2747">
                  <c:v>44.409936491979913</c:v>
                </c:pt>
                <c:pt idx="2748">
                  <c:v>44.705536967818006</c:v>
                </c:pt>
                <c:pt idx="2749">
                  <c:v>45.007701347758342</c:v>
                </c:pt>
                <c:pt idx="2750">
                  <c:v>45.311888848826094</c:v>
                </c:pt>
                <c:pt idx="2751">
                  <c:v>45.616525932366606</c:v>
                </c:pt>
                <c:pt idx="2752">
                  <c:v>45.924534884452811</c:v>
                </c:pt>
                <c:pt idx="2753">
                  <c:v>46.234252249935508</c:v>
                </c:pt>
                <c:pt idx="2754">
                  <c:v>46.547431400458379</c:v>
                </c:pt>
                <c:pt idx="2755">
                  <c:v>46.860655509228565</c:v>
                </c:pt>
                <c:pt idx="2756">
                  <c:v>47.176217446857102</c:v>
                </c:pt>
                <c:pt idx="2757">
                  <c:v>47.491779384485632</c:v>
                </c:pt>
                <c:pt idx="2758">
                  <c:v>47.813185894260002</c:v>
                </c:pt>
                <c:pt idx="2759">
                  <c:v>48.136435692172682</c:v>
                </c:pt>
                <c:pt idx="2760">
                  <c:v>48.467238475627653</c:v>
                </c:pt>
                <c:pt idx="2761">
                  <c:v>48.79849084155547</c:v>
                </c:pt>
                <c:pt idx="2762">
                  <c:v>49.139004606422006</c:v>
                </c:pt>
                <c:pt idx="2763">
                  <c:v>49.483744446532491</c:v>
                </c:pt>
                <c:pt idx="2764">
                  <c:v>49.835767522701651</c:v>
                </c:pt>
                <c:pt idx="2765">
                  <c:v>50.188914555052705</c:v>
                </c:pt>
                <c:pt idx="2766">
                  <c:v>50.545613288938561</c:v>
                </c:pt>
                <c:pt idx="2767">
                  <c:v>50.906223390337374</c:v>
                </c:pt>
                <c:pt idx="2768">
                  <c:v>51.269755777809166</c:v>
                </c:pt>
                <c:pt idx="2769">
                  <c:v>51.635850785375631</c:v>
                </c:pt>
                <c:pt idx="2770">
                  <c:v>52.004058830564063</c:v>
                </c:pt>
                <c:pt idx="2771">
                  <c:v>52.379595070058436</c:v>
                </c:pt>
                <c:pt idx="2772">
                  <c:v>52.759222510054911</c:v>
                </c:pt>
                <c:pt idx="2773">
                  <c:v>53.139704156749609</c:v>
                </c:pt>
                <c:pt idx="2774">
                  <c:v>53.522703465291791</c:v>
                </c:pt>
                <c:pt idx="2775">
                  <c:v>53.909928849077872</c:v>
                </c:pt>
                <c:pt idx="2776">
                  <c:v>54.298952562754984</c:v>
                </c:pt>
                <c:pt idx="2777">
                  <c:v>54.691572936214151</c:v>
                </c:pt>
                <c:pt idx="2778">
                  <c:v>55.090487464291897</c:v>
                </c:pt>
                <c:pt idx="2779">
                  <c:v>55.497719268115709</c:v>
                </c:pt>
                <c:pt idx="2780">
                  <c:v>55.924552867751736</c:v>
                </c:pt>
                <c:pt idx="2781">
                  <c:v>56.355207918406165</c:v>
                </c:pt>
                <c:pt idx="2782">
                  <c:v>56.792561747904756</c:v>
                </c:pt>
                <c:pt idx="2783">
                  <c:v>57.238053020160187</c:v>
                </c:pt>
                <c:pt idx="2784">
                  <c:v>57.687725409412252</c:v>
                </c:pt>
                <c:pt idx="2785">
                  <c:v>58.139420919791782</c:v>
                </c:pt>
                <c:pt idx="2786">
                  <c:v>58.603120282193935</c:v>
                </c:pt>
                <c:pt idx="2787">
                  <c:v>59.07014655489445</c:v>
                </c:pt>
                <c:pt idx="2788">
                  <c:v>59.545714894577422</c:v>
                </c:pt>
                <c:pt idx="2789">
                  <c:v>60.034905583184901</c:v>
                </c:pt>
                <c:pt idx="2790">
                  <c:v>60.530390426411003</c:v>
                </c:pt>
                <c:pt idx="2791">
                  <c:v>61.034911877339503</c:v>
                </c:pt>
                <c:pt idx="2792">
                  <c:v>61.540467367955358</c:v>
                </c:pt>
                <c:pt idx="2793">
                  <c:v>62.054699800295438</c:v>
                </c:pt>
                <c:pt idx="2794">
                  <c:v>62.576665051166962</c:v>
                </c:pt>
                <c:pt idx="2795">
                  <c:v>63.129741409153304</c:v>
                </c:pt>
                <c:pt idx="2796">
                  <c:v>63.695540951118716</c:v>
                </c:pt>
                <c:pt idx="2797">
                  <c:v>64.266510691520793</c:v>
                </c:pt>
                <c:pt idx="2798">
                  <c:v>64.84283046334869</c:v>
                </c:pt>
                <c:pt idx="2799">
                  <c:v>65.422836811453124</c:v>
                </c:pt>
                <c:pt idx="2800">
                  <c:v>66.019837377027926</c:v>
                </c:pt>
                <c:pt idx="2801">
                  <c:v>66.619040896719184</c:v>
                </c:pt>
                <c:pt idx="2802">
                  <c:v>67.221256618977975</c:v>
                </c:pt>
                <c:pt idx="2803">
                  <c:v>67.857730525660784</c:v>
                </c:pt>
                <c:pt idx="2804">
                  <c:v>68.523472251320172</c:v>
                </c:pt>
                <c:pt idx="2805">
                  <c:v>69.221134332545333</c:v>
                </c:pt>
                <c:pt idx="2806">
                  <c:v>69.921718699843467</c:v>
                </c:pt>
                <c:pt idx="2807">
                  <c:v>70.6358804578188</c:v>
                </c:pt>
                <c:pt idx="2808">
                  <c:v>71.352514919394352</c:v>
                </c:pt>
                <c:pt idx="2809">
                  <c:v>72.091313796876847</c:v>
                </c:pt>
                <c:pt idx="2810">
                  <c:v>72.834878248570533</c:v>
                </c:pt>
                <c:pt idx="2811">
                  <c:v>73.625199277431008</c:v>
                </c:pt>
                <c:pt idx="2812">
                  <c:v>74.418847216589882</c:v>
                </c:pt>
                <c:pt idx="2813">
                  <c:v>75.250349999955063</c:v>
                </c:pt>
                <c:pt idx="2814">
                  <c:v>76.092328054935379</c:v>
                </c:pt>
                <c:pt idx="2815">
                  <c:v>76.937677978461409</c:v>
                </c:pt>
                <c:pt idx="2816">
                  <c:v>77.809957892105572</c:v>
                </c:pt>
                <c:pt idx="2817">
                  <c:v>78.691004663968613</c:v>
                </c:pt>
                <c:pt idx="2818">
                  <c:v>79.58302124816683</c:v>
                </c:pt>
                <c:pt idx="2819">
                  <c:v>80.491447592620702</c:v>
                </c:pt>
                <c:pt idx="2820">
                  <c:v>81.52724065160686</c:v>
                </c:pt>
                <c:pt idx="2821">
                  <c:v>82.587266205874627</c:v>
                </c:pt>
                <c:pt idx="2822">
                  <c:v>83.733881344395456</c:v>
                </c:pt>
                <c:pt idx="2823">
                  <c:v>84.971132309424178</c:v>
                </c:pt>
                <c:pt idx="2824">
                  <c:v>86.217374923908167</c:v>
                </c:pt>
                <c:pt idx="2825">
                  <c:v>87.480791588851403</c:v>
                </c:pt>
                <c:pt idx="2826">
                  <c:v>88.95506243351798</c:v>
                </c:pt>
                <c:pt idx="2827">
                  <c:v>90.811478380028433</c:v>
                </c:pt>
                <c:pt idx="2828">
                  <c:v>92.846288651729139</c:v>
                </c:pt>
                <c:pt idx="2829">
                  <c:v>94.92178613721434</c:v>
                </c:pt>
                <c:pt idx="2830">
                  <c:v>97.015581629340858</c:v>
                </c:pt>
                <c:pt idx="2831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279680"/>
        <c:axId val="66281856"/>
      </c:scatterChart>
      <c:valAx>
        <c:axId val="66279680"/>
        <c:scaling>
          <c:logBase val="10"/>
          <c:orientation val="minMax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Particle Area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66281856"/>
        <c:crosses val="autoZero"/>
        <c:crossBetween val="midCat"/>
      </c:valAx>
      <c:valAx>
        <c:axId val="66281856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Cumulative Area Percentage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6627968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CA" sz="2400" dirty="0"/>
              <a:t>Clinker + Japanes</a:t>
            </a:r>
            <a:r>
              <a:rPr lang="en-CA" sz="2400" baseline="0" dirty="0"/>
              <a:t>e Fly Ash Phase </a:t>
            </a:r>
            <a:r>
              <a:rPr lang="en-CA" sz="2400" baseline="0" dirty="0" smtClean="0"/>
              <a:t>Mass </a:t>
            </a:r>
            <a:r>
              <a:rPr lang="en-CA" sz="2400" baseline="0" dirty="0"/>
              <a:t>Percentages</a:t>
            </a:r>
            <a:endParaRPr lang="en-CA" sz="2400" dirty="0"/>
          </a:p>
        </c:rich>
      </c:tx>
      <c:layout/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Sheet1!$C$71</c:f>
              <c:strCache>
                <c:ptCount val="1"/>
                <c:pt idx="0">
                  <c:v>Clinker</c:v>
                </c:pt>
              </c:strCache>
            </c:strRef>
          </c:tx>
          <c:invertIfNegative val="0"/>
          <c:cat>
            <c:strRef>
              <c:f>Sheet1!$D$70:$E$70</c:f>
              <c:strCache>
                <c:ptCount val="2"/>
                <c:pt idx="0">
                  <c:v>Mixed Value</c:v>
                </c:pt>
                <c:pt idx="1">
                  <c:v>Particle-Based Morphological Segmentation</c:v>
                </c:pt>
              </c:strCache>
            </c:strRef>
          </c:cat>
          <c:val>
            <c:numRef>
              <c:f>Sheet1!$D$71:$E$71</c:f>
              <c:numCache>
                <c:formatCode>General</c:formatCode>
                <c:ptCount val="2"/>
                <c:pt idx="0">
                  <c:v>70</c:v>
                </c:pt>
                <c:pt idx="1">
                  <c:v>70.36999999999999</c:v>
                </c:pt>
              </c:numCache>
            </c:numRef>
          </c:val>
        </c:ser>
        <c:ser>
          <c:idx val="1"/>
          <c:order val="1"/>
          <c:tx>
            <c:strRef>
              <c:f>Sheet1!$C$72</c:f>
              <c:strCache>
                <c:ptCount val="1"/>
                <c:pt idx="0">
                  <c:v>Japanese Fly Ash</c:v>
                </c:pt>
              </c:strCache>
            </c:strRef>
          </c:tx>
          <c:invertIfNegative val="0"/>
          <c:cat>
            <c:strRef>
              <c:f>Sheet1!$D$70:$E$70</c:f>
              <c:strCache>
                <c:ptCount val="2"/>
                <c:pt idx="0">
                  <c:v>Mixed Value</c:v>
                </c:pt>
                <c:pt idx="1">
                  <c:v>Particle-Based Morphological Segmentation</c:v>
                </c:pt>
              </c:strCache>
            </c:strRef>
          </c:cat>
          <c:val>
            <c:numRef>
              <c:f>Sheet1!$D$72:$E$72</c:f>
              <c:numCache>
                <c:formatCode>General</c:formatCode>
                <c:ptCount val="2"/>
                <c:pt idx="0">
                  <c:v>30</c:v>
                </c:pt>
                <c:pt idx="1">
                  <c:v>29.630000000000006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5"/>
        <c:overlap val="100"/>
        <c:axId val="66309120"/>
        <c:axId val="74269440"/>
      </c:barChart>
      <c:catAx>
        <c:axId val="66309120"/>
        <c:scaling>
          <c:orientation val="minMax"/>
        </c:scaling>
        <c:delete val="0"/>
        <c:axPos val="b"/>
        <c:majorTickMark val="none"/>
        <c:minorTickMark val="none"/>
        <c:tickLblPos val="nextTo"/>
        <c:crossAx val="74269440"/>
        <c:crosses val="autoZero"/>
        <c:auto val="1"/>
        <c:lblAlgn val="ctr"/>
        <c:lblOffset val="100"/>
        <c:noMultiLvlLbl val="0"/>
      </c:catAx>
      <c:valAx>
        <c:axId val="7426944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CA" sz="1400" dirty="0" smtClean="0"/>
                  <a:t>Phase</a:t>
                </a:r>
                <a:r>
                  <a:rPr lang="en-CA" sz="1400" baseline="0" dirty="0" smtClean="0"/>
                  <a:t> Mass</a:t>
                </a:r>
                <a:endParaRPr lang="en-CA" sz="1400" dirty="0"/>
              </a:p>
            </c:rich>
          </c:tx>
          <c:layout>
            <c:manualLayout>
              <c:xMode val="edge"/>
              <c:yMode val="edge"/>
              <c:x val="2.5306448386925643E-2"/>
              <c:y val="0.40492680774835244"/>
            </c:manualLayout>
          </c:layout>
          <c:overlay val="0"/>
        </c:title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6309120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400"/>
            </a:pPr>
            <a:endParaRPr lang="en-US"/>
          </a:p>
        </c:txPr>
      </c:dTable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CA" sz="1760" dirty="0" smtClean="0"/>
              <a:t>Average </a:t>
            </a:r>
            <a:r>
              <a:rPr lang="en-CA" sz="1760" dirty="0"/>
              <a:t>Grey Level Vs. Clinker Area Percentage of Clinker + Slag </a:t>
            </a:r>
            <a:r>
              <a:rPr lang="en-CA" sz="1760" dirty="0" smtClean="0"/>
              <a:t>4500 Particles</a:t>
            </a:r>
            <a:endParaRPr lang="en-CA" sz="176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9.2865823804223979E-2"/>
          <c:y val="7.9722233846928323E-2"/>
          <c:w val="0.6808019117237436"/>
          <c:h val="0.81182105742505972"/>
        </c:manualLayout>
      </c:layout>
      <c:scatterChart>
        <c:scatterStyle val="lineMarker"/>
        <c:varyColors val="0"/>
        <c:ser>
          <c:idx val="0"/>
          <c:order val="0"/>
          <c:tx>
            <c:v>EDS Classified Clinker</c:v>
          </c:tx>
          <c:spPr>
            <a:ln w="28575">
              <a:noFill/>
            </a:ln>
          </c:spPr>
          <c:xVal>
            <c:numRef>
              <c:f>'E:\[SL4500+CL_EDS_500II.xlsx]analysis 2'!$DG$385:$DG$515</c:f>
              <c:numCache>
                <c:formatCode>General</c:formatCode>
                <c:ptCount val="131"/>
                <c:pt idx="0">
                  <c:v>0.92700000000000005</c:v>
                </c:pt>
                <c:pt idx="1">
                  <c:v>0.86000000000000021</c:v>
                </c:pt>
                <c:pt idx="2">
                  <c:v>0.89100000000000001</c:v>
                </c:pt>
                <c:pt idx="3">
                  <c:v>0.93100000000000005</c:v>
                </c:pt>
                <c:pt idx="4">
                  <c:v>3.100000000000001E-2</c:v>
                </c:pt>
                <c:pt idx="5">
                  <c:v>0.71600000000000019</c:v>
                </c:pt>
                <c:pt idx="6">
                  <c:v>0.93</c:v>
                </c:pt>
                <c:pt idx="7">
                  <c:v>0.89600000000000002</c:v>
                </c:pt>
                <c:pt idx="8">
                  <c:v>0.88800000000000001</c:v>
                </c:pt>
                <c:pt idx="9">
                  <c:v>0.64900000000000024</c:v>
                </c:pt>
                <c:pt idx="10">
                  <c:v>0.83500000000000019</c:v>
                </c:pt>
                <c:pt idx="11">
                  <c:v>0.88800000000000001</c:v>
                </c:pt>
                <c:pt idx="12">
                  <c:v>0.89</c:v>
                </c:pt>
                <c:pt idx="13">
                  <c:v>0.88300000000000001</c:v>
                </c:pt>
                <c:pt idx="14">
                  <c:v>0.90700000000000003</c:v>
                </c:pt>
                <c:pt idx="15">
                  <c:v>0.80600000000000005</c:v>
                </c:pt>
                <c:pt idx="16">
                  <c:v>0.8550000000000002</c:v>
                </c:pt>
                <c:pt idx="17">
                  <c:v>0.78100000000000003</c:v>
                </c:pt>
                <c:pt idx="18">
                  <c:v>0.89500000000000002</c:v>
                </c:pt>
                <c:pt idx="19">
                  <c:v>0.88400000000000001</c:v>
                </c:pt>
                <c:pt idx="20">
                  <c:v>0.91800000000000004</c:v>
                </c:pt>
                <c:pt idx="21">
                  <c:v>0.91500000000000004</c:v>
                </c:pt>
                <c:pt idx="22">
                  <c:v>0.90200000000000002</c:v>
                </c:pt>
                <c:pt idx="23">
                  <c:v>0.6020000000000002</c:v>
                </c:pt>
                <c:pt idx="24">
                  <c:v>0.80600000000000005</c:v>
                </c:pt>
                <c:pt idx="25">
                  <c:v>0.93700000000000028</c:v>
                </c:pt>
                <c:pt idx="26">
                  <c:v>0.82199999999999995</c:v>
                </c:pt>
                <c:pt idx="27">
                  <c:v>0.93600000000000005</c:v>
                </c:pt>
                <c:pt idx="28">
                  <c:v>0.90500000000000003</c:v>
                </c:pt>
                <c:pt idx="29">
                  <c:v>0.91300000000000003</c:v>
                </c:pt>
                <c:pt idx="30">
                  <c:v>0.92100000000000004</c:v>
                </c:pt>
                <c:pt idx="31">
                  <c:v>0.91100000000000003</c:v>
                </c:pt>
                <c:pt idx="32">
                  <c:v>0.92800000000000005</c:v>
                </c:pt>
                <c:pt idx="33">
                  <c:v>0.8480000000000002</c:v>
                </c:pt>
                <c:pt idx="34">
                  <c:v>0.90800000000000003</c:v>
                </c:pt>
                <c:pt idx="35">
                  <c:v>1.1000000000000001</c:v>
                </c:pt>
                <c:pt idx="36">
                  <c:v>0.86900000000000022</c:v>
                </c:pt>
                <c:pt idx="37">
                  <c:v>0.93400000000000005</c:v>
                </c:pt>
                <c:pt idx="38">
                  <c:v>0.89900000000000002</c:v>
                </c:pt>
                <c:pt idx="39">
                  <c:v>0.94299999999999995</c:v>
                </c:pt>
                <c:pt idx="40">
                  <c:v>0.93799999999999994</c:v>
                </c:pt>
                <c:pt idx="41">
                  <c:v>0.91100000000000003</c:v>
                </c:pt>
                <c:pt idx="42">
                  <c:v>0.9</c:v>
                </c:pt>
                <c:pt idx="43">
                  <c:v>0.93500000000000005</c:v>
                </c:pt>
                <c:pt idx="44">
                  <c:v>1.1000000000000001</c:v>
                </c:pt>
                <c:pt idx="45">
                  <c:v>0.92100000000000004</c:v>
                </c:pt>
                <c:pt idx="46">
                  <c:v>0.89600000000000002</c:v>
                </c:pt>
                <c:pt idx="47">
                  <c:v>0.92600000000000005</c:v>
                </c:pt>
                <c:pt idx="48">
                  <c:v>0.90500000000000003</c:v>
                </c:pt>
                <c:pt idx="49">
                  <c:v>0.7230000000000002</c:v>
                </c:pt>
                <c:pt idx="50">
                  <c:v>0.93300000000000005</c:v>
                </c:pt>
                <c:pt idx="51">
                  <c:v>0.91800000000000004</c:v>
                </c:pt>
                <c:pt idx="52">
                  <c:v>0.92300000000000004</c:v>
                </c:pt>
                <c:pt idx="53">
                  <c:v>0.92900000000000005</c:v>
                </c:pt>
                <c:pt idx="54">
                  <c:v>0.92400000000000004</c:v>
                </c:pt>
                <c:pt idx="55">
                  <c:v>0.67600000000000038</c:v>
                </c:pt>
                <c:pt idx="56">
                  <c:v>0.94199999999999995</c:v>
                </c:pt>
                <c:pt idx="57">
                  <c:v>0.90300000000000002</c:v>
                </c:pt>
                <c:pt idx="58">
                  <c:v>0.89500000000000002</c:v>
                </c:pt>
                <c:pt idx="59">
                  <c:v>0.91600000000000004</c:v>
                </c:pt>
                <c:pt idx="60">
                  <c:v>0.89200000000000002</c:v>
                </c:pt>
                <c:pt idx="61">
                  <c:v>0.86600000000000021</c:v>
                </c:pt>
                <c:pt idx="62">
                  <c:v>0.8550000000000002</c:v>
                </c:pt>
                <c:pt idx="63">
                  <c:v>0.92600000000000005</c:v>
                </c:pt>
                <c:pt idx="64">
                  <c:v>0.92100000000000004</c:v>
                </c:pt>
                <c:pt idx="65">
                  <c:v>0.88800000000000001</c:v>
                </c:pt>
                <c:pt idx="66">
                  <c:v>0.8</c:v>
                </c:pt>
                <c:pt idx="67">
                  <c:v>0.95700000000000018</c:v>
                </c:pt>
                <c:pt idx="68">
                  <c:v>0.8540000000000002</c:v>
                </c:pt>
                <c:pt idx="69">
                  <c:v>0.93799999999999994</c:v>
                </c:pt>
                <c:pt idx="70">
                  <c:v>0.81699999999999995</c:v>
                </c:pt>
                <c:pt idx="71">
                  <c:v>0.89500000000000002</c:v>
                </c:pt>
                <c:pt idx="72">
                  <c:v>0.91300000000000003</c:v>
                </c:pt>
                <c:pt idx="73">
                  <c:v>0.91800000000000004</c:v>
                </c:pt>
                <c:pt idx="74">
                  <c:v>0.89900000000000002</c:v>
                </c:pt>
                <c:pt idx="75">
                  <c:v>0.8550000000000002</c:v>
                </c:pt>
                <c:pt idx="76">
                  <c:v>0.90300000000000002</c:v>
                </c:pt>
                <c:pt idx="77">
                  <c:v>0.94499999999999995</c:v>
                </c:pt>
                <c:pt idx="78">
                  <c:v>0.94099999999999995</c:v>
                </c:pt>
                <c:pt idx="79">
                  <c:v>0.94299999999999995</c:v>
                </c:pt>
                <c:pt idx="80">
                  <c:v>0.94000000000000017</c:v>
                </c:pt>
                <c:pt idx="81">
                  <c:v>0.93899999999999995</c:v>
                </c:pt>
                <c:pt idx="82">
                  <c:v>0.80900000000000005</c:v>
                </c:pt>
                <c:pt idx="83">
                  <c:v>0.92700000000000005</c:v>
                </c:pt>
                <c:pt idx="84">
                  <c:v>0.94299999999999995</c:v>
                </c:pt>
                <c:pt idx="85">
                  <c:v>0.92300000000000004</c:v>
                </c:pt>
                <c:pt idx="86">
                  <c:v>0.93500000000000005</c:v>
                </c:pt>
                <c:pt idx="87">
                  <c:v>0.9700000000000002</c:v>
                </c:pt>
                <c:pt idx="88">
                  <c:v>0.93200000000000005</c:v>
                </c:pt>
                <c:pt idx="89">
                  <c:v>0.96800000000000019</c:v>
                </c:pt>
                <c:pt idx="90">
                  <c:v>0.89500000000000002</c:v>
                </c:pt>
                <c:pt idx="91">
                  <c:v>0.92800000000000005</c:v>
                </c:pt>
                <c:pt idx="92">
                  <c:v>0.94299999999999995</c:v>
                </c:pt>
                <c:pt idx="93">
                  <c:v>0.92300000000000004</c:v>
                </c:pt>
                <c:pt idx="94">
                  <c:v>0.86300000000000021</c:v>
                </c:pt>
                <c:pt idx="95">
                  <c:v>0.96900000000000019</c:v>
                </c:pt>
                <c:pt idx="96">
                  <c:v>0.95500000000000018</c:v>
                </c:pt>
                <c:pt idx="97">
                  <c:v>0.92</c:v>
                </c:pt>
                <c:pt idx="98">
                  <c:v>0.95400000000000018</c:v>
                </c:pt>
                <c:pt idx="99">
                  <c:v>0.90700000000000003</c:v>
                </c:pt>
                <c:pt idx="100">
                  <c:v>0.94000000000000017</c:v>
                </c:pt>
                <c:pt idx="101">
                  <c:v>0.96700000000000019</c:v>
                </c:pt>
                <c:pt idx="102">
                  <c:v>0.96100000000000019</c:v>
                </c:pt>
                <c:pt idx="103">
                  <c:v>0.94899999999999995</c:v>
                </c:pt>
                <c:pt idx="104">
                  <c:v>0.87400000000000022</c:v>
                </c:pt>
                <c:pt idx="105">
                  <c:v>0.96300000000000019</c:v>
                </c:pt>
                <c:pt idx="106">
                  <c:v>0.91</c:v>
                </c:pt>
                <c:pt idx="107">
                  <c:v>0.95200000000000018</c:v>
                </c:pt>
                <c:pt idx="108">
                  <c:v>0.95200000000000018</c:v>
                </c:pt>
                <c:pt idx="109">
                  <c:v>0.94899999999999995</c:v>
                </c:pt>
                <c:pt idx="110">
                  <c:v>0.93799999999999994</c:v>
                </c:pt>
                <c:pt idx="111">
                  <c:v>0.95200000000000018</c:v>
                </c:pt>
                <c:pt idx="112">
                  <c:v>0.92900000000000005</c:v>
                </c:pt>
                <c:pt idx="113">
                  <c:v>0.9710000000000002</c:v>
                </c:pt>
                <c:pt idx="114">
                  <c:v>0.90800000000000003</c:v>
                </c:pt>
                <c:pt idx="115">
                  <c:v>0.95800000000000018</c:v>
                </c:pt>
                <c:pt idx="116">
                  <c:v>0.98399999999999999</c:v>
                </c:pt>
                <c:pt idx="117">
                  <c:v>0.98299999999999998</c:v>
                </c:pt>
                <c:pt idx="118">
                  <c:v>0.94699999999999995</c:v>
                </c:pt>
                <c:pt idx="119">
                  <c:v>0.9780000000000002</c:v>
                </c:pt>
                <c:pt idx="120">
                  <c:v>0.9710000000000002</c:v>
                </c:pt>
                <c:pt idx="121">
                  <c:v>0.9720000000000002</c:v>
                </c:pt>
                <c:pt idx="122">
                  <c:v>0.95700000000000018</c:v>
                </c:pt>
                <c:pt idx="123">
                  <c:v>0.95900000000000019</c:v>
                </c:pt>
                <c:pt idx="124">
                  <c:v>0.98699999999999999</c:v>
                </c:pt>
                <c:pt idx="125">
                  <c:v>0.91800000000000004</c:v>
                </c:pt>
                <c:pt idx="126">
                  <c:v>0.96300000000000019</c:v>
                </c:pt>
                <c:pt idx="127">
                  <c:v>0.9710000000000002</c:v>
                </c:pt>
                <c:pt idx="128">
                  <c:v>0.95600000000000018</c:v>
                </c:pt>
                <c:pt idx="129">
                  <c:v>0.98099999999999998</c:v>
                </c:pt>
                <c:pt idx="130">
                  <c:v>0.96200000000000019</c:v>
                </c:pt>
              </c:numCache>
            </c:numRef>
          </c:xVal>
          <c:yVal>
            <c:numRef>
              <c:f>'E:\[SL4500+CL_EDS_500II.xlsx]analysis 2'!$DF$385:$DF$515</c:f>
              <c:numCache>
                <c:formatCode>General</c:formatCode>
                <c:ptCount val="131"/>
                <c:pt idx="0">
                  <c:v>233.41200000000001</c:v>
                </c:pt>
                <c:pt idx="1">
                  <c:v>218.65600000000001</c:v>
                </c:pt>
                <c:pt idx="2">
                  <c:v>225.14499999999998</c:v>
                </c:pt>
                <c:pt idx="3">
                  <c:v>234.52</c:v>
                </c:pt>
                <c:pt idx="4">
                  <c:v>181.56800000000001</c:v>
                </c:pt>
                <c:pt idx="5">
                  <c:v>209.10900000000001</c:v>
                </c:pt>
                <c:pt idx="6">
                  <c:v>224.47499999999999</c:v>
                </c:pt>
                <c:pt idx="7">
                  <c:v>225.54</c:v>
                </c:pt>
                <c:pt idx="8">
                  <c:v>222.631</c:v>
                </c:pt>
                <c:pt idx="9">
                  <c:v>217.57900000000001</c:v>
                </c:pt>
                <c:pt idx="10">
                  <c:v>208.702</c:v>
                </c:pt>
                <c:pt idx="11">
                  <c:v>229.75</c:v>
                </c:pt>
                <c:pt idx="12">
                  <c:v>231.66900000000001</c:v>
                </c:pt>
                <c:pt idx="13">
                  <c:v>227.185</c:v>
                </c:pt>
                <c:pt idx="14">
                  <c:v>229.93100000000001</c:v>
                </c:pt>
                <c:pt idx="15">
                  <c:v>225.15600000000001</c:v>
                </c:pt>
                <c:pt idx="16">
                  <c:v>222.46100000000001</c:v>
                </c:pt>
                <c:pt idx="17">
                  <c:v>221.75700000000001</c:v>
                </c:pt>
                <c:pt idx="18">
                  <c:v>235.82300000000001</c:v>
                </c:pt>
                <c:pt idx="19">
                  <c:v>226.74699999999999</c:v>
                </c:pt>
                <c:pt idx="20">
                  <c:v>230.31800000000001</c:v>
                </c:pt>
                <c:pt idx="21">
                  <c:v>226.994</c:v>
                </c:pt>
                <c:pt idx="22">
                  <c:v>225.61599999999999</c:v>
                </c:pt>
                <c:pt idx="23">
                  <c:v>199.82500000000005</c:v>
                </c:pt>
                <c:pt idx="24">
                  <c:v>217.899</c:v>
                </c:pt>
                <c:pt idx="25">
                  <c:v>229.02</c:v>
                </c:pt>
                <c:pt idx="26">
                  <c:v>213.42800000000005</c:v>
                </c:pt>
                <c:pt idx="27">
                  <c:v>230.78300000000002</c:v>
                </c:pt>
                <c:pt idx="28">
                  <c:v>225.38500000000005</c:v>
                </c:pt>
                <c:pt idx="29">
                  <c:v>228.798</c:v>
                </c:pt>
                <c:pt idx="30">
                  <c:v>230.31</c:v>
                </c:pt>
                <c:pt idx="31">
                  <c:v>233.77099999999999</c:v>
                </c:pt>
                <c:pt idx="32">
                  <c:v>231.55600000000001</c:v>
                </c:pt>
                <c:pt idx="33">
                  <c:v>220.24099999999999</c:v>
                </c:pt>
                <c:pt idx="34">
                  <c:v>230.55700000000004</c:v>
                </c:pt>
                <c:pt idx="35">
                  <c:v>-99999</c:v>
                </c:pt>
                <c:pt idx="36">
                  <c:v>229.16200000000001</c:v>
                </c:pt>
                <c:pt idx="37">
                  <c:v>232.67</c:v>
                </c:pt>
                <c:pt idx="38">
                  <c:v>224.52800000000005</c:v>
                </c:pt>
                <c:pt idx="39">
                  <c:v>225.21499999999995</c:v>
                </c:pt>
                <c:pt idx="40">
                  <c:v>230.084</c:v>
                </c:pt>
                <c:pt idx="41">
                  <c:v>231.84700000000001</c:v>
                </c:pt>
                <c:pt idx="42">
                  <c:v>222.80200000000005</c:v>
                </c:pt>
                <c:pt idx="43">
                  <c:v>226.29</c:v>
                </c:pt>
                <c:pt idx="44">
                  <c:v>-99999</c:v>
                </c:pt>
                <c:pt idx="45">
                  <c:v>229.95600000000005</c:v>
                </c:pt>
                <c:pt idx="46">
                  <c:v>220.99100000000001</c:v>
                </c:pt>
                <c:pt idx="47">
                  <c:v>225.35400000000001</c:v>
                </c:pt>
                <c:pt idx="48">
                  <c:v>227.73699999999999</c:v>
                </c:pt>
                <c:pt idx="49">
                  <c:v>209.68300000000002</c:v>
                </c:pt>
                <c:pt idx="50">
                  <c:v>229.34800000000001</c:v>
                </c:pt>
                <c:pt idx="51">
                  <c:v>232.74599999999998</c:v>
                </c:pt>
                <c:pt idx="52">
                  <c:v>228.27699999999999</c:v>
                </c:pt>
                <c:pt idx="53">
                  <c:v>228.64099999999999</c:v>
                </c:pt>
                <c:pt idx="54">
                  <c:v>227.02</c:v>
                </c:pt>
                <c:pt idx="55">
                  <c:v>207.25399999999999</c:v>
                </c:pt>
                <c:pt idx="56">
                  <c:v>227.17599999999999</c:v>
                </c:pt>
                <c:pt idx="57">
                  <c:v>223.98600000000005</c:v>
                </c:pt>
                <c:pt idx="58">
                  <c:v>224.15600000000001</c:v>
                </c:pt>
                <c:pt idx="59">
                  <c:v>229.161</c:v>
                </c:pt>
                <c:pt idx="60">
                  <c:v>226.47300000000001</c:v>
                </c:pt>
                <c:pt idx="61">
                  <c:v>221.685</c:v>
                </c:pt>
                <c:pt idx="62">
                  <c:v>221.02100000000004</c:v>
                </c:pt>
                <c:pt idx="63">
                  <c:v>225.88900000000001</c:v>
                </c:pt>
                <c:pt idx="64">
                  <c:v>217.27099999999999</c:v>
                </c:pt>
                <c:pt idx="65">
                  <c:v>221.041</c:v>
                </c:pt>
                <c:pt idx="66">
                  <c:v>209.13</c:v>
                </c:pt>
                <c:pt idx="67">
                  <c:v>230.87200000000001</c:v>
                </c:pt>
                <c:pt idx="68">
                  <c:v>213.93700000000001</c:v>
                </c:pt>
                <c:pt idx="69">
                  <c:v>228.91200000000001</c:v>
                </c:pt>
                <c:pt idx="70">
                  <c:v>218.726</c:v>
                </c:pt>
                <c:pt idx="71">
                  <c:v>220.608</c:v>
                </c:pt>
                <c:pt idx="72">
                  <c:v>229.751</c:v>
                </c:pt>
                <c:pt idx="73">
                  <c:v>220.85000000000005</c:v>
                </c:pt>
                <c:pt idx="74">
                  <c:v>223.52</c:v>
                </c:pt>
                <c:pt idx="75">
                  <c:v>215.11699999999999</c:v>
                </c:pt>
                <c:pt idx="76">
                  <c:v>222.785</c:v>
                </c:pt>
                <c:pt idx="77">
                  <c:v>228.566</c:v>
                </c:pt>
                <c:pt idx="78">
                  <c:v>225.08100000000005</c:v>
                </c:pt>
                <c:pt idx="79">
                  <c:v>227.89700000000005</c:v>
                </c:pt>
                <c:pt idx="80">
                  <c:v>228.04300000000001</c:v>
                </c:pt>
                <c:pt idx="81">
                  <c:v>228.89400000000001</c:v>
                </c:pt>
                <c:pt idx="82">
                  <c:v>221.49</c:v>
                </c:pt>
                <c:pt idx="83">
                  <c:v>223.20499999999998</c:v>
                </c:pt>
                <c:pt idx="84">
                  <c:v>222.87300000000002</c:v>
                </c:pt>
                <c:pt idx="85">
                  <c:v>222.078</c:v>
                </c:pt>
                <c:pt idx="86">
                  <c:v>223.13499999999999</c:v>
                </c:pt>
                <c:pt idx="87">
                  <c:v>228.61899999999997</c:v>
                </c:pt>
                <c:pt idx="88">
                  <c:v>226.88700000000006</c:v>
                </c:pt>
                <c:pt idx="89">
                  <c:v>228.26900000000001</c:v>
                </c:pt>
                <c:pt idx="90">
                  <c:v>218.84200000000001</c:v>
                </c:pt>
                <c:pt idx="91">
                  <c:v>220.7</c:v>
                </c:pt>
                <c:pt idx="92">
                  <c:v>227.55800000000005</c:v>
                </c:pt>
                <c:pt idx="93">
                  <c:v>224.465</c:v>
                </c:pt>
                <c:pt idx="94">
                  <c:v>216.68700000000001</c:v>
                </c:pt>
                <c:pt idx="95">
                  <c:v>226.24199999999999</c:v>
                </c:pt>
                <c:pt idx="96">
                  <c:v>222.107</c:v>
                </c:pt>
                <c:pt idx="97">
                  <c:v>223.45000000000005</c:v>
                </c:pt>
                <c:pt idx="98">
                  <c:v>223.761</c:v>
                </c:pt>
                <c:pt idx="99">
                  <c:v>220.036</c:v>
                </c:pt>
                <c:pt idx="100">
                  <c:v>225.465</c:v>
                </c:pt>
                <c:pt idx="101">
                  <c:v>226.89800000000005</c:v>
                </c:pt>
                <c:pt idx="102">
                  <c:v>224.018</c:v>
                </c:pt>
                <c:pt idx="103">
                  <c:v>216.55600000000001</c:v>
                </c:pt>
                <c:pt idx="104">
                  <c:v>220.78700000000001</c:v>
                </c:pt>
                <c:pt idx="105">
                  <c:v>224.66</c:v>
                </c:pt>
                <c:pt idx="106">
                  <c:v>218.15100000000001</c:v>
                </c:pt>
                <c:pt idx="107">
                  <c:v>222.042</c:v>
                </c:pt>
                <c:pt idx="108">
                  <c:v>222.05</c:v>
                </c:pt>
                <c:pt idx="109">
                  <c:v>221.535</c:v>
                </c:pt>
                <c:pt idx="110">
                  <c:v>221.21499999999995</c:v>
                </c:pt>
                <c:pt idx="111">
                  <c:v>220.48600000000005</c:v>
                </c:pt>
                <c:pt idx="112">
                  <c:v>222.654</c:v>
                </c:pt>
                <c:pt idx="113">
                  <c:v>224.441</c:v>
                </c:pt>
                <c:pt idx="114">
                  <c:v>219.15700000000001</c:v>
                </c:pt>
                <c:pt idx="115">
                  <c:v>222.02200000000005</c:v>
                </c:pt>
                <c:pt idx="116">
                  <c:v>214.72300000000001</c:v>
                </c:pt>
                <c:pt idx="117">
                  <c:v>223.44</c:v>
                </c:pt>
                <c:pt idx="118">
                  <c:v>222.70299999999997</c:v>
                </c:pt>
                <c:pt idx="119">
                  <c:v>221.63499999999999</c:v>
                </c:pt>
                <c:pt idx="120">
                  <c:v>215.672</c:v>
                </c:pt>
                <c:pt idx="121">
                  <c:v>221.86700000000005</c:v>
                </c:pt>
                <c:pt idx="122">
                  <c:v>-99999</c:v>
                </c:pt>
                <c:pt idx="123">
                  <c:v>220.36100000000005</c:v>
                </c:pt>
                <c:pt idx="124">
                  <c:v>222.94399999999999</c:v>
                </c:pt>
                <c:pt idx="125">
                  <c:v>217.893</c:v>
                </c:pt>
                <c:pt idx="126">
                  <c:v>214.702</c:v>
                </c:pt>
                <c:pt idx="127">
                  <c:v>221.029</c:v>
                </c:pt>
                <c:pt idx="128">
                  <c:v>219.155</c:v>
                </c:pt>
                <c:pt idx="129">
                  <c:v>213.929</c:v>
                </c:pt>
                <c:pt idx="130">
                  <c:v>218.29599999999999</c:v>
                </c:pt>
              </c:numCache>
            </c:numRef>
          </c:yVal>
          <c:smooth val="0"/>
        </c:ser>
        <c:ser>
          <c:idx val="1"/>
          <c:order val="1"/>
          <c:tx>
            <c:v>EDS Classified Slag</c:v>
          </c:tx>
          <c:spPr>
            <a:ln w="28575">
              <a:noFill/>
            </a:ln>
          </c:spPr>
          <c:xVal>
            <c:numRef>
              <c:f>'E:\[SL4500+CL_EDS_500II.xlsx]analysis 2'!$DL$211:$DL$321</c:f>
              <c:numCache>
                <c:formatCode>General</c:formatCode>
                <c:ptCount val="111"/>
                <c:pt idx="0">
                  <c:v>0.21500000000000005</c:v>
                </c:pt>
                <c:pt idx="1">
                  <c:v>0</c:v>
                </c:pt>
                <c:pt idx="2">
                  <c:v>0.88400000000000001</c:v>
                </c:pt>
                <c:pt idx="3">
                  <c:v>0.84000000000000019</c:v>
                </c:pt>
                <c:pt idx="4">
                  <c:v>0.74000000000000021</c:v>
                </c:pt>
                <c:pt idx="5">
                  <c:v>0.66500000000000026</c:v>
                </c:pt>
                <c:pt idx="6">
                  <c:v>0.6050000000000002</c:v>
                </c:pt>
                <c:pt idx="7">
                  <c:v>0.83700000000000019</c:v>
                </c:pt>
                <c:pt idx="8">
                  <c:v>0.80200000000000005</c:v>
                </c:pt>
                <c:pt idx="9">
                  <c:v>0.40800000000000008</c:v>
                </c:pt>
                <c:pt idx="10">
                  <c:v>0.66100000000000025</c:v>
                </c:pt>
                <c:pt idx="11">
                  <c:v>0.66100000000000025</c:v>
                </c:pt>
                <c:pt idx="12">
                  <c:v>0.50700000000000001</c:v>
                </c:pt>
                <c:pt idx="13">
                  <c:v>0.52600000000000002</c:v>
                </c:pt>
                <c:pt idx="14">
                  <c:v>0.81200000000000028</c:v>
                </c:pt>
                <c:pt idx="15">
                  <c:v>0.5</c:v>
                </c:pt>
                <c:pt idx="16">
                  <c:v>0.67800000000000038</c:v>
                </c:pt>
                <c:pt idx="17">
                  <c:v>0.77600000000000025</c:v>
                </c:pt>
                <c:pt idx="18">
                  <c:v>0.74000000000000021</c:v>
                </c:pt>
                <c:pt idx="19">
                  <c:v>0.6040000000000002</c:v>
                </c:pt>
                <c:pt idx="20">
                  <c:v>0.45100000000000001</c:v>
                </c:pt>
                <c:pt idx="21">
                  <c:v>0.77300000000000024</c:v>
                </c:pt>
                <c:pt idx="22">
                  <c:v>0.73400000000000021</c:v>
                </c:pt>
                <c:pt idx="23">
                  <c:v>0.79100000000000004</c:v>
                </c:pt>
                <c:pt idx="24">
                  <c:v>0.54600000000000004</c:v>
                </c:pt>
                <c:pt idx="25">
                  <c:v>1.1000000000000001</c:v>
                </c:pt>
                <c:pt idx="26">
                  <c:v>0.33900000000000013</c:v>
                </c:pt>
                <c:pt idx="27">
                  <c:v>0.52100000000000002</c:v>
                </c:pt>
                <c:pt idx="28">
                  <c:v>0.32700000000000012</c:v>
                </c:pt>
                <c:pt idx="29">
                  <c:v>0.61800000000000022</c:v>
                </c:pt>
                <c:pt idx="30">
                  <c:v>0.21800000000000005</c:v>
                </c:pt>
                <c:pt idx="31">
                  <c:v>0.65600000000000025</c:v>
                </c:pt>
                <c:pt idx="32">
                  <c:v>0.42100000000000015</c:v>
                </c:pt>
                <c:pt idx="33">
                  <c:v>0.68899999999999995</c:v>
                </c:pt>
                <c:pt idx="34">
                  <c:v>0.76100000000000023</c:v>
                </c:pt>
                <c:pt idx="35">
                  <c:v>1.1000000000000001</c:v>
                </c:pt>
                <c:pt idx="36">
                  <c:v>0.16400000000000001</c:v>
                </c:pt>
                <c:pt idx="37">
                  <c:v>0.75000000000000022</c:v>
                </c:pt>
                <c:pt idx="38">
                  <c:v>0.69399999999999995</c:v>
                </c:pt>
                <c:pt idx="39">
                  <c:v>0.19700000000000001</c:v>
                </c:pt>
                <c:pt idx="40">
                  <c:v>0.79200000000000004</c:v>
                </c:pt>
                <c:pt idx="41">
                  <c:v>0.67200000000000026</c:v>
                </c:pt>
                <c:pt idx="42">
                  <c:v>0.3580000000000001</c:v>
                </c:pt>
                <c:pt idx="43">
                  <c:v>0.24300000000000005</c:v>
                </c:pt>
                <c:pt idx="44">
                  <c:v>0.48700000000000015</c:v>
                </c:pt>
                <c:pt idx="45">
                  <c:v>0.40800000000000008</c:v>
                </c:pt>
                <c:pt idx="46">
                  <c:v>0.49600000000000011</c:v>
                </c:pt>
                <c:pt idx="47">
                  <c:v>0.48600000000000015</c:v>
                </c:pt>
                <c:pt idx="48">
                  <c:v>0.45500000000000002</c:v>
                </c:pt>
                <c:pt idx="49">
                  <c:v>0.54700000000000004</c:v>
                </c:pt>
                <c:pt idx="50">
                  <c:v>0.64300000000000024</c:v>
                </c:pt>
                <c:pt idx="51">
                  <c:v>0.37900000000000011</c:v>
                </c:pt>
                <c:pt idx="52">
                  <c:v>0.55600000000000005</c:v>
                </c:pt>
                <c:pt idx="53">
                  <c:v>0.441</c:v>
                </c:pt>
                <c:pt idx="54">
                  <c:v>0.49100000000000016</c:v>
                </c:pt>
                <c:pt idx="55">
                  <c:v>0.26600000000000001</c:v>
                </c:pt>
                <c:pt idx="56">
                  <c:v>0.4</c:v>
                </c:pt>
                <c:pt idx="57">
                  <c:v>0.37500000000000011</c:v>
                </c:pt>
                <c:pt idx="58">
                  <c:v>0.45100000000000001</c:v>
                </c:pt>
                <c:pt idx="59">
                  <c:v>0.73100000000000021</c:v>
                </c:pt>
                <c:pt idx="60">
                  <c:v>5.3000000000000012E-2</c:v>
                </c:pt>
                <c:pt idx="61">
                  <c:v>5.9000000000000011E-2</c:v>
                </c:pt>
                <c:pt idx="62">
                  <c:v>0.56200000000000028</c:v>
                </c:pt>
                <c:pt idx="63">
                  <c:v>0.45400000000000001</c:v>
                </c:pt>
                <c:pt idx="64">
                  <c:v>0.33500000000000013</c:v>
                </c:pt>
                <c:pt idx="65">
                  <c:v>0.56499999999999995</c:v>
                </c:pt>
                <c:pt idx="66">
                  <c:v>0.31900000000000012</c:v>
                </c:pt>
                <c:pt idx="67">
                  <c:v>0.35500000000000009</c:v>
                </c:pt>
                <c:pt idx="68">
                  <c:v>0.28800000000000009</c:v>
                </c:pt>
                <c:pt idx="69">
                  <c:v>0.47500000000000009</c:v>
                </c:pt>
                <c:pt idx="70">
                  <c:v>0.33100000000000013</c:v>
                </c:pt>
                <c:pt idx="71">
                  <c:v>0.30800000000000011</c:v>
                </c:pt>
                <c:pt idx="72">
                  <c:v>0.4300000000000001</c:v>
                </c:pt>
                <c:pt idx="73">
                  <c:v>0.29000000000000009</c:v>
                </c:pt>
                <c:pt idx="74">
                  <c:v>0.28400000000000009</c:v>
                </c:pt>
                <c:pt idx="75">
                  <c:v>0.29800000000000015</c:v>
                </c:pt>
                <c:pt idx="76">
                  <c:v>0.38400000000000012</c:v>
                </c:pt>
                <c:pt idx="77">
                  <c:v>0.23400000000000001</c:v>
                </c:pt>
                <c:pt idx="78">
                  <c:v>0.25600000000000001</c:v>
                </c:pt>
                <c:pt idx="79">
                  <c:v>0.34300000000000008</c:v>
                </c:pt>
                <c:pt idx="80">
                  <c:v>0.25700000000000001</c:v>
                </c:pt>
                <c:pt idx="81">
                  <c:v>0.36600000000000016</c:v>
                </c:pt>
                <c:pt idx="82">
                  <c:v>0.23100000000000001</c:v>
                </c:pt>
                <c:pt idx="83">
                  <c:v>0.15900000000000006</c:v>
                </c:pt>
                <c:pt idx="84">
                  <c:v>0.33300000000000013</c:v>
                </c:pt>
                <c:pt idx="85">
                  <c:v>0.41400000000000009</c:v>
                </c:pt>
                <c:pt idx="86">
                  <c:v>0.15900000000000006</c:v>
                </c:pt>
                <c:pt idx="87">
                  <c:v>0.21800000000000005</c:v>
                </c:pt>
                <c:pt idx="88">
                  <c:v>0.22900000000000001</c:v>
                </c:pt>
                <c:pt idx="89">
                  <c:v>0.29300000000000009</c:v>
                </c:pt>
                <c:pt idx="90">
                  <c:v>0.18000000000000005</c:v>
                </c:pt>
                <c:pt idx="91">
                  <c:v>0.22600000000000001</c:v>
                </c:pt>
                <c:pt idx="92">
                  <c:v>0.15000000000000005</c:v>
                </c:pt>
                <c:pt idx="93">
                  <c:v>0.23</c:v>
                </c:pt>
                <c:pt idx="94">
                  <c:v>0.17800000000000005</c:v>
                </c:pt>
                <c:pt idx="95">
                  <c:v>0.34600000000000009</c:v>
                </c:pt>
                <c:pt idx="96">
                  <c:v>0.14000000000000001</c:v>
                </c:pt>
                <c:pt idx="97">
                  <c:v>0.24400000000000005</c:v>
                </c:pt>
                <c:pt idx="98">
                  <c:v>0.30600000000000016</c:v>
                </c:pt>
                <c:pt idx="99">
                  <c:v>0.15300000000000005</c:v>
                </c:pt>
                <c:pt idx="100">
                  <c:v>0.161</c:v>
                </c:pt>
                <c:pt idx="101">
                  <c:v>0.11700000000000002</c:v>
                </c:pt>
                <c:pt idx="102">
                  <c:v>0.10500000000000002</c:v>
                </c:pt>
                <c:pt idx="103">
                  <c:v>0.17900000000000005</c:v>
                </c:pt>
                <c:pt idx="104">
                  <c:v>0.18200000000000005</c:v>
                </c:pt>
                <c:pt idx="105">
                  <c:v>0.16</c:v>
                </c:pt>
                <c:pt idx="106">
                  <c:v>0.115</c:v>
                </c:pt>
                <c:pt idx="107">
                  <c:v>8.4000000000000047E-2</c:v>
                </c:pt>
                <c:pt idx="108">
                  <c:v>7.3999999999999996E-2</c:v>
                </c:pt>
                <c:pt idx="109">
                  <c:v>8.4000000000000047E-2</c:v>
                </c:pt>
                <c:pt idx="110">
                  <c:v>0.115</c:v>
                </c:pt>
              </c:numCache>
            </c:numRef>
          </c:xVal>
          <c:yVal>
            <c:numRef>
              <c:f>'E:\[SL4500+CL_EDS_500II.xlsx]analysis 2'!$DK$211:$DK$321</c:f>
              <c:numCache>
                <c:formatCode>General</c:formatCode>
                <c:ptCount val="111"/>
                <c:pt idx="0">
                  <c:v>175.54599999999999</c:v>
                </c:pt>
                <c:pt idx="1">
                  <c:v>163.02100000000004</c:v>
                </c:pt>
                <c:pt idx="2">
                  <c:v>217.97</c:v>
                </c:pt>
                <c:pt idx="3">
                  <c:v>196.5</c:v>
                </c:pt>
                <c:pt idx="4">
                  <c:v>187.803</c:v>
                </c:pt>
                <c:pt idx="5">
                  <c:v>192.19900000000001</c:v>
                </c:pt>
                <c:pt idx="6">
                  <c:v>189.06800000000001</c:v>
                </c:pt>
                <c:pt idx="7">
                  <c:v>198.35400000000001</c:v>
                </c:pt>
                <c:pt idx="8">
                  <c:v>192.602</c:v>
                </c:pt>
                <c:pt idx="9">
                  <c:v>174.22300000000001</c:v>
                </c:pt>
                <c:pt idx="10">
                  <c:v>190.995</c:v>
                </c:pt>
                <c:pt idx="11">
                  <c:v>187.315</c:v>
                </c:pt>
                <c:pt idx="12">
                  <c:v>189.37100000000001</c:v>
                </c:pt>
                <c:pt idx="13">
                  <c:v>187.584</c:v>
                </c:pt>
                <c:pt idx="14">
                  <c:v>196.91900000000001</c:v>
                </c:pt>
                <c:pt idx="15">
                  <c:v>174.60999999999999</c:v>
                </c:pt>
                <c:pt idx="16">
                  <c:v>185.40100000000001</c:v>
                </c:pt>
                <c:pt idx="17">
                  <c:v>192.42400000000001</c:v>
                </c:pt>
                <c:pt idx="18">
                  <c:v>181.251</c:v>
                </c:pt>
                <c:pt idx="19">
                  <c:v>188.01599999999999</c:v>
                </c:pt>
                <c:pt idx="20">
                  <c:v>181.75800000000001</c:v>
                </c:pt>
                <c:pt idx="21">
                  <c:v>190.602</c:v>
                </c:pt>
                <c:pt idx="22">
                  <c:v>191.11299999999997</c:v>
                </c:pt>
                <c:pt idx="23">
                  <c:v>189.36100000000005</c:v>
                </c:pt>
                <c:pt idx="24">
                  <c:v>190.43700000000001</c:v>
                </c:pt>
                <c:pt idx="25">
                  <c:v>182.161</c:v>
                </c:pt>
                <c:pt idx="26">
                  <c:v>189.95700000000005</c:v>
                </c:pt>
                <c:pt idx="27">
                  <c:v>188.524</c:v>
                </c:pt>
                <c:pt idx="28">
                  <c:v>183.12200000000001</c:v>
                </c:pt>
                <c:pt idx="29">
                  <c:v>183.548</c:v>
                </c:pt>
                <c:pt idx="30">
                  <c:v>175.77699999999999</c:v>
                </c:pt>
                <c:pt idx="31">
                  <c:v>190.39400000000001</c:v>
                </c:pt>
                <c:pt idx="32">
                  <c:v>179.953</c:v>
                </c:pt>
                <c:pt idx="33">
                  <c:v>181.25399999999999</c:v>
                </c:pt>
                <c:pt idx="34">
                  <c:v>197.22499999999999</c:v>
                </c:pt>
                <c:pt idx="35">
                  <c:v>-99999</c:v>
                </c:pt>
                <c:pt idx="36">
                  <c:v>179.024</c:v>
                </c:pt>
                <c:pt idx="37">
                  <c:v>190.18600000000001</c:v>
                </c:pt>
                <c:pt idx="38">
                  <c:v>192.095</c:v>
                </c:pt>
                <c:pt idx="39">
                  <c:v>175.86800000000005</c:v>
                </c:pt>
                <c:pt idx="40">
                  <c:v>194.02</c:v>
                </c:pt>
                <c:pt idx="41">
                  <c:v>191.03100000000001</c:v>
                </c:pt>
                <c:pt idx="42">
                  <c:v>187.124</c:v>
                </c:pt>
                <c:pt idx="43">
                  <c:v>184.13399999999999</c:v>
                </c:pt>
                <c:pt idx="44">
                  <c:v>189.756</c:v>
                </c:pt>
                <c:pt idx="45">
                  <c:v>185.803</c:v>
                </c:pt>
                <c:pt idx="46">
                  <c:v>189.98600000000005</c:v>
                </c:pt>
                <c:pt idx="47">
                  <c:v>190.28200000000001</c:v>
                </c:pt>
                <c:pt idx="48">
                  <c:v>182.523</c:v>
                </c:pt>
                <c:pt idx="49">
                  <c:v>188.09200000000001</c:v>
                </c:pt>
                <c:pt idx="50">
                  <c:v>187.75200000000001</c:v>
                </c:pt>
                <c:pt idx="51">
                  <c:v>181.68</c:v>
                </c:pt>
                <c:pt idx="52">
                  <c:v>190.30600000000001</c:v>
                </c:pt>
                <c:pt idx="53">
                  <c:v>191.47300000000001</c:v>
                </c:pt>
                <c:pt idx="54">
                  <c:v>193.39800000000005</c:v>
                </c:pt>
                <c:pt idx="55">
                  <c:v>175.083</c:v>
                </c:pt>
                <c:pt idx="56">
                  <c:v>191.20299999999997</c:v>
                </c:pt>
                <c:pt idx="57">
                  <c:v>187.46600000000001</c:v>
                </c:pt>
                <c:pt idx="58">
                  <c:v>189.953</c:v>
                </c:pt>
                <c:pt idx="59">
                  <c:v>190.434</c:v>
                </c:pt>
                <c:pt idx="60">
                  <c:v>181.97499999999999</c:v>
                </c:pt>
                <c:pt idx="61">
                  <c:v>168.12800000000001</c:v>
                </c:pt>
                <c:pt idx="62">
                  <c:v>190.63499999999999</c:v>
                </c:pt>
                <c:pt idx="63">
                  <c:v>193.18100000000001</c:v>
                </c:pt>
                <c:pt idx="64">
                  <c:v>191.17499999999998</c:v>
                </c:pt>
                <c:pt idx="65">
                  <c:v>190.71399999999994</c:v>
                </c:pt>
                <c:pt idx="66">
                  <c:v>187.96300000000002</c:v>
                </c:pt>
                <c:pt idx="67">
                  <c:v>188.733</c:v>
                </c:pt>
                <c:pt idx="68">
                  <c:v>177.49800000000005</c:v>
                </c:pt>
                <c:pt idx="69">
                  <c:v>194.62200000000001</c:v>
                </c:pt>
                <c:pt idx="70">
                  <c:v>187.11299999999997</c:v>
                </c:pt>
                <c:pt idx="71">
                  <c:v>187.17499999999998</c:v>
                </c:pt>
                <c:pt idx="72">
                  <c:v>187.227</c:v>
                </c:pt>
                <c:pt idx="73">
                  <c:v>187.13499999999999</c:v>
                </c:pt>
                <c:pt idx="74">
                  <c:v>191.03300000000002</c:v>
                </c:pt>
                <c:pt idx="75">
                  <c:v>188.17599999999999</c:v>
                </c:pt>
                <c:pt idx="76">
                  <c:v>193.43800000000005</c:v>
                </c:pt>
                <c:pt idx="77">
                  <c:v>190.71399999999994</c:v>
                </c:pt>
                <c:pt idx="78">
                  <c:v>184.38100000000006</c:v>
                </c:pt>
                <c:pt idx="79">
                  <c:v>190.45800000000006</c:v>
                </c:pt>
                <c:pt idx="80">
                  <c:v>189.91900000000001</c:v>
                </c:pt>
                <c:pt idx="81">
                  <c:v>189.40800000000004</c:v>
                </c:pt>
                <c:pt idx="82">
                  <c:v>184.96</c:v>
                </c:pt>
                <c:pt idx="83">
                  <c:v>188.61599999999999</c:v>
                </c:pt>
                <c:pt idx="84">
                  <c:v>190.13800000000001</c:v>
                </c:pt>
                <c:pt idx="85">
                  <c:v>190.62900000000002</c:v>
                </c:pt>
                <c:pt idx="86">
                  <c:v>184.21399999999994</c:v>
                </c:pt>
                <c:pt idx="87">
                  <c:v>189.67899999999997</c:v>
                </c:pt>
                <c:pt idx="88">
                  <c:v>187.31</c:v>
                </c:pt>
                <c:pt idx="89">
                  <c:v>188.292</c:v>
                </c:pt>
                <c:pt idx="90">
                  <c:v>190.072</c:v>
                </c:pt>
                <c:pt idx="91">
                  <c:v>186.74199999999999</c:v>
                </c:pt>
                <c:pt idx="92">
                  <c:v>188.26399999999998</c:v>
                </c:pt>
                <c:pt idx="93">
                  <c:v>189.19900000000001</c:v>
                </c:pt>
                <c:pt idx="94">
                  <c:v>188.45500000000001</c:v>
                </c:pt>
                <c:pt idx="95">
                  <c:v>193.767</c:v>
                </c:pt>
                <c:pt idx="96">
                  <c:v>184.69900000000001</c:v>
                </c:pt>
                <c:pt idx="97">
                  <c:v>184.32300000000001</c:v>
                </c:pt>
                <c:pt idx="98">
                  <c:v>191.97399999999999</c:v>
                </c:pt>
                <c:pt idx="99">
                  <c:v>188.542</c:v>
                </c:pt>
                <c:pt idx="100">
                  <c:v>188.833</c:v>
                </c:pt>
                <c:pt idx="101">
                  <c:v>183.78900000000002</c:v>
                </c:pt>
                <c:pt idx="102">
                  <c:v>187.78100000000001</c:v>
                </c:pt>
                <c:pt idx="103">
                  <c:v>188.768</c:v>
                </c:pt>
                <c:pt idx="104">
                  <c:v>188.41399999999999</c:v>
                </c:pt>
                <c:pt idx="105">
                  <c:v>186.56100000000001</c:v>
                </c:pt>
                <c:pt idx="106">
                  <c:v>188.22399999999999</c:v>
                </c:pt>
                <c:pt idx="107">
                  <c:v>188.51</c:v>
                </c:pt>
                <c:pt idx="108">
                  <c:v>192.69499999999999</c:v>
                </c:pt>
                <c:pt idx="109">
                  <c:v>188.655</c:v>
                </c:pt>
                <c:pt idx="110">
                  <c:v>189.88300000000001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433088"/>
        <c:axId val="75435008"/>
      </c:scatterChart>
      <c:valAx>
        <c:axId val="75433088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Clinker Area Percentage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75435008"/>
        <c:crosses val="autoZero"/>
        <c:crossBetween val="midCat"/>
      </c:valAx>
      <c:valAx>
        <c:axId val="75435008"/>
        <c:scaling>
          <c:orientation val="minMax"/>
          <c:max val="255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Average Grey Level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7543308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44977D-906B-4E5E-ABF5-26A97D470D00}" type="doc">
      <dgm:prSet loTypeId="urn:microsoft.com/office/officeart/2005/8/layout/process2" loCatId="process" qsTypeId="urn:microsoft.com/office/officeart/2005/8/quickstyle/simple1#1" qsCatId="simple" csTypeId="urn:microsoft.com/office/officeart/2005/8/colors/accent1_2#1" csCatId="accent1" phldr="1"/>
      <dgm:spPr/>
    </dgm:pt>
    <dgm:pt modelId="{56E4D979-B6BC-4B4E-B1F4-378044A08F5D}">
      <dgm:prSet phldrT="[Text]"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Circularity Filtering</a:t>
          </a:r>
          <a:endParaRPr lang="en-CA" dirty="0"/>
        </a:p>
      </dgm:t>
    </dgm:pt>
    <dgm:pt modelId="{93115E46-3C35-41FE-AC18-0B3AC7CC701A}" type="parTrans" cxnId="{06291DF8-B8DB-4718-867C-612BCF95357B}">
      <dgm:prSet/>
      <dgm:spPr/>
      <dgm:t>
        <a:bodyPr/>
        <a:lstStyle/>
        <a:p>
          <a:endParaRPr lang="en-CA"/>
        </a:p>
      </dgm:t>
    </dgm:pt>
    <dgm:pt modelId="{5B4B970C-8127-461C-971C-B9A0B37460A8}" type="sibTrans" cxnId="{06291DF8-B8DB-4718-867C-612BCF95357B}">
      <dgm:prSet/>
      <dgm:spPr/>
      <dgm:t>
        <a:bodyPr/>
        <a:lstStyle/>
        <a:p>
          <a:endParaRPr lang="en-CA"/>
        </a:p>
      </dgm:t>
    </dgm:pt>
    <dgm:pt modelId="{573613A6-F097-4B23-A3C9-5FDBD15E4E66}">
      <dgm:prSet phldrT="[Text]"/>
      <dgm:spPr>
        <a:ln w="28575">
          <a:solidFill>
            <a:schemeClr val="tx2"/>
          </a:solidFill>
        </a:ln>
      </dgm:spPr>
      <dgm:t>
        <a:bodyPr vert="horz"/>
        <a:lstStyle/>
        <a:p>
          <a:r>
            <a:rPr lang="en-CA" dirty="0" smtClean="0"/>
            <a:t>Hole Circularity Filtering</a:t>
          </a:r>
          <a:endParaRPr lang="en-CA" dirty="0"/>
        </a:p>
      </dgm:t>
    </dgm:pt>
    <dgm:pt modelId="{234DDBDD-444F-4303-87F9-554CA8B0B29B}" type="parTrans" cxnId="{3602C0C1-2217-4516-AAA8-4A6098213DA8}">
      <dgm:prSet/>
      <dgm:spPr/>
      <dgm:t>
        <a:bodyPr/>
        <a:lstStyle/>
        <a:p>
          <a:endParaRPr lang="en-CA"/>
        </a:p>
      </dgm:t>
    </dgm:pt>
    <dgm:pt modelId="{5335B31F-AC43-4F67-B9DE-21963DD81CC7}" type="sibTrans" cxnId="{3602C0C1-2217-4516-AAA8-4A6098213DA8}">
      <dgm:prSet/>
      <dgm:spPr/>
      <dgm:t>
        <a:bodyPr/>
        <a:lstStyle/>
        <a:p>
          <a:endParaRPr lang="en-CA"/>
        </a:p>
      </dgm:t>
    </dgm:pt>
    <dgm:pt modelId="{E894296E-C4A9-4D38-8E44-A91CB2FBC1B2}">
      <dgm:prSet/>
      <dgm:spPr>
        <a:ln w="76200">
          <a:solidFill>
            <a:srgbClr val="C00000"/>
          </a:solidFill>
        </a:ln>
      </dgm:spPr>
      <dgm:t>
        <a:bodyPr/>
        <a:lstStyle/>
        <a:p>
          <a:r>
            <a:rPr lang="en-CA" dirty="0" smtClean="0"/>
            <a:t>Raw Image</a:t>
          </a:r>
          <a:endParaRPr lang="en-CA" dirty="0"/>
        </a:p>
      </dgm:t>
    </dgm:pt>
    <dgm:pt modelId="{7E66DDA1-8488-4F0F-A6C6-1022BAF1971A}" type="parTrans" cxnId="{8355D605-C80F-490E-A586-F066ACD6A3BB}">
      <dgm:prSet/>
      <dgm:spPr/>
      <dgm:t>
        <a:bodyPr/>
        <a:lstStyle/>
        <a:p>
          <a:endParaRPr lang="en-CA"/>
        </a:p>
      </dgm:t>
    </dgm:pt>
    <dgm:pt modelId="{5FF202C1-89C8-4F1E-8089-8FD74C019F3D}" type="sibTrans" cxnId="{8355D605-C80F-490E-A586-F066ACD6A3BB}">
      <dgm:prSet/>
      <dgm:spPr/>
      <dgm:t>
        <a:bodyPr/>
        <a:lstStyle/>
        <a:p>
          <a:endParaRPr lang="en-CA"/>
        </a:p>
      </dgm:t>
    </dgm:pt>
    <dgm:pt modelId="{F4D0D5A6-0040-4FE7-B0A5-CB6BBF052D17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Phase Images</a:t>
          </a:r>
          <a:endParaRPr lang="en-CA" dirty="0"/>
        </a:p>
      </dgm:t>
    </dgm:pt>
    <dgm:pt modelId="{8E4761CA-C082-4226-9027-DA7E3DA13181}" type="parTrans" cxnId="{90999817-B50B-49E6-A6CF-13C0DABB9B2B}">
      <dgm:prSet/>
      <dgm:spPr/>
      <dgm:t>
        <a:bodyPr/>
        <a:lstStyle/>
        <a:p>
          <a:endParaRPr lang="en-CA"/>
        </a:p>
      </dgm:t>
    </dgm:pt>
    <dgm:pt modelId="{078ED490-BE12-41A7-B442-1338BBDD835D}" type="sibTrans" cxnId="{90999817-B50B-49E6-A6CF-13C0DABB9B2B}">
      <dgm:prSet/>
      <dgm:spPr/>
      <dgm:t>
        <a:bodyPr/>
        <a:lstStyle/>
        <a:p>
          <a:endParaRPr lang="en-CA"/>
        </a:p>
      </dgm:t>
    </dgm:pt>
    <dgm:pt modelId="{264C528E-CD4F-49D0-A607-15171097456C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Extraction</a:t>
          </a:r>
          <a:endParaRPr lang="en-CA" dirty="0"/>
        </a:p>
      </dgm:t>
    </dgm:pt>
    <dgm:pt modelId="{21E9E275-0CF9-4482-9138-F92A57CB68D3}" type="parTrans" cxnId="{4AAF78C2-64E8-4F91-B974-24238A81CE41}">
      <dgm:prSet/>
      <dgm:spPr/>
      <dgm:t>
        <a:bodyPr/>
        <a:lstStyle/>
        <a:p>
          <a:endParaRPr lang="en-CA"/>
        </a:p>
      </dgm:t>
    </dgm:pt>
    <dgm:pt modelId="{54296453-ADDD-45BC-99EB-52E855E604DD}" type="sibTrans" cxnId="{4AAF78C2-64E8-4F91-B974-24238A81CE41}">
      <dgm:prSet/>
      <dgm:spPr/>
      <dgm:t>
        <a:bodyPr/>
        <a:lstStyle/>
        <a:p>
          <a:endParaRPr lang="en-CA"/>
        </a:p>
      </dgm:t>
    </dgm:pt>
    <dgm:pt modelId="{9F0D0E89-D81C-49F7-9E54-35C9FD792B6D}" type="pres">
      <dgm:prSet presAssocID="{3844977D-906B-4E5E-ABF5-26A97D470D00}" presName="linearFlow" presStyleCnt="0">
        <dgm:presLayoutVars>
          <dgm:resizeHandles val="exact"/>
        </dgm:presLayoutVars>
      </dgm:prSet>
      <dgm:spPr/>
    </dgm:pt>
    <dgm:pt modelId="{2C487797-5B61-430E-A145-C3CD711B1EE1}" type="pres">
      <dgm:prSet presAssocID="{E894296E-C4A9-4D38-8E44-A91CB2FBC1B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22A981E-7430-4271-BECD-39AFD819602D}" type="pres">
      <dgm:prSet presAssocID="{5FF202C1-89C8-4F1E-8089-8FD74C019F3D}" presName="sibTrans" presStyleLbl="sibTrans2D1" presStyleIdx="0" presStyleCnt="4"/>
      <dgm:spPr/>
      <dgm:t>
        <a:bodyPr/>
        <a:lstStyle/>
        <a:p>
          <a:endParaRPr lang="en-CA"/>
        </a:p>
      </dgm:t>
    </dgm:pt>
    <dgm:pt modelId="{FFE85CD8-8D18-4BD8-9544-DB7A77043CBA}" type="pres">
      <dgm:prSet presAssocID="{5FF202C1-89C8-4F1E-8089-8FD74C019F3D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21E48FC4-A2D8-4240-B896-19A50F33D0F6}" type="pres">
      <dgm:prSet presAssocID="{264C528E-CD4F-49D0-A607-1517109745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00E16B8-28CD-47A0-9A75-6D8CEF89A1AA}" type="pres">
      <dgm:prSet presAssocID="{54296453-ADDD-45BC-99EB-52E855E604DD}" presName="sibTrans" presStyleLbl="sibTrans2D1" presStyleIdx="1" presStyleCnt="4"/>
      <dgm:spPr/>
      <dgm:t>
        <a:bodyPr/>
        <a:lstStyle/>
        <a:p>
          <a:endParaRPr lang="en-CA"/>
        </a:p>
      </dgm:t>
    </dgm:pt>
    <dgm:pt modelId="{E874E516-6CD2-4300-84C0-9834B268DEC7}" type="pres">
      <dgm:prSet presAssocID="{54296453-ADDD-45BC-99EB-52E855E604DD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9B83792D-3080-4697-A629-698C5E46D97E}" type="pres">
      <dgm:prSet presAssocID="{56E4D979-B6BC-4B4E-B1F4-378044A08F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D714D8E-2356-4B9B-B6E7-85F7435C2BF1}" type="pres">
      <dgm:prSet presAssocID="{5B4B970C-8127-461C-971C-B9A0B37460A8}" presName="sibTrans" presStyleLbl="sibTrans2D1" presStyleIdx="2" presStyleCnt="4"/>
      <dgm:spPr/>
      <dgm:t>
        <a:bodyPr/>
        <a:lstStyle/>
        <a:p>
          <a:endParaRPr lang="en-CA"/>
        </a:p>
      </dgm:t>
    </dgm:pt>
    <dgm:pt modelId="{7F4BBC36-94F8-46A3-A34D-388285C221F8}" type="pres">
      <dgm:prSet presAssocID="{5B4B970C-8127-461C-971C-B9A0B37460A8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AB3CF9F9-C7B7-4303-912D-E7D92856262C}" type="pres">
      <dgm:prSet presAssocID="{573613A6-F097-4B23-A3C9-5FDBD15E4E6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8E10A61-9BCB-4A66-935E-8B84CD3260E7}" type="pres">
      <dgm:prSet presAssocID="{5335B31F-AC43-4F67-B9DE-21963DD81CC7}" presName="sibTrans" presStyleLbl="sibTrans2D1" presStyleIdx="3" presStyleCnt="4"/>
      <dgm:spPr/>
      <dgm:t>
        <a:bodyPr/>
        <a:lstStyle/>
        <a:p>
          <a:endParaRPr lang="en-CA"/>
        </a:p>
      </dgm:t>
    </dgm:pt>
    <dgm:pt modelId="{34089CCF-1C1D-4071-867D-F2A56E0C2070}" type="pres">
      <dgm:prSet presAssocID="{5335B31F-AC43-4F67-B9DE-21963DD81CC7}" presName="connectorText" presStyleLbl="sibTrans2D1" presStyleIdx="3" presStyleCnt="4"/>
      <dgm:spPr/>
      <dgm:t>
        <a:bodyPr/>
        <a:lstStyle/>
        <a:p>
          <a:endParaRPr lang="en-CA"/>
        </a:p>
      </dgm:t>
    </dgm:pt>
    <dgm:pt modelId="{C9E6F4EA-27AF-4982-8262-49DE7C445184}" type="pres">
      <dgm:prSet presAssocID="{F4D0D5A6-0040-4FE7-B0A5-CB6BBF052D1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CD5A0F5B-13C2-4DB9-9BDF-2569882A4B50}" type="presOf" srcId="{5B4B970C-8127-461C-971C-B9A0B37460A8}" destId="{DD714D8E-2356-4B9B-B6E7-85F7435C2BF1}" srcOrd="0" destOrd="0" presId="urn:microsoft.com/office/officeart/2005/8/layout/process2"/>
    <dgm:cxn modelId="{61AC69AD-2884-44F8-BE21-C3BA1B55D671}" type="presOf" srcId="{5335B31F-AC43-4F67-B9DE-21963DD81CC7}" destId="{34089CCF-1C1D-4071-867D-F2A56E0C2070}" srcOrd="1" destOrd="0" presId="urn:microsoft.com/office/officeart/2005/8/layout/process2"/>
    <dgm:cxn modelId="{03F91516-1837-43E5-A5F2-FF217563CDA9}" type="presOf" srcId="{3844977D-906B-4E5E-ABF5-26A97D470D00}" destId="{9F0D0E89-D81C-49F7-9E54-35C9FD792B6D}" srcOrd="0" destOrd="0" presId="urn:microsoft.com/office/officeart/2005/8/layout/process2"/>
    <dgm:cxn modelId="{50667551-EC7A-464F-9FD6-2E43DE0E6E4B}" type="presOf" srcId="{5B4B970C-8127-461C-971C-B9A0B37460A8}" destId="{7F4BBC36-94F8-46A3-A34D-388285C221F8}" srcOrd="1" destOrd="0" presId="urn:microsoft.com/office/officeart/2005/8/layout/process2"/>
    <dgm:cxn modelId="{D9F7CD48-82DD-4BC3-83C8-FA4E2FB663F7}" type="presOf" srcId="{573613A6-F097-4B23-A3C9-5FDBD15E4E66}" destId="{AB3CF9F9-C7B7-4303-912D-E7D92856262C}" srcOrd="0" destOrd="0" presId="urn:microsoft.com/office/officeart/2005/8/layout/process2"/>
    <dgm:cxn modelId="{3602C0C1-2217-4516-AAA8-4A6098213DA8}" srcId="{3844977D-906B-4E5E-ABF5-26A97D470D00}" destId="{573613A6-F097-4B23-A3C9-5FDBD15E4E66}" srcOrd="3" destOrd="0" parTransId="{234DDBDD-444F-4303-87F9-554CA8B0B29B}" sibTransId="{5335B31F-AC43-4F67-B9DE-21963DD81CC7}"/>
    <dgm:cxn modelId="{D277BDDA-C1B9-42E3-B63D-B05AF0F7DD37}" type="presOf" srcId="{264C528E-CD4F-49D0-A607-15171097456C}" destId="{21E48FC4-A2D8-4240-B896-19A50F33D0F6}" srcOrd="0" destOrd="0" presId="urn:microsoft.com/office/officeart/2005/8/layout/process2"/>
    <dgm:cxn modelId="{95B446F9-819E-46C9-85E8-6CC7DC5E4C56}" type="presOf" srcId="{5FF202C1-89C8-4F1E-8089-8FD74C019F3D}" destId="{FFE85CD8-8D18-4BD8-9544-DB7A77043CBA}" srcOrd="1" destOrd="0" presId="urn:microsoft.com/office/officeart/2005/8/layout/process2"/>
    <dgm:cxn modelId="{0034FC62-FB60-4057-80E8-7D5C132F80EE}" type="presOf" srcId="{5335B31F-AC43-4F67-B9DE-21963DD81CC7}" destId="{B8E10A61-9BCB-4A66-935E-8B84CD3260E7}" srcOrd="0" destOrd="0" presId="urn:microsoft.com/office/officeart/2005/8/layout/process2"/>
    <dgm:cxn modelId="{85DEE027-49FC-47F7-8DBD-6DD8A9A6B908}" type="presOf" srcId="{54296453-ADDD-45BC-99EB-52E855E604DD}" destId="{B00E16B8-28CD-47A0-9A75-6D8CEF89A1AA}" srcOrd="0" destOrd="0" presId="urn:microsoft.com/office/officeart/2005/8/layout/process2"/>
    <dgm:cxn modelId="{13F6F2A5-6EB8-4697-A1EC-C1272D16B06C}" type="presOf" srcId="{F4D0D5A6-0040-4FE7-B0A5-CB6BBF052D17}" destId="{C9E6F4EA-27AF-4982-8262-49DE7C445184}" srcOrd="0" destOrd="0" presId="urn:microsoft.com/office/officeart/2005/8/layout/process2"/>
    <dgm:cxn modelId="{357AD899-B1CF-4548-8016-E255D2F53422}" type="presOf" srcId="{56E4D979-B6BC-4B4E-B1F4-378044A08F5D}" destId="{9B83792D-3080-4697-A629-698C5E46D97E}" srcOrd="0" destOrd="0" presId="urn:microsoft.com/office/officeart/2005/8/layout/process2"/>
    <dgm:cxn modelId="{3C73CBC3-30E4-4B43-BB58-C1CF9217A3E8}" type="presOf" srcId="{5FF202C1-89C8-4F1E-8089-8FD74C019F3D}" destId="{D22A981E-7430-4271-BECD-39AFD819602D}" srcOrd="0" destOrd="0" presId="urn:microsoft.com/office/officeart/2005/8/layout/process2"/>
    <dgm:cxn modelId="{90999817-B50B-49E6-A6CF-13C0DABB9B2B}" srcId="{3844977D-906B-4E5E-ABF5-26A97D470D00}" destId="{F4D0D5A6-0040-4FE7-B0A5-CB6BBF052D17}" srcOrd="4" destOrd="0" parTransId="{8E4761CA-C082-4226-9027-DA7E3DA13181}" sibTransId="{078ED490-BE12-41A7-B442-1338BBDD835D}"/>
    <dgm:cxn modelId="{080EEFD5-3001-4F8F-9473-29E97366EC85}" type="presOf" srcId="{54296453-ADDD-45BC-99EB-52E855E604DD}" destId="{E874E516-6CD2-4300-84C0-9834B268DEC7}" srcOrd="1" destOrd="0" presId="urn:microsoft.com/office/officeart/2005/8/layout/process2"/>
    <dgm:cxn modelId="{8355D605-C80F-490E-A586-F066ACD6A3BB}" srcId="{3844977D-906B-4E5E-ABF5-26A97D470D00}" destId="{E894296E-C4A9-4D38-8E44-A91CB2FBC1B2}" srcOrd="0" destOrd="0" parTransId="{7E66DDA1-8488-4F0F-A6C6-1022BAF1971A}" sibTransId="{5FF202C1-89C8-4F1E-8089-8FD74C019F3D}"/>
    <dgm:cxn modelId="{43119136-EEC0-46B6-8EBA-965274740BDB}" type="presOf" srcId="{E894296E-C4A9-4D38-8E44-A91CB2FBC1B2}" destId="{2C487797-5B61-430E-A145-C3CD711B1EE1}" srcOrd="0" destOrd="0" presId="urn:microsoft.com/office/officeart/2005/8/layout/process2"/>
    <dgm:cxn modelId="{06291DF8-B8DB-4718-867C-612BCF95357B}" srcId="{3844977D-906B-4E5E-ABF5-26A97D470D00}" destId="{56E4D979-B6BC-4B4E-B1F4-378044A08F5D}" srcOrd="2" destOrd="0" parTransId="{93115E46-3C35-41FE-AC18-0B3AC7CC701A}" sibTransId="{5B4B970C-8127-461C-971C-B9A0B37460A8}"/>
    <dgm:cxn modelId="{4AAF78C2-64E8-4F91-B974-24238A81CE41}" srcId="{3844977D-906B-4E5E-ABF5-26A97D470D00}" destId="{264C528E-CD4F-49D0-A607-15171097456C}" srcOrd="1" destOrd="0" parTransId="{21E9E275-0CF9-4482-9138-F92A57CB68D3}" sibTransId="{54296453-ADDD-45BC-99EB-52E855E604DD}"/>
    <dgm:cxn modelId="{AA117AEE-675B-41B6-96BC-2496BD5CC9F3}" type="presParOf" srcId="{9F0D0E89-D81C-49F7-9E54-35C9FD792B6D}" destId="{2C487797-5B61-430E-A145-C3CD711B1EE1}" srcOrd="0" destOrd="0" presId="urn:microsoft.com/office/officeart/2005/8/layout/process2"/>
    <dgm:cxn modelId="{F310692A-F303-463C-B44A-1D3F066697D9}" type="presParOf" srcId="{9F0D0E89-D81C-49F7-9E54-35C9FD792B6D}" destId="{D22A981E-7430-4271-BECD-39AFD819602D}" srcOrd="1" destOrd="0" presId="urn:microsoft.com/office/officeart/2005/8/layout/process2"/>
    <dgm:cxn modelId="{580E82D9-EB7A-4288-9A28-2BAC2A53ECDC}" type="presParOf" srcId="{D22A981E-7430-4271-BECD-39AFD819602D}" destId="{FFE85CD8-8D18-4BD8-9544-DB7A77043CBA}" srcOrd="0" destOrd="0" presId="urn:microsoft.com/office/officeart/2005/8/layout/process2"/>
    <dgm:cxn modelId="{65B837DF-45E3-42C2-A121-5EFAC6490ED3}" type="presParOf" srcId="{9F0D0E89-D81C-49F7-9E54-35C9FD792B6D}" destId="{21E48FC4-A2D8-4240-B896-19A50F33D0F6}" srcOrd="2" destOrd="0" presId="urn:microsoft.com/office/officeart/2005/8/layout/process2"/>
    <dgm:cxn modelId="{091670BF-B5D3-445E-ABC4-0245B307F88F}" type="presParOf" srcId="{9F0D0E89-D81C-49F7-9E54-35C9FD792B6D}" destId="{B00E16B8-28CD-47A0-9A75-6D8CEF89A1AA}" srcOrd="3" destOrd="0" presId="urn:microsoft.com/office/officeart/2005/8/layout/process2"/>
    <dgm:cxn modelId="{DEA0A83B-6ABF-4652-81BD-076378D127D2}" type="presParOf" srcId="{B00E16B8-28CD-47A0-9A75-6D8CEF89A1AA}" destId="{E874E516-6CD2-4300-84C0-9834B268DEC7}" srcOrd="0" destOrd="0" presId="urn:microsoft.com/office/officeart/2005/8/layout/process2"/>
    <dgm:cxn modelId="{47E8C02A-1E54-4540-A86D-1695A59645C7}" type="presParOf" srcId="{9F0D0E89-D81C-49F7-9E54-35C9FD792B6D}" destId="{9B83792D-3080-4697-A629-698C5E46D97E}" srcOrd="4" destOrd="0" presId="urn:microsoft.com/office/officeart/2005/8/layout/process2"/>
    <dgm:cxn modelId="{25F7EEA8-3D9A-4348-8BC9-3E1200CD375A}" type="presParOf" srcId="{9F0D0E89-D81C-49F7-9E54-35C9FD792B6D}" destId="{DD714D8E-2356-4B9B-B6E7-85F7435C2BF1}" srcOrd="5" destOrd="0" presId="urn:microsoft.com/office/officeart/2005/8/layout/process2"/>
    <dgm:cxn modelId="{76801D83-152C-4584-828A-5741F4C62AF7}" type="presParOf" srcId="{DD714D8E-2356-4B9B-B6E7-85F7435C2BF1}" destId="{7F4BBC36-94F8-46A3-A34D-388285C221F8}" srcOrd="0" destOrd="0" presId="urn:microsoft.com/office/officeart/2005/8/layout/process2"/>
    <dgm:cxn modelId="{F1C11B7B-5F9B-4476-9258-EF2F9220B97D}" type="presParOf" srcId="{9F0D0E89-D81C-49F7-9E54-35C9FD792B6D}" destId="{AB3CF9F9-C7B7-4303-912D-E7D92856262C}" srcOrd="6" destOrd="0" presId="urn:microsoft.com/office/officeart/2005/8/layout/process2"/>
    <dgm:cxn modelId="{75F8FDAD-9280-4880-AF2B-442218068242}" type="presParOf" srcId="{9F0D0E89-D81C-49F7-9E54-35C9FD792B6D}" destId="{B8E10A61-9BCB-4A66-935E-8B84CD3260E7}" srcOrd="7" destOrd="0" presId="urn:microsoft.com/office/officeart/2005/8/layout/process2"/>
    <dgm:cxn modelId="{0E8E36F9-54A5-41F3-8A67-3B27131E8ED5}" type="presParOf" srcId="{B8E10A61-9BCB-4A66-935E-8B84CD3260E7}" destId="{34089CCF-1C1D-4071-867D-F2A56E0C2070}" srcOrd="0" destOrd="0" presId="urn:microsoft.com/office/officeart/2005/8/layout/process2"/>
    <dgm:cxn modelId="{8C1780DF-400B-4DBA-AF73-2CC0883382B2}" type="presParOf" srcId="{9F0D0E89-D81C-49F7-9E54-35C9FD792B6D}" destId="{C9E6F4EA-27AF-4982-8262-49DE7C44518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44977D-906B-4E5E-ABF5-26A97D470D00}" type="doc">
      <dgm:prSet loTypeId="urn:microsoft.com/office/officeart/2005/8/layout/process2" loCatId="process" qsTypeId="urn:microsoft.com/office/officeart/2005/8/quickstyle/simple1#2" qsCatId="simple" csTypeId="urn:microsoft.com/office/officeart/2005/8/colors/accent1_2#2" csCatId="accent1" phldr="1"/>
      <dgm:spPr/>
    </dgm:pt>
    <dgm:pt modelId="{56E4D979-B6BC-4B4E-B1F4-378044A08F5D}">
      <dgm:prSet phldrT="[Text]"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Circularity Filtering</a:t>
          </a:r>
          <a:endParaRPr lang="en-CA" dirty="0"/>
        </a:p>
      </dgm:t>
    </dgm:pt>
    <dgm:pt modelId="{93115E46-3C35-41FE-AC18-0B3AC7CC701A}" type="parTrans" cxnId="{06291DF8-B8DB-4718-867C-612BCF95357B}">
      <dgm:prSet/>
      <dgm:spPr/>
      <dgm:t>
        <a:bodyPr/>
        <a:lstStyle/>
        <a:p>
          <a:endParaRPr lang="en-CA"/>
        </a:p>
      </dgm:t>
    </dgm:pt>
    <dgm:pt modelId="{5B4B970C-8127-461C-971C-B9A0B37460A8}" type="sibTrans" cxnId="{06291DF8-B8DB-4718-867C-612BCF95357B}">
      <dgm:prSet/>
      <dgm:spPr/>
      <dgm:t>
        <a:bodyPr/>
        <a:lstStyle/>
        <a:p>
          <a:endParaRPr lang="en-CA"/>
        </a:p>
      </dgm:t>
    </dgm:pt>
    <dgm:pt modelId="{573613A6-F097-4B23-A3C9-5FDBD15E4E66}">
      <dgm:prSet phldrT="[Text]"/>
      <dgm:spPr>
        <a:ln w="28575">
          <a:solidFill>
            <a:schemeClr val="tx2"/>
          </a:solidFill>
        </a:ln>
      </dgm:spPr>
      <dgm:t>
        <a:bodyPr vert="horz"/>
        <a:lstStyle/>
        <a:p>
          <a:r>
            <a:rPr lang="en-CA" dirty="0" smtClean="0"/>
            <a:t>Hole Circularity Filtering</a:t>
          </a:r>
          <a:endParaRPr lang="en-CA" dirty="0"/>
        </a:p>
      </dgm:t>
    </dgm:pt>
    <dgm:pt modelId="{234DDBDD-444F-4303-87F9-554CA8B0B29B}" type="parTrans" cxnId="{3602C0C1-2217-4516-AAA8-4A6098213DA8}">
      <dgm:prSet/>
      <dgm:spPr/>
      <dgm:t>
        <a:bodyPr/>
        <a:lstStyle/>
        <a:p>
          <a:endParaRPr lang="en-CA"/>
        </a:p>
      </dgm:t>
    </dgm:pt>
    <dgm:pt modelId="{5335B31F-AC43-4F67-B9DE-21963DD81CC7}" type="sibTrans" cxnId="{3602C0C1-2217-4516-AAA8-4A6098213DA8}">
      <dgm:prSet/>
      <dgm:spPr/>
      <dgm:t>
        <a:bodyPr/>
        <a:lstStyle/>
        <a:p>
          <a:endParaRPr lang="en-CA"/>
        </a:p>
      </dgm:t>
    </dgm:pt>
    <dgm:pt modelId="{E894296E-C4A9-4D38-8E44-A91CB2FBC1B2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Raw Image</a:t>
          </a:r>
          <a:endParaRPr lang="en-CA" dirty="0"/>
        </a:p>
      </dgm:t>
    </dgm:pt>
    <dgm:pt modelId="{7E66DDA1-8488-4F0F-A6C6-1022BAF1971A}" type="parTrans" cxnId="{8355D605-C80F-490E-A586-F066ACD6A3BB}">
      <dgm:prSet/>
      <dgm:spPr/>
      <dgm:t>
        <a:bodyPr/>
        <a:lstStyle/>
        <a:p>
          <a:endParaRPr lang="en-CA"/>
        </a:p>
      </dgm:t>
    </dgm:pt>
    <dgm:pt modelId="{5FF202C1-89C8-4F1E-8089-8FD74C019F3D}" type="sibTrans" cxnId="{8355D605-C80F-490E-A586-F066ACD6A3BB}">
      <dgm:prSet/>
      <dgm:spPr/>
      <dgm:t>
        <a:bodyPr/>
        <a:lstStyle/>
        <a:p>
          <a:endParaRPr lang="en-CA"/>
        </a:p>
      </dgm:t>
    </dgm:pt>
    <dgm:pt modelId="{F4D0D5A6-0040-4FE7-B0A5-CB6BBF052D17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Phase Images</a:t>
          </a:r>
          <a:endParaRPr lang="en-CA" dirty="0"/>
        </a:p>
      </dgm:t>
    </dgm:pt>
    <dgm:pt modelId="{8E4761CA-C082-4226-9027-DA7E3DA13181}" type="parTrans" cxnId="{90999817-B50B-49E6-A6CF-13C0DABB9B2B}">
      <dgm:prSet/>
      <dgm:spPr/>
      <dgm:t>
        <a:bodyPr/>
        <a:lstStyle/>
        <a:p>
          <a:endParaRPr lang="en-CA"/>
        </a:p>
      </dgm:t>
    </dgm:pt>
    <dgm:pt modelId="{078ED490-BE12-41A7-B442-1338BBDD835D}" type="sibTrans" cxnId="{90999817-B50B-49E6-A6CF-13C0DABB9B2B}">
      <dgm:prSet/>
      <dgm:spPr/>
      <dgm:t>
        <a:bodyPr/>
        <a:lstStyle/>
        <a:p>
          <a:endParaRPr lang="en-CA"/>
        </a:p>
      </dgm:t>
    </dgm:pt>
    <dgm:pt modelId="{264C528E-CD4F-49D0-A607-15171097456C}">
      <dgm:prSet/>
      <dgm:spPr>
        <a:ln w="76200">
          <a:solidFill>
            <a:srgbClr val="C00000"/>
          </a:solidFill>
        </a:ln>
      </dgm:spPr>
      <dgm:t>
        <a:bodyPr/>
        <a:lstStyle/>
        <a:p>
          <a:r>
            <a:rPr lang="en-CA" dirty="0" smtClean="0"/>
            <a:t>Particle Extraction</a:t>
          </a:r>
          <a:endParaRPr lang="en-CA" dirty="0"/>
        </a:p>
      </dgm:t>
    </dgm:pt>
    <dgm:pt modelId="{21E9E275-0CF9-4482-9138-F92A57CB68D3}" type="parTrans" cxnId="{4AAF78C2-64E8-4F91-B974-24238A81CE41}">
      <dgm:prSet/>
      <dgm:spPr/>
      <dgm:t>
        <a:bodyPr/>
        <a:lstStyle/>
        <a:p>
          <a:endParaRPr lang="en-CA"/>
        </a:p>
      </dgm:t>
    </dgm:pt>
    <dgm:pt modelId="{54296453-ADDD-45BC-99EB-52E855E604DD}" type="sibTrans" cxnId="{4AAF78C2-64E8-4F91-B974-24238A81CE41}">
      <dgm:prSet/>
      <dgm:spPr/>
      <dgm:t>
        <a:bodyPr/>
        <a:lstStyle/>
        <a:p>
          <a:endParaRPr lang="en-CA"/>
        </a:p>
      </dgm:t>
    </dgm:pt>
    <dgm:pt modelId="{9F0D0E89-D81C-49F7-9E54-35C9FD792B6D}" type="pres">
      <dgm:prSet presAssocID="{3844977D-906B-4E5E-ABF5-26A97D470D00}" presName="linearFlow" presStyleCnt="0">
        <dgm:presLayoutVars>
          <dgm:resizeHandles val="exact"/>
        </dgm:presLayoutVars>
      </dgm:prSet>
      <dgm:spPr/>
    </dgm:pt>
    <dgm:pt modelId="{2C487797-5B61-430E-A145-C3CD711B1EE1}" type="pres">
      <dgm:prSet presAssocID="{E894296E-C4A9-4D38-8E44-A91CB2FBC1B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22A981E-7430-4271-BECD-39AFD819602D}" type="pres">
      <dgm:prSet presAssocID="{5FF202C1-89C8-4F1E-8089-8FD74C019F3D}" presName="sibTrans" presStyleLbl="sibTrans2D1" presStyleIdx="0" presStyleCnt="4"/>
      <dgm:spPr/>
      <dgm:t>
        <a:bodyPr/>
        <a:lstStyle/>
        <a:p>
          <a:endParaRPr lang="en-CA"/>
        </a:p>
      </dgm:t>
    </dgm:pt>
    <dgm:pt modelId="{FFE85CD8-8D18-4BD8-9544-DB7A77043CBA}" type="pres">
      <dgm:prSet presAssocID="{5FF202C1-89C8-4F1E-8089-8FD74C019F3D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21E48FC4-A2D8-4240-B896-19A50F33D0F6}" type="pres">
      <dgm:prSet presAssocID="{264C528E-CD4F-49D0-A607-1517109745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00E16B8-28CD-47A0-9A75-6D8CEF89A1AA}" type="pres">
      <dgm:prSet presAssocID="{54296453-ADDD-45BC-99EB-52E855E604DD}" presName="sibTrans" presStyleLbl="sibTrans2D1" presStyleIdx="1" presStyleCnt="4"/>
      <dgm:spPr/>
      <dgm:t>
        <a:bodyPr/>
        <a:lstStyle/>
        <a:p>
          <a:endParaRPr lang="en-CA"/>
        </a:p>
      </dgm:t>
    </dgm:pt>
    <dgm:pt modelId="{E874E516-6CD2-4300-84C0-9834B268DEC7}" type="pres">
      <dgm:prSet presAssocID="{54296453-ADDD-45BC-99EB-52E855E604DD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9B83792D-3080-4697-A629-698C5E46D97E}" type="pres">
      <dgm:prSet presAssocID="{56E4D979-B6BC-4B4E-B1F4-378044A08F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D714D8E-2356-4B9B-B6E7-85F7435C2BF1}" type="pres">
      <dgm:prSet presAssocID="{5B4B970C-8127-461C-971C-B9A0B37460A8}" presName="sibTrans" presStyleLbl="sibTrans2D1" presStyleIdx="2" presStyleCnt="4"/>
      <dgm:spPr/>
      <dgm:t>
        <a:bodyPr/>
        <a:lstStyle/>
        <a:p>
          <a:endParaRPr lang="en-CA"/>
        </a:p>
      </dgm:t>
    </dgm:pt>
    <dgm:pt modelId="{7F4BBC36-94F8-46A3-A34D-388285C221F8}" type="pres">
      <dgm:prSet presAssocID="{5B4B970C-8127-461C-971C-B9A0B37460A8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AB3CF9F9-C7B7-4303-912D-E7D92856262C}" type="pres">
      <dgm:prSet presAssocID="{573613A6-F097-4B23-A3C9-5FDBD15E4E6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8E10A61-9BCB-4A66-935E-8B84CD3260E7}" type="pres">
      <dgm:prSet presAssocID="{5335B31F-AC43-4F67-B9DE-21963DD81CC7}" presName="sibTrans" presStyleLbl="sibTrans2D1" presStyleIdx="3" presStyleCnt="4"/>
      <dgm:spPr/>
      <dgm:t>
        <a:bodyPr/>
        <a:lstStyle/>
        <a:p>
          <a:endParaRPr lang="en-CA"/>
        </a:p>
      </dgm:t>
    </dgm:pt>
    <dgm:pt modelId="{34089CCF-1C1D-4071-867D-F2A56E0C2070}" type="pres">
      <dgm:prSet presAssocID="{5335B31F-AC43-4F67-B9DE-21963DD81CC7}" presName="connectorText" presStyleLbl="sibTrans2D1" presStyleIdx="3" presStyleCnt="4"/>
      <dgm:spPr/>
      <dgm:t>
        <a:bodyPr/>
        <a:lstStyle/>
        <a:p>
          <a:endParaRPr lang="en-CA"/>
        </a:p>
      </dgm:t>
    </dgm:pt>
    <dgm:pt modelId="{C9E6F4EA-27AF-4982-8262-49DE7C445184}" type="pres">
      <dgm:prSet presAssocID="{F4D0D5A6-0040-4FE7-B0A5-CB6BBF052D1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06291DF8-B8DB-4718-867C-612BCF95357B}" srcId="{3844977D-906B-4E5E-ABF5-26A97D470D00}" destId="{56E4D979-B6BC-4B4E-B1F4-378044A08F5D}" srcOrd="2" destOrd="0" parTransId="{93115E46-3C35-41FE-AC18-0B3AC7CC701A}" sibTransId="{5B4B970C-8127-461C-971C-B9A0B37460A8}"/>
    <dgm:cxn modelId="{5EC23253-5EA3-4041-B331-223F540B816F}" type="presOf" srcId="{5B4B970C-8127-461C-971C-B9A0B37460A8}" destId="{7F4BBC36-94F8-46A3-A34D-388285C221F8}" srcOrd="1" destOrd="0" presId="urn:microsoft.com/office/officeart/2005/8/layout/process2"/>
    <dgm:cxn modelId="{6C71D218-A3DD-4158-B60D-0601E8644025}" type="presOf" srcId="{573613A6-F097-4B23-A3C9-5FDBD15E4E66}" destId="{AB3CF9F9-C7B7-4303-912D-E7D92856262C}" srcOrd="0" destOrd="0" presId="urn:microsoft.com/office/officeart/2005/8/layout/process2"/>
    <dgm:cxn modelId="{D04154A3-4D5E-47E8-BE57-9F5A1F997930}" type="presOf" srcId="{F4D0D5A6-0040-4FE7-B0A5-CB6BBF052D17}" destId="{C9E6F4EA-27AF-4982-8262-49DE7C445184}" srcOrd="0" destOrd="0" presId="urn:microsoft.com/office/officeart/2005/8/layout/process2"/>
    <dgm:cxn modelId="{14324848-B193-4254-A87B-D0F193806F1E}" type="presOf" srcId="{54296453-ADDD-45BC-99EB-52E855E604DD}" destId="{E874E516-6CD2-4300-84C0-9834B268DEC7}" srcOrd="1" destOrd="0" presId="urn:microsoft.com/office/officeart/2005/8/layout/process2"/>
    <dgm:cxn modelId="{4AAF78C2-64E8-4F91-B974-24238A81CE41}" srcId="{3844977D-906B-4E5E-ABF5-26A97D470D00}" destId="{264C528E-CD4F-49D0-A607-15171097456C}" srcOrd="1" destOrd="0" parTransId="{21E9E275-0CF9-4482-9138-F92A57CB68D3}" sibTransId="{54296453-ADDD-45BC-99EB-52E855E604DD}"/>
    <dgm:cxn modelId="{A450B62C-4249-4C0C-9B9D-6D9340B68FA1}" type="presOf" srcId="{E894296E-C4A9-4D38-8E44-A91CB2FBC1B2}" destId="{2C487797-5B61-430E-A145-C3CD711B1EE1}" srcOrd="0" destOrd="0" presId="urn:microsoft.com/office/officeart/2005/8/layout/process2"/>
    <dgm:cxn modelId="{CD24C595-5B9A-479C-835F-2D56417750DE}" type="presOf" srcId="{5FF202C1-89C8-4F1E-8089-8FD74C019F3D}" destId="{D22A981E-7430-4271-BECD-39AFD819602D}" srcOrd="0" destOrd="0" presId="urn:microsoft.com/office/officeart/2005/8/layout/process2"/>
    <dgm:cxn modelId="{8D072EB7-8BAC-4757-96C6-CE795DD98E55}" type="presOf" srcId="{3844977D-906B-4E5E-ABF5-26A97D470D00}" destId="{9F0D0E89-D81C-49F7-9E54-35C9FD792B6D}" srcOrd="0" destOrd="0" presId="urn:microsoft.com/office/officeart/2005/8/layout/process2"/>
    <dgm:cxn modelId="{6D66AAB7-B659-4278-B63F-850B6827CA34}" type="presOf" srcId="{56E4D979-B6BC-4B4E-B1F4-378044A08F5D}" destId="{9B83792D-3080-4697-A629-698C5E46D97E}" srcOrd="0" destOrd="0" presId="urn:microsoft.com/office/officeart/2005/8/layout/process2"/>
    <dgm:cxn modelId="{0A24A6A6-C028-4487-813D-3FE82189C94B}" type="presOf" srcId="{5B4B970C-8127-461C-971C-B9A0B37460A8}" destId="{DD714D8E-2356-4B9B-B6E7-85F7435C2BF1}" srcOrd="0" destOrd="0" presId="urn:microsoft.com/office/officeart/2005/8/layout/process2"/>
    <dgm:cxn modelId="{45C1B427-090B-4FE5-853D-4569F7FD9A71}" type="presOf" srcId="{5335B31F-AC43-4F67-B9DE-21963DD81CC7}" destId="{34089CCF-1C1D-4071-867D-F2A56E0C2070}" srcOrd="1" destOrd="0" presId="urn:microsoft.com/office/officeart/2005/8/layout/process2"/>
    <dgm:cxn modelId="{3602C0C1-2217-4516-AAA8-4A6098213DA8}" srcId="{3844977D-906B-4E5E-ABF5-26A97D470D00}" destId="{573613A6-F097-4B23-A3C9-5FDBD15E4E66}" srcOrd="3" destOrd="0" parTransId="{234DDBDD-444F-4303-87F9-554CA8B0B29B}" sibTransId="{5335B31F-AC43-4F67-B9DE-21963DD81CC7}"/>
    <dgm:cxn modelId="{8355D605-C80F-490E-A586-F066ACD6A3BB}" srcId="{3844977D-906B-4E5E-ABF5-26A97D470D00}" destId="{E894296E-C4A9-4D38-8E44-A91CB2FBC1B2}" srcOrd="0" destOrd="0" parTransId="{7E66DDA1-8488-4F0F-A6C6-1022BAF1971A}" sibTransId="{5FF202C1-89C8-4F1E-8089-8FD74C019F3D}"/>
    <dgm:cxn modelId="{2C958942-BDFA-41F9-9CA2-2D8A38B74AA5}" type="presOf" srcId="{54296453-ADDD-45BC-99EB-52E855E604DD}" destId="{B00E16B8-28CD-47A0-9A75-6D8CEF89A1AA}" srcOrd="0" destOrd="0" presId="urn:microsoft.com/office/officeart/2005/8/layout/process2"/>
    <dgm:cxn modelId="{2E30FC73-77A8-42A4-A218-3F1431BAF8B4}" type="presOf" srcId="{5FF202C1-89C8-4F1E-8089-8FD74C019F3D}" destId="{FFE85CD8-8D18-4BD8-9544-DB7A77043CBA}" srcOrd="1" destOrd="0" presId="urn:microsoft.com/office/officeart/2005/8/layout/process2"/>
    <dgm:cxn modelId="{316E85AA-867B-430A-A4A6-3CF2AE4FDF7D}" type="presOf" srcId="{264C528E-CD4F-49D0-A607-15171097456C}" destId="{21E48FC4-A2D8-4240-B896-19A50F33D0F6}" srcOrd="0" destOrd="0" presId="urn:microsoft.com/office/officeart/2005/8/layout/process2"/>
    <dgm:cxn modelId="{53186579-90B6-4EA5-8091-C196BC3A46AF}" type="presOf" srcId="{5335B31F-AC43-4F67-B9DE-21963DD81CC7}" destId="{B8E10A61-9BCB-4A66-935E-8B84CD3260E7}" srcOrd="0" destOrd="0" presId="urn:microsoft.com/office/officeart/2005/8/layout/process2"/>
    <dgm:cxn modelId="{90999817-B50B-49E6-A6CF-13C0DABB9B2B}" srcId="{3844977D-906B-4E5E-ABF5-26A97D470D00}" destId="{F4D0D5A6-0040-4FE7-B0A5-CB6BBF052D17}" srcOrd="4" destOrd="0" parTransId="{8E4761CA-C082-4226-9027-DA7E3DA13181}" sibTransId="{078ED490-BE12-41A7-B442-1338BBDD835D}"/>
    <dgm:cxn modelId="{5129A8E3-D824-4297-88F4-8C7085B6A6F7}" type="presParOf" srcId="{9F0D0E89-D81C-49F7-9E54-35C9FD792B6D}" destId="{2C487797-5B61-430E-A145-C3CD711B1EE1}" srcOrd="0" destOrd="0" presId="urn:microsoft.com/office/officeart/2005/8/layout/process2"/>
    <dgm:cxn modelId="{C5E0965B-756C-4225-B39C-0186F49F2A3C}" type="presParOf" srcId="{9F0D0E89-D81C-49F7-9E54-35C9FD792B6D}" destId="{D22A981E-7430-4271-BECD-39AFD819602D}" srcOrd="1" destOrd="0" presId="urn:microsoft.com/office/officeart/2005/8/layout/process2"/>
    <dgm:cxn modelId="{42AE9298-0D29-4A55-9A93-9700C05514B8}" type="presParOf" srcId="{D22A981E-7430-4271-BECD-39AFD819602D}" destId="{FFE85CD8-8D18-4BD8-9544-DB7A77043CBA}" srcOrd="0" destOrd="0" presId="urn:microsoft.com/office/officeart/2005/8/layout/process2"/>
    <dgm:cxn modelId="{EABF32C3-FBD7-4B11-9DD8-7A229B559640}" type="presParOf" srcId="{9F0D0E89-D81C-49F7-9E54-35C9FD792B6D}" destId="{21E48FC4-A2D8-4240-B896-19A50F33D0F6}" srcOrd="2" destOrd="0" presId="urn:microsoft.com/office/officeart/2005/8/layout/process2"/>
    <dgm:cxn modelId="{1E8C2F90-EFDC-45BE-91FF-201B3BEED91F}" type="presParOf" srcId="{9F0D0E89-D81C-49F7-9E54-35C9FD792B6D}" destId="{B00E16B8-28CD-47A0-9A75-6D8CEF89A1AA}" srcOrd="3" destOrd="0" presId="urn:microsoft.com/office/officeart/2005/8/layout/process2"/>
    <dgm:cxn modelId="{56CA7899-306F-4D6E-B64B-145300DE804B}" type="presParOf" srcId="{B00E16B8-28CD-47A0-9A75-6D8CEF89A1AA}" destId="{E874E516-6CD2-4300-84C0-9834B268DEC7}" srcOrd="0" destOrd="0" presId="urn:microsoft.com/office/officeart/2005/8/layout/process2"/>
    <dgm:cxn modelId="{0A696D8C-B7C7-478A-9547-1E8E84690982}" type="presParOf" srcId="{9F0D0E89-D81C-49F7-9E54-35C9FD792B6D}" destId="{9B83792D-3080-4697-A629-698C5E46D97E}" srcOrd="4" destOrd="0" presId="urn:microsoft.com/office/officeart/2005/8/layout/process2"/>
    <dgm:cxn modelId="{91D28F33-CBAA-402F-9C51-0CC175DC4D28}" type="presParOf" srcId="{9F0D0E89-D81C-49F7-9E54-35C9FD792B6D}" destId="{DD714D8E-2356-4B9B-B6E7-85F7435C2BF1}" srcOrd="5" destOrd="0" presId="urn:microsoft.com/office/officeart/2005/8/layout/process2"/>
    <dgm:cxn modelId="{53F25E44-760C-4D96-A5DF-D0E60512A5AA}" type="presParOf" srcId="{DD714D8E-2356-4B9B-B6E7-85F7435C2BF1}" destId="{7F4BBC36-94F8-46A3-A34D-388285C221F8}" srcOrd="0" destOrd="0" presId="urn:microsoft.com/office/officeart/2005/8/layout/process2"/>
    <dgm:cxn modelId="{313EC5C1-8504-41FA-B527-633E0F8642A6}" type="presParOf" srcId="{9F0D0E89-D81C-49F7-9E54-35C9FD792B6D}" destId="{AB3CF9F9-C7B7-4303-912D-E7D92856262C}" srcOrd="6" destOrd="0" presId="urn:microsoft.com/office/officeart/2005/8/layout/process2"/>
    <dgm:cxn modelId="{5E717B60-80C2-475F-B051-3222F04C71D6}" type="presParOf" srcId="{9F0D0E89-D81C-49F7-9E54-35C9FD792B6D}" destId="{B8E10A61-9BCB-4A66-935E-8B84CD3260E7}" srcOrd="7" destOrd="0" presId="urn:microsoft.com/office/officeart/2005/8/layout/process2"/>
    <dgm:cxn modelId="{D7AE68A0-4815-4856-ADE0-1A1B7707C1B4}" type="presParOf" srcId="{B8E10A61-9BCB-4A66-935E-8B84CD3260E7}" destId="{34089CCF-1C1D-4071-867D-F2A56E0C2070}" srcOrd="0" destOrd="0" presId="urn:microsoft.com/office/officeart/2005/8/layout/process2"/>
    <dgm:cxn modelId="{C5DABB18-59F1-45A6-B61F-F2BB75835AC3}" type="presParOf" srcId="{9F0D0E89-D81C-49F7-9E54-35C9FD792B6D}" destId="{C9E6F4EA-27AF-4982-8262-49DE7C44518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44977D-906B-4E5E-ABF5-26A97D470D00}" type="doc">
      <dgm:prSet loTypeId="urn:microsoft.com/office/officeart/2005/8/layout/process2" loCatId="process" qsTypeId="urn:microsoft.com/office/officeart/2005/8/quickstyle/simple1#3" qsCatId="simple" csTypeId="urn:microsoft.com/office/officeart/2005/8/colors/accent1_2#3" csCatId="accent1" phldr="1"/>
      <dgm:spPr/>
    </dgm:pt>
    <dgm:pt modelId="{56E4D979-B6BC-4B4E-B1F4-378044A08F5D}">
      <dgm:prSet phldrT="[Text]"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Circularity Filtering</a:t>
          </a:r>
          <a:endParaRPr lang="en-CA" dirty="0"/>
        </a:p>
      </dgm:t>
    </dgm:pt>
    <dgm:pt modelId="{93115E46-3C35-41FE-AC18-0B3AC7CC701A}" type="parTrans" cxnId="{06291DF8-B8DB-4718-867C-612BCF95357B}">
      <dgm:prSet/>
      <dgm:spPr/>
      <dgm:t>
        <a:bodyPr/>
        <a:lstStyle/>
        <a:p>
          <a:endParaRPr lang="en-CA"/>
        </a:p>
      </dgm:t>
    </dgm:pt>
    <dgm:pt modelId="{5B4B970C-8127-461C-971C-B9A0B37460A8}" type="sibTrans" cxnId="{06291DF8-B8DB-4718-867C-612BCF95357B}">
      <dgm:prSet/>
      <dgm:spPr/>
      <dgm:t>
        <a:bodyPr/>
        <a:lstStyle/>
        <a:p>
          <a:endParaRPr lang="en-CA"/>
        </a:p>
      </dgm:t>
    </dgm:pt>
    <dgm:pt modelId="{573613A6-F097-4B23-A3C9-5FDBD15E4E66}">
      <dgm:prSet phldrT="[Text]"/>
      <dgm:spPr>
        <a:ln w="28575">
          <a:solidFill>
            <a:schemeClr val="tx2"/>
          </a:solidFill>
        </a:ln>
      </dgm:spPr>
      <dgm:t>
        <a:bodyPr vert="horz"/>
        <a:lstStyle/>
        <a:p>
          <a:r>
            <a:rPr lang="en-CA" dirty="0" smtClean="0"/>
            <a:t>Hole Circularity Filtering</a:t>
          </a:r>
          <a:endParaRPr lang="en-CA" dirty="0"/>
        </a:p>
      </dgm:t>
    </dgm:pt>
    <dgm:pt modelId="{234DDBDD-444F-4303-87F9-554CA8B0B29B}" type="parTrans" cxnId="{3602C0C1-2217-4516-AAA8-4A6098213DA8}">
      <dgm:prSet/>
      <dgm:spPr/>
      <dgm:t>
        <a:bodyPr/>
        <a:lstStyle/>
        <a:p>
          <a:endParaRPr lang="en-CA"/>
        </a:p>
      </dgm:t>
    </dgm:pt>
    <dgm:pt modelId="{5335B31F-AC43-4F67-B9DE-21963DD81CC7}" type="sibTrans" cxnId="{3602C0C1-2217-4516-AAA8-4A6098213DA8}">
      <dgm:prSet/>
      <dgm:spPr/>
      <dgm:t>
        <a:bodyPr/>
        <a:lstStyle/>
        <a:p>
          <a:endParaRPr lang="en-CA"/>
        </a:p>
      </dgm:t>
    </dgm:pt>
    <dgm:pt modelId="{E894296E-C4A9-4D38-8E44-A91CB2FBC1B2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Raw Image</a:t>
          </a:r>
          <a:endParaRPr lang="en-CA" dirty="0"/>
        </a:p>
      </dgm:t>
    </dgm:pt>
    <dgm:pt modelId="{7E66DDA1-8488-4F0F-A6C6-1022BAF1971A}" type="parTrans" cxnId="{8355D605-C80F-490E-A586-F066ACD6A3BB}">
      <dgm:prSet/>
      <dgm:spPr/>
      <dgm:t>
        <a:bodyPr/>
        <a:lstStyle/>
        <a:p>
          <a:endParaRPr lang="en-CA"/>
        </a:p>
      </dgm:t>
    </dgm:pt>
    <dgm:pt modelId="{5FF202C1-89C8-4F1E-8089-8FD74C019F3D}" type="sibTrans" cxnId="{8355D605-C80F-490E-A586-F066ACD6A3BB}">
      <dgm:prSet/>
      <dgm:spPr/>
      <dgm:t>
        <a:bodyPr/>
        <a:lstStyle/>
        <a:p>
          <a:endParaRPr lang="en-CA"/>
        </a:p>
      </dgm:t>
    </dgm:pt>
    <dgm:pt modelId="{F4D0D5A6-0040-4FE7-B0A5-CB6BBF052D17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Phase Images</a:t>
          </a:r>
          <a:endParaRPr lang="en-CA" dirty="0"/>
        </a:p>
      </dgm:t>
    </dgm:pt>
    <dgm:pt modelId="{8E4761CA-C082-4226-9027-DA7E3DA13181}" type="parTrans" cxnId="{90999817-B50B-49E6-A6CF-13C0DABB9B2B}">
      <dgm:prSet/>
      <dgm:spPr/>
      <dgm:t>
        <a:bodyPr/>
        <a:lstStyle/>
        <a:p>
          <a:endParaRPr lang="en-CA"/>
        </a:p>
      </dgm:t>
    </dgm:pt>
    <dgm:pt modelId="{078ED490-BE12-41A7-B442-1338BBDD835D}" type="sibTrans" cxnId="{90999817-B50B-49E6-A6CF-13C0DABB9B2B}">
      <dgm:prSet/>
      <dgm:spPr/>
      <dgm:t>
        <a:bodyPr/>
        <a:lstStyle/>
        <a:p>
          <a:endParaRPr lang="en-CA"/>
        </a:p>
      </dgm:t>
    </dgm:pt>
    <dgm:pt modelId="{264C528E-CD4F-49D0-A607-15171097456C}">
      <dgm:prSet/>
      <dgm:spPr>
        <a:ln w="76200">
          <a:solidFill>
            <a:srgbClr val="C00000"/>
          </a:solidFill>
        </a:ln>
      </dgm:spPr>
      <dgm:t>
        <a:bodyPr/>
        <a:lstStyle/>
        <a:p>
          <a:r>
            <a:rPr lang="en-CA" dirty="0" smtClean="0"/>
            <a:t>Particle Extraction</a:t>
          </a:r>
          <a:endParaRPr lang="en-CA" dirty="0"/>
        </a:p>
      </dgm:t>
    </dgm:pt>
    <dgm:pt modelId="{21E9E275-0CF9-4482-9138-F92A57CB68D3}" type="parTrans" cxnId="{4AAF78C2-64E8-4F91-B974-24238A81CE41}">
      <dgm:prSet/>
      <dgm:spPr/>
      <dgm:t>
        <a:bodyPr/>
        <a:lstStyle/>
        <a:p>
          <a:endParaRPr lang="en-CA"/>
        </a:p>
      </dgm:t>
    </dgm:pt>
    <dgm:pt modelId="{54296453-ADDD-45BC-99EB-52E855E604DD}" type="sibTrans" cxnId="{4AAF78C2-64E8-4F91-B974-24238A81CE41}">
      <dgm:prSet/>
      <dgm:spPr/>
      <dgm:t>
        <a:bodyPr/>
        <a:lstStyle/>
        <a:p>
          <a:endParaRPr lang="en-CA"/>
        </a:p>
      </dgm:t>
    </dgm:pt>
    <dgm:pt modelId="{9F0D0E89-D81C-49F7-9E54-35C9FD792B6D}" type="pres">
      <dgm:prSet presAssocID="{3844977D-906B-4E5E-ABF5-26A97D470D00}" presName="linearFlow" presStyleCnt="0">
        <dgm:presLayoutVars>
          <dgm:resizeHandles val="exact"/>
        </dgm:presLayoutVars>
      </dgm:prSet>
      <dgm:spPr/>
    </dgm:pt>
    <dgm:pt modelId="{2C487797-5B61-430E-A145-C3CD711B1EE1}" type="pres">
      <dgm:prSet presAssocID="{E894296E-C4A9-4D38-8E44-A91CB2FBC1B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22A981E-7430-4271-BECD-39AFD819602D}" type="pres">
      <dgm:prSet presAssocID="{5FF202C1-89C8-4F1E-8089-8FD74C019F3D}" presName="sibTrans" presStyleLbl="sibTrans2D1" presStyleIdx="0" presStyleCnt="4"/>
      <dgm:spPr/>
      <dgm:t>
        <a:bodyPr/>
        <a:lstStyle/>
        <a:p>
          <a:endParaRPr lang="en-CA"/>
        </a:p>
      </dgm:t>
    </dgm:pt>
    <dgm:pt modelId="{FFE85CD8-8D18-4BD8-9544-DB7A77043CBA}" type="pres">
      <dgm:prSet presAssocID="{5FF202C1-89C8-4F1E-8089-8FD74C019F3D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21E48FC4-A2D8-4240-B896-19A50F33D0F6}" type="pres">
      <dgm:prSet presAssocID="{264C528E-CD4F-49D0-A607-1517109745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00E16B8-28CD-47A0-9A75-6D8CEF89A1AA}" type="pres">
      <dgm:prSet presAssocID="{54296453-ADDD-45BC-99EB-52E855E604DD}" presName="sibTrans" presStyleLbl="sibTrans2D1" presStyleIdx="1" presStyleCnt="4"/>
      <dgm:spPr/>
      <dgm:t>
        <a:bodyPr/>
        <a:lstStyle/>
        <a:p>
          <a:endParaRPr lang="en-CA"/>
        </a:p>
      </dgm:t>
    </dgm:pt>
    <dgm:pt modelId="{E874E516-6CD2-4300-84C0-9834B268DEC7}" type="pres">
      <dgm:prSet presAssocID="{54296453-ADDD-45BC-99EB-52E855E604DD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9B83792D-3080-4697-A629-698C5E46D97E}" type="pres">
      <dgm:prSet presAssocID="{56E4D979-B6BC-4B4E-B1F4-378044A08F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D714D8E-2356-4B9B-B6E7-85F7435C2BF1}" type="pres">
      <dgm:prSet presAssocID="{5B4B970C-8127-461C-971C-B9A0B37460A8}" presName="sibTrans" presStyleLbl="sibTrans2D1" presStyleIdx="2" presStyleCnt="4"/>
      <dgm:spPr/>
      <dgm:t>
        <a:bodyPr/>
        <a:lstStyle/>
        <a:p>
          <a:endParaRPr lang="en-CA"/>
        </a:p>
      </dgm:t>
    </dgm:pt>
    <dgm:pt modelId="{7F4BBC36-94F8-46A3-A34D-388285C221F8}" type="pres">
      <dgm:prSet presAssocID="{5B4B970C-8127-461C-971C-B9A0B37460A8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AB3CF9F9-C7B7-4303-912D-E7D92856262C}" type="pres">
      <dgm:prSet presAssocID="{573613A6-F097-4B23-A3C9-5FDBD15E4E6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8E10A61-9BCB-4A66-935E-8B84CD3260E7}" type="pres">
      <dgm:prSet presAssocID="{5335B31F-AC43-4F67-B9DE-21963DD81CC7}" presName="sibTrans" presStyleLbl="sibTrans2D1" presStyleIdx="3" presStyleCnt="4"/>
      <dgm:spPr/>
      <dgm:t>
        <a:bodyPr/>
        <a:lstStyle/>
        <a:p>
          <a:endParaRPr lang="en-CA"/>
        </a:p>
      </dgm:t>
    </dgm:pt>
    <dgm:pt modelId="{34089CCF-1C1D-4071-867D-F2A56E0C2070}" type="pres">
      <dgm:prSet presAssocID="{5335B31F-AC43-4F67-B9DE-21963DD81CC7}" presName="connectorText" presStyleLbl="sibTrans2D1" presStyleIdx="3" presStyleCnt="4"/>
      <dgm:spPr/>
      <dgm:t>
        <a:bodyPr/>
        <a:lstStyle/>
        <a:p>
          <a:endParaRPr lang="en-CA"/>
        </a:p>
      </dgm:t>
    </dgm:pt>
    <dgm:pt modelId="{C9E6F4EA-27AF-4982-8262-49DE7C445184}" type="pres">
      <dgm:prSet presAssocID="{F4D0D5A6-0040-4FE7-B0A5-CB6BBF052D1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84908CEC-009E-4B23-83F0-A0E2AB14DDD1}" type="presOf" srcId="{5B4B970C-8127-461C-971C-B9A0B37460A8}" destId="{7F4BBC36-94F8-46A3-A34D-388285C221F8}" srcOrd="1" destOrd="0" presId="urn:microsoft.com/office/officeart/2005/8/layout/process2"/>
    <dgm:cxn modelId="{15E7D1EF-A9BC-4CD2-8956-1969F7EF13AB}" type="presOf" srcId="{54296453-ADDD-45BC-99EB-52E855E604DD}" destId="{B00E16B8-28CD-47A0-9A75-6D8CEF89A1AA}" srcOrd="0" destOrd="0" presId="urn:microsoft.com/office/officeart/2005/8/layout/process2"/>
    <dgm:cxn modelId="{86772426-E3D5-423B-AB95-85DCE284FBF0}" type="presOf" srcId="{F4D0D5A6-0040-4FE7-B0A5-CB6BBF052D17}" destId="{C9E6F4EA-27AF-4982-8262-49DE7C445184}" srcOrd="0" destOrd="0" presId="urn:microsoft.com/office/officeart/2005/8/layout/process2"/>
    <dgm:cxn modelId="{3602C0C1-2217-4516-AAA8-4A6098213DA8}" srcId="{3844977D-906B-4E5E-ABF5-26A97D470D00}" destId="{573613A6-F097-4B23-A3C9-5FDBD15E4E66}" srcOrd="3" destOrd="0" parTransId="{234DDBDD-444F-4303-87F9-554CA8B0B29B}" sibTransId="{5335B31F-AC43-4F67-B9DE-21963DD81CC7}"/>
    <dgm:cxn modelId="{E998BF4E-081A-4774-88A9-69597FC4DE6A}" type="presOf" srcId="{5335B31F-AC43-4F67-B9DE-21963DD81CC7}" destId="{34089CCF-1C1D-4071-867D-F2A56E0C2070}" srcOrd="1" destOrd="0" presId="urn:microsoft.com/office/officeart/2005/8/layout/process2"/>
    <dgm:cxn modelId="{CDC73431-E023-474D-951B-D90D681402EC}" type="presOf" srcId="{5FF202C1-89C8-4F1E-8089-8FD74C019F3D}" destId="{D22A981E-7430-4271-BECD-39AFD819602D}" srcOrd="0" destOrd="0" presId="urn:microsoft.com/office/officeart/2005/8/layout/process2"/>
    <dgm:cxn modelId="{D3D9E8C6-28E7-43A2-A706-413C0DDD1156}" type="presOf" srcId="{56E4D979-B6BC-4B4E-B1F4-378044A08F5D}" destId="{9B83792D-3080-4697-A629-698C5E46D97E}" srcOrd="0" destOrd="0" presId="urn:microsoft.com/office/officeart/2005/8/layout/process2"/>
    <dgm:cxn modelId="{90999817-B50B-49E6-A6CF-13C0DABB9B2B}" srcId="{3844977D-906B-4E5E-ABF5-26A97D470D00}" destId="{F4D0D5A6-0040-4FE7-B0A5-CB6BBF052D17}" srcOrd="4" destOrd="0" parTransId="{8E4761CA-C082-4226-9027-DA7E3DA13181}" sibTransId="{078ED490-BE12-41A7-B442-1338BBDD835D}"/>
    <dgm:cxn modelId="{78B85164-A423-47E1-A79E-E45C52AA30B2}" type="presOf" srcId="{E894296E-C4A9-4D38-8E44-A91CB2FBC1B2}" destId="{2C487797-5B61-430E-A145-C3CD711B1EE1}" srcOrd="0" destOrd="0" presId="urn:microsoft.com/office/officeart/2005/8/layout/process2"/>
    <dgm:cxn modelId="{8355D605-C80F-490E-A586-F066ACD6A3BB}" srcId="{3844977D-906B-4E5E-ABF5-26A97D470D00}" destId="{E894296E-C4A9-4D38-8E44-A91CB2FBC1B2}" srcOrd="0" destOrd="0" parTransId="{7E66DDA1-8488-4F0F-A6C6-1022BAF1971A}" sibTransId="{5FF202C1-89C8-4F1E-8089-8FD74C019F3D}"/>
    <dgm:cxn modelId="{FD4AB793-B004-43B7-8C55-7AC021675A8D}" type="presOf" srcId="{3844977D-906B-4E5E-ABF5-26A97D470D00}" destId="{9F0D0E89-D81C-49F7-9E54-35C9FD792B6D}" srcOrd="0" destOrd="0" presId="urn:microsoft.com/office/officeart/2005/8/layout/process2"/>
    <dgm:cxn modelId="{10F91AFE-48BD-410F-A629-BCB8F525C484}" type="presOf" srcId="{5335B31F-AC43-4F67-B9DE-21963DD81CC7}" destId="{B8E10A61-9BCB-4A66-935E-8B84CD3260E7}" srcOrd="0" destOrd="0" presId="urn:microsoft.com/office/officeart/2005/8/layout/process2"/>
    <dgm:cxn modelId="{5917F3DB-86B5-4491-AA2F-3E471E201253}" type="presOf" srcId="{573613A6-F097-4B23-A3C9-5FDBD15E4E66}" destId="{AB3CF9F9-C7B7-4303-912D-E7D92856262C}" srcOrd="0" destOrd="0" presId="urn:microsoft.com/office/officeart/2005/8/layout/process2"/>
    <dgm:cxn modelId="{CEA70356-0CD0-46DD-AF4A-DD25DB9DAF6D}" type="presOf" srcId="{5B4B970C-8127-461C-971C-B9A0B37460A8}" destId="{DD714D8E-2356-4B9B-B6E7-85F7435C2BF1}" srcOrd="0" destOrd="0" presId="urn:microsoft.com/office/officeart/2005/8/layout/process2"/>
    <dgm:cxn modelId="{06291DF8-B8DB-4718-867C-612BCF95357B}" srcId="{3844977D-906B-4E5E-ABF5-26A97D470D00}" destId="{56E4D979-B6BC-4B4E-B1F4-378044A08F5D}" srcOrd="2" destOrd="0" parTransId="{93115E46-3C35-41FE-AC18-0B3AC7CC701A}" sibTransId="{5B4B970C-8127-461C-971C-B9A0B37460A8}"/>
    <dgm:cxn modelId="{4AAF78C2-64E8-4F91-B974-24238A81CE41}" srcId="{3844977D-906B-4E5E-ABF5-26A97D470D00}" destId="{264C528E-CD4F-49D0-A607-15171097456C}" srcOrd="1" destOrd="0" parTransId="{21E9E275-0CF9-4482-9138-F92A57CB68D3}" sibTransId="{54296453-ADDD-45BC-99EB-52E855E604DD}"/>
    <dgm:cxn modelId="{50EC029C-48EB-46AD-BB5C-FA524603618D}" type="presOf" srcId="{54296453-ADDD-45BC-99EB-52E855E604DD}" destId="{E874E516-6CD2-4300-84C0-9834B268DEC7}" srcOrd="1" destOrd="0" presId="urn:microsoft.com/office/officeart/2005/8/layout/process2"/>
    <dgm:cxn modelId="{6332289F-0861-476C-8B6D-FA4BE4955E1A}" type="presOf" srcId="{264C528E-CD4F-49D0-A607-15171097456C}" destId="{21E48FC4-A2D8-4240-B896-19A50F33D0F6}" srcOrd="0" destOrd="0" presId="urn:microsoft.com/office/officeart/2005/8/layout/process2"/>
    <dgm:cxn modelId="{C5905533-CD16-47D7-B813-221A226FD3B8}" type="presOf" srcId="{5FF202C1-89C8-4F1E-8089-8FD74C019F3D}" destId="{FFE85CD8-8D18-4BD8-9544-DB7A77043CBA}" srcOrd="1" destOrd="0" presId="urn:microsoft.com/office/officeart/2005/8/layout/process2"/>
    <dgm:cxn modelId="{F4996264-2197-4265-804C-968A1F71B33D}" type="presParOf" srcId="{9F0D0E89-D81C-49F7-9E54-35C9FD792B6D}" destId="{2C487797-5B61-430E-A145-C3CD711B1EE1}" srcOrd="0" destOrd="0" presId="urn:microsoft.com/office/officeart/2005/8/layout/process2"/>
    <dgm:cxn modelId="{C4C741FD-5DB4-4641-90BE-88D43E590679}" type="presParOf" srcId="{9F0D0E89-D81C-49F7-9E54-35C9FD792B6D}" destId="{D22A981E-7430-4271-BECD-39AFD819602D}" srcOrd="1" destOrd="0" presId="urn:microsoft.com/office/officeart/2005/8/layout/process2"/>
    <dgm:cxn modelId="{0DD2DBE0-71E0-46C6-8889-D959751FD923}" type="presParOf" srcId="{D22A981E-7430-4271-BECD-39AFD819602D}" destId="{FFE85CD8-8D18-4BD8-9544-DB7A77043CBA}" srcOrd="0" destOrd="0" presId="urn:microsoft.com/office/officeart/2005/8/layout/process2"/>
    <dgm:cxn modelId="{8F4150BC-0630-43D4-A6F5-A30B2FEF612F}" type="presParOf" srcId="{9F0D0E89-D81C-49F7-9E54-35C9FD792B6D}" destId="{21E48FC4-A2D8-4240-B896-19A50F33D0F6}" srcOrd="2" destOrd="0" presId="urn:microsoft.com/office/officeart/2005/8/layout/process2"/>
    <dgm:cxn modelId="{46106DAA-9D5C-4ACF-BD3D-311059FAD570}" type="presParOf" srcId="{9F0D0E89-D81C-49F7-9E54-35C9FD792B6D}" destId="{B00E16B8-28CD-47A0-9A75-6D8CEF89A1AA}" srcOrd="3" destOrd="0" presId="urn:microsoft.com/office/officeart/2005/8/layout/process2"/>
    <dgm:cxn modelId="{CDFF4FBF-3C62-4EDD-B935-C289992819CE}" type="presParOf" srcId="{B00E16B8-28CD-47A0-9A75-6D8CEF89A1AA}" destId="{E874E516-6CD2-4300-84C0-9834B268DEC7}" srcOrd="0" destOrd="0" presId="urn:microsoft.com/office/officeart/2005/8/layout/process2"/>
    <dgm:cxn modelId="{85729037-9AC6-480F-A756-BE2ABDC1E3D2}" type="presParOf" srcId="{9F0D0E89-D81C-49F7-9E54-35C9FD792B6D}" destId="{9B83792D-3080-4697-A629-698C5E46D97E}" srcOrd="4" destOrd="0" presId="urn:microsoft.com/office/officeart/2005/8/layout/process2"/>
    <dgm:cxn modelId="{0A1BE13F-8101-475B-B80A-36F943F7DAB3}" type="presParOf" srcId="{9F0D0E89-D81C-49F7-9E54-35C9FD792B6D}" destId="{DD714D8E-2356-4B9B-B6E7-85F7435C2BF1}" srcOrd="5" destOrd="0" presId="urn:microsoft.com/office/officeart/2005/8/layout/process2"/>
    <dgm:cxn modelId="{0030E3C2-328E-46A5-9B4F-7E9412916095}" type="presParOf" srcId="{DD714D8E-2356-4B9B-B6E7-85F7435C2BF1}" destId="{7F4BBC36-94F8-46A3-A34D-388285C221F8}" srcOrd="0" destOrd="0" presId="urn:microsoft.com/office/officeart/2005/8/layout/process2"/>
    <dgm:cxn modelId="{C331B783-38DC-4147-B309-672B6B08AE23}" type="presParOf" srcId="{9F0D0E89-D81C-49F7-9E54-35C9FD792B6D}" destId="{AB3CF9F9-C7B7-4303-912D-E7D92856262C}" srcOrd="6" destOrd="0" presId="urn:microsoft.com/office/officeart/2005/8/layout/process2"/>
    <dgm:cxn modelId="{14DAC415-A0E1-44EB-BBAB-DECAE7FCA41A}" type="presParOf" srcId="{9F0D0E89-D81C-49F7-9E54-35C9FD792B6D}" destId="{B8E10A61-9BCB-4A66-935E-8B84CD3260E7}" srcOrd="7" destOrd="0" presId="urn:microsoft.com/office/officeart/2005/8/layout/process2"/>
    <dgm:cxn modelId="{C080D7F2-07DD-4985-896B-1AE13ED3B555}" type="presParOf" srcId="{B8E10A61-9BCB-4A66-935E-8B84CD3260E7}" destId="{34089CCF-1C1D-4071-867D-F2A56E0C2070}" srcOrd="0" destOrd="0" presId="urn:microsoft.com/office/officeart/2005/8/layout/process2"/>
    <dgm:cxn modelId="{D28154A5-F046-4AAD-8355-F5A240CE7312}" type="presParOf" srcId="{9F0D0E89-D81C-49F7-9E54-35C9FD792B6D}" destId="{C9E6F4EA-27AF-4982-8262-49DE7C44518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844977D-906B-4E5E-ABF5-26A97D470D00}" type="doc">
      <dgm:prSet loTypeId="urn:microsoft.com/office/officeart/2005/8/layout/process2" loCatId="process" qsTypeId="urn:microsoft.com/office/officeart/2005/8/quickstyle/simple1#4" qsCatId="simple" csTypeId="urn:microsoft.com/office/officeart/2005/8/colors/accent1_2#4" csCatId="accent1" phldr="1"/>
      <dgm:spPr/>
    </dgm:pt>
    <dgm:pt modelId="{56E4D979-B6BC-4B4E-B1F4-378044A08F5D}">
      <dgm:prSet phldrT="[Text]"/>
      <dgm:spPr>
        <a:ln w="76200">
          <a:solidFill>
            <a:srgbClr val="C00000"/>
          </a:solidFill>
        </a:ln>
      </dgm:spPr>
      <dgm:t>
        <a:bodyPr/>
        <a:lstStyle/>
        <a:p>
          <a:r>
            <a:rPr lang="en-CA" dirty="0" smtClean="0"/>
            <a:t>Particle Circularity Filtering</a:t>
          </a:r>
          <a:endParaRPr lang="en-CA" dirty="0"/>
        </a:p>
      </dgm:t>
    </dgm:pt>
    <dgm:pt modelId="{93115E46-3C35-41FE-AC18-0B3AC7CC701A}" type="parTrans" cxnId="{06291DF8-B8DB-4718-867C-612BCF95357B}">
      <dgm:prSet/>
      <dgm:spPr/>
      <dgm:t>
        <a:bodyPr/>
        <a:lstStyle/>
        <a:p>
          <a:endParaRPr lang="en-CA"/>
        </a:p>
      </dgm:t>
    </dgm:pt>
    <dgm:pt modelId="{5B4B970C-8127-461C-971C-B9A0B37460A8}" type="sibTrans" cxnId="{06291DF8-B8DB-4718-867C-612BCF95357B}">
      <dgm:prSet/>
      <dgm:spPr/>
      <dgm:t>
        <a:bodyPr/>
        <a:lstStyle/>
        <a:p>
          <a:endParaRPr lang="en-CA"/>
        </a:p>
      </dgm:t>
    </dgm:pt>
    <dgm:pt modelId="{573613A6-F097-4B23-A3C9-5FDBD15E4E66}">
      <dgm:prSet phldrT="[Text]"/>
      <dgm:spPr>
        <a:ln w="28575">
          <a:solidFill>
            <a:schemeClr val="tx2"/>
          </a:solidFill>
        </a:ln>
      </dgm:spPr>
      <dgm:t>
        <a:bodyPr vert="horz"/>
        <a:lstStyle/>
        <a:p>
          <a:r>
            <a:rPr lang="en-CA" dirty="0" smtClean="0"/>
            <a:t>Hole Circularity Filtering</a:t>
          </a:r>
          <a:endParaRPr lang="en-CA" dirty="0"/>
        </a:p>
      </dgm:t>
    </dgm:pt>
    <dgm:pt modelId="{234DDBDD-444F-4303-87F9-554CA8B0B29B}" type="parTrans" cxnId="{3602C0C1-2217-4516-AAA8-4A6098213DA8}">
      <dgm:prSet/>
      <dgm:spPr/>
      <dgm:t>
        <a:bodyPr/>
        <a:lstStyle/>
        <a:p>
          <a:endParaRPr lang="en-CA"/>
        </a:p>
      </dgm:t>
    </dgm:pt>
    <dgm:pt modelId="{5335B31F-AC43-4F67-B9DE-21963DD81CC7}" type="sibTrans" cxnId="{3602C0C1-2217-4516-AAA8-4A6098213DA8}">
      <dgm:prSet/>
      <dgm:spPr/>
      <dgm:t>
        <a:bodyPr/>
        <a:lstStyle/>
        <a:p>
          <a:endParaRPr lang="en-CA"/>
        </a:p>
      </dgm:t>
    </dgm:pt>
    <dgm:pt modelId="{E894296E-C4A9-4D38-8E44-A91CB2FBC1B2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Raw Image</a:t>
          </a:r>
          <a:endParaRPr lang="en-CA" dirty="0"/>
        </a:p>
      </dgm:t>
    </dgm:pt>
    <dgm:pt modelId="{7E66DDA1-8488-4F0F-A6C6-1022BAF1971A}" type="parTrans" cxnId="{8355D605-C80F-490E-A586-F066ACD6A3BB}">
      <dgm:prSet/>
      <dgm:spPr/>
      <dgm:t>
        <a:bodyPr/>
        <a:lstStyle/>
        <a:p>
          <a:endParaRPr lang="en-CA"/>
        </a:p>
      </dgm:t>
    </dgm:pt>
    <dgm:pt modelId="{5FF202C1-89C8-4F1E-8089-8FD74C019F3D}" type="sibTrans" cxnId="{8355D605-C80F-490E-A586-F066ACD6A3BB}">
      <dgm:prSet/>
      <dgm:spPr/>
      <dgm:t>
        <a:bodyPr/>
        <a:lstStyle/>
        <a:p>
          <a:endParaRPr lang="en-CA"/>
        </a:p>
      </dgm:t>
    </dgm:pt>
    <dgm:pt modelId="{F4D0D5A6-0040-4FE7-B0A5-CB6BBF052D17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Phase Images</a:t>
          </a:r>
          <a:endParaRPr lang="en-CA" dirty="0"/>
        </a:p>
      </dgm:t>
    </dgm:pt>
    <dgm:pt modelId="{8E4761CA-C082-4226-9027-DA7E3DA13181}" type="parTrans" cxnId="{90999817-B50B-49E6-A6CF-13C0DABB9B2B}">
      <dgm:prSet/>
      <dgm:spPr/>
      <dgm:t>
        <a:bodyPr/>
        <a:lstStyle/>
        <a:p>
          <a:endParaRPr lang="en-CA"/>
        </a:p>
      </dgm:t>
    </dgm:pt>
    <dgm:pt modelId="{078ED490-BE12-41A7-B442-1338BBDD835D}" type="sibTrans" cxnId="{90999817-B50B-49E6-A6CF-13C0DABB9B2B}">
      <dgm:prSet/>
      <dgm:spPr/>
      <dgm:t>
        <a:bodyPr/>
        <a:lstStyle/>
        <a:p>
          <a:endParaRPr lang="en-CA"/>
        </a:p>
      </dgm:t>
    </dgm:pt>
    <dgm:pt modelId="{264C528E-CD4F-49D0-A607-15171097456C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Extraction</a:t>
          </a:r>
          <a:endParaRPr lang="en-CA" dirty="0"/>
        </a:p>
      </dgm:t>
    </dgm:pt>
    <dgm:pt modelId="{21E9E275-0CF9-4482-9138-F92A57CB68D3}" type="parTrans" cxnId="{4AAF78C2-64E8-4F91-B974-24238A81CE41}">
      <dgm:prSet/>
      <dgm:spPr/>
      <dgm:t>
        <a:bodyPr/>
        <a:lstStyle/>
        <a:p>
          <a:endParaRPr lang="en-CA"/>
        </a:p>
      </dgm:t>
    </dgm:pt>
    <dgm:pt modelId="{54296453-ADDD-45BC-99EB-52E855E604DD}" type="sibTrans" cxnId="{4AAF78C2-64E8-4F91-B974-24238A81CE41}">
      <dgm:prSet/>
      <dgm:spPr/>
      <dgm:t>
        <a:bodyPr/>
        <a:lstStyle/>
        <a:p>
          <a:endParaRPr lang="en-CA"/>
        </a:p>
      </dgm:t>
    </dgm:pt>
    <dgm:pt modelId="{9F0D0E89-D81C-49F7-9E54-35C9FD792B6D}" type="pres">
      <dgm:prSet presAssocID="{3844977D-906B-4E5E-ABF5-26A97D470D00}" presName="linearFlow" presStyleCnt="0">
        <dgm:presLayoutVars>
          <dgm:resizeHandles val="exact"/>
        </dgm:presLayoutVars>
      </dgm:prSet>
      <dgm:spPr/>
    </dgm:pt>
    <dgm:pt modelId="{2C487797-5B61-430E-A145-C3CD711B1EE1}" type="pres">
      <dgm:prSet presAssocID="{E894296E-C4A9-4D38-8E44-A91CB2FBC1B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22A981E-7430-4271-BECD-39AFD819602D}" type="pres">
      <dgm:prSet presAssocID="{5FF202C1-89C8-4F1E-8089-8FD74C019F3D}" presName="sibTrans" presStyleLbl="sibTrans2D1" presStyleIdx="0" presStyleCnt="4"/>
      <dgm:spPr/>
      <dgm:t>
        <a:bodyPr/>
        <a:lstStyle/>
        <a:p>
          <a:endParaRPr lang="en-CA"/>
        </a:p>
      </dgm:t>
    </dgm:pt>
    <dgm:pt modelId="{FFE85CD8-8D18-4BD8-9544-DB7A77043CBA}" type="pres">
      <dgm:prSet presAssocID="{5FF202C1-89C8-4F1E-8089-8FD74C019F3D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21E48FC4-A2D8-4240-B896-19A50F33D0F6}" type="pres">
      <dgm:prSet presAssocID="{264C528E-CD4F-49D0-A607-1517109745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00E16B8-28CD-47A0-9A75-6D8CEF89A1AA}" type="pres">
      <dgm:prSet presAssocID="{54296453-ADDD-45BC-99EB-52E855E604DD}" presName="sibTrans" presStyleLbl="sibTrans2D1" presStyleIdx="1" presStyleCnt="4"/>
      <dgm:spPr/>
      <dgm:t>
        <a:bodyPr/>
        <a:lstStyle/>
        <a:p>
          <a:endParaRPr lang="en-CA"/>
        </a:p>
      </dgm:t>
    </dgm:pt>
    <dgm:pt modelId="{E874E516-6CD2-4300-84C0-9834B268DEC7}" type="pres">
      <dgm:prSet presAssocID="{54296453-ADDD-45BC-99EB-52E855E604DD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9B83792D-3080-4697-A629-698C5E46D97E}" type="pres">
      <dgm:prSet presAssocID="{56E4D979-B6BC-4B4E-B1F4-378044A08F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D714D8E-2356-4B9B-B6E7-85F7435C2BF1}" type="pres">
      <dgm:prSet presAssocID="{5B4B970C-8127-461C-971C-B9A0B37460A8}" presName="sibTrans" presStyleLbl="sibTrans2D1" presStyleIdx="2" presStyleCnt="4"/>
      <dgm:spPr/>
      <dgm:t>
        <a:bodyPr/>
        <a:lstStyle/>
        <a:p>
          <a:endParaRPr lang="en-CA"/>
        </a:p>
      </dgm:t>
    </dgm:pt>
    <dgm:pt modelId="{7F4BBC36-94F8-46A3-A34D-388285C221F8}" type="pres">
      <dgm:prSet presAssocID="{5B4B970C-8127-461C-971C-B9A0B37460A8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AB3CF9F9-C7B7-4303-912D-E7D92856262C}" type="pres">
      <dgm:prSet presAssocID="{573613A6-F097-4B23-A3C9-5FDBD15E4E6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8E10A61-9BCB-4A66-935E-8B84CD3260E7}" type="pres">
      <dgm:prSet presAssocID="{5335B31F-AC43-4F67-B9DE-21963DD81CC7}" presName="sibTrans" presStyleLbl="sibTrans2D1" presStyleIdx="3" presStyleCnt="4"/>
      <dgm:spPr/>
      <dgm:t>
        <a:bodyPr/>
        <a:lstStyle/>
        <a:p>
          <a:endParaRPr lang="en-CA"/>
        </a:p>
      </dgm:t>
    </dgm:pt>
    <dgm:pt modelId="{34089CCF-1C1D-4071-867D-F2A56E0C2070}" type="pres">
      <dgm:prSet presAssocID="{5335B31F-AC43-4F67-B9DE-21963DD81CC7}" presName="connectorText" presStyleLbl="sibTrans2D1" presStyleIdx="3" presStyleCnt="4"/>
      <dgm:spPr/>
      <dgm:t>
        <a:bodyPr/>
        <a:lstStyle/>
        <a:p>
          <a:endParaRPr lang="en-CA"/>
        </a:p>
      </dgm:t>
    </dgm:pt>
    <dgm:pt modelId="{C9E6F4EA-27AF-4982-8262-49DE7C445184}" type="pres">
      <dgm:prSet presAssocID="{F4D0D5A6-0040-4FE7-B0A5-CB6BBF052D1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20EFCF3A-4709-4ED7-BF7C-33568FF8BC47}" type="presOf" srcId="{5B4B970C-8127-461C-971C-B9A0B37460A8}" destId="{DD714D8E-2356-4B9B-B6E7-85F7435C2BF1}" srcOrd="0" destOrd="0" presId="urn:microsoft.com/office/officeart/2005/8/layout/process2"/>
    <dgm:cxn modelId="{F367526C-96B9-4896-9F97-1852C066AC48}" type="presOf" srcId="{3844977D-906B-4E5E-ABF5-26A97D470D00}" destId="{9F0D0E89-D81C-49F7-9E54-35C9FD792B6D}" srcOrd="0" destOrd="0" presId="urn:microsoft.com/office/officeart/2005/8/layout/process2"/>
    <dgm:cxn modelId="{06291DF8-B8DB-4718-867C-612BCF95357B}" srcId="{3844977D-906B-4E5E-ABF5-26A97D470D00}" destId="{56E4D979-B6BC-4B4E-B1F4-378044A08F5D}" srcOrd="2" destOrd="0" parTransId="{93115E46-3C35-41FE-AC18-0B3AC7CC701A}" sibTransId="{5B4B970C-8127-461C-971C-B9A0B37460A8}"/>
    <dgm:cxn modelId="{49DD4FA9-B4B1-4093-83C7-8D9694D04FBA}" type="presOf" srcId="{54296453-ADDD-45BC-99EB-52E855E604DD}" destId="{B00E16B8-28CD-47A0-9A75-6D8CEF89A1AA}" srcOrd="0" destOrd="0" presId="urn:microsoft.com/office/officeart/2005/8/layout/process2"/>
    <dgm:cxn modelId="{25634053-1A37-427C-9597-172EBF42AC1C}" type="presOf" srcId="{264C528E-CD4F-49D0-A607-15171097456C}" destId="{21E48FC4-A2D8-4240-B896-19A50F33D0F6}" srcOrd="0" destOrd="0" presId="urn:microsoft.com/office/officeart/2005/8/layout/process2"/>
    <dgm:cxn modelId="{A8D753BE-0B02-420F-A550-E67CF6057DA4}" type="presOf" srcId="{E894296E-C4A9-4D38-8E44-A91CB2FBC1B2}" destId="{2C487797-5B61-430E-A145-C3CD711B1EE1}" srcOrd="0" destOrd="0" presId="urn:microsoft.com/office/officeart/2005/8/layout/process2"/>
    <dgm:cxn modelId="{4B0E1C0C-1131-4A07-B970-3BF8A6FEF729}" type="presOf" srcId="{5335B31F-AC43-4F67-B9DE-21963DD81CC7}" destId="{B8E10A61-9BCB-4A66-935E-8B84CD3260E7}" srcOrd="0" destOrd="0" presId="urn:microsoft.com/office/officeart/2005/8/layout/process2"/>
    <dgm:cxn modelId="{4AAF78C2-64E8-4F91-B974-24238A81CE41}" srcId="{3844977D-906B-4E5E-ABF5-26A97D470D00}" destId="{264C528E-CD4F-49D0-A607-15171097456C}" srcOrd="1" destOrd="0" parTransId="{21E9E275-0CF9-4482-9138-F92A57CB68D3}" sibTransId="{54296453-ADDD-45BC-99EB-52E855E604DD}"/>
    <dgm:cxn modelId="{02AE0B08-E76E-4A36-9FBC-E7902099B4A1}" type="presOf" srcId="{F4D0D5A6-0040-4FE7-B0A5-CB6BBF052D17}" destId="{C9E6F4EA-27AF-4982-8262-49DE7C445184}" srcOrd="0" destOrd="0" presId="urn:microsoft.com/office/officeart/2005/8/layout/process2"/>
    <dgm:cxn modelId="{1423F1DF-CED8-4FC1-A60A-29195EB0CA60}" type="presOf" srcId="{573613A6-F097-4B23-A3C9-5FDBD15E4E66}" destId="{AB3CF9F9-C7B7-4303-912D-E7D92856262C}" srcOrd="0" destOrd="0" presId="urn:microsoft.com/office/officeart/2005/8/layout/process2"/>
    <dgm:cxn modelId="{2A7600BB-B9F1-496E-A341-8E58EE534BD4}" type="presOf" srcId="{5FF202C1-89C8-4F1E-8089-8FD74C019F3D}" destId="{D22A981E-7430-4271-BECD-39AFD819602D}" srcOrd="0" destOrd="0" presId="urn:microsoft.com/office/officeart/2005/8/layout/process2"/>
    <dgm:cxn modelId="{32893BA6-B2CF-445B-BB32-C3587AE4C3E1}" type="presOf" srcId="{5B4B970C-8127-461C-971C-B9A0B37460A8}" destId="{7F4BBC36-94F8-46A3-A34D-388285C221F8}" srcOrd="1" destOrd="0" presId="urn:microsoft.com/office/officeart/2005/8/layout/process2"/>
    <dgm:cxn modelId="{192DC1AF-977A-4F05-8B96-9C8CCA25294C}" type="presOf" srcId="{56E4D979-B6BC-4B4E-B1F4-378044A08F5D}" destId="{9B83792D-3080-4697-A629-698C5E46D97E}" srcOrd="0" destOrd="0" presId="urn:microsoft.com/office/officeart/2005/8/layout/process2"/>
    <dgm:cxn modelId="{3602C0C1-2217-4516-AAA8-4A6098213DA8}" srcId="{3844977D-906B-4E5E-ABF5-26A97D470D00}" destId="{573613A6-F097-4B23-A3C9-5FDBD15E4E66}" srcOrd="3" destOrd="0" parTransId="{234DDBDD-444F-4303-87F9-554CA8B0B29B}" sibTransId="{5335B31F-AC43-4F67-B9DE-21963DD81CC7}"/>
    <dgm:cxn modelId="{8355D605-C80F-490E-A586-F066ACD6A3BB}" srcId="{3844977D-906B-4E5E-ABF5-26A97D470D00}" destId="{E894296E-C4A9-4D38-8E44-A91CB2FBC1B2}" srcOrd="0" destOrd="0" parTransId="{7E66DDA1-8488-4F0F-A6C6-1022BAF1971A}" sibTransId="{5FF202C1-89C8-4F1E-8089-8FD74C019F3D}"/>
    <dgm:cxn modelId="{3B1806F6-6625-400F-9C7C-AEE56E4962A2}" type="presOf" srcId="{5335B31F-AC43-4F67-B9DE-21963DD81CC7}" destId="{34089CCF-1C1D-4071-867D-F2A56E0C2070}" srcOrd="1" destOrd="0" presId="urn:microsoft.com/office/officeart/2005/8/layout/process2"/>
    <dgm:cxn modelId="{503F6719-468B-4323-95B2-EEFBCF7339C9}" type="presOf" srcId="{5FF202C1-89C8-4F1E-8089-8FD74C019F3D}" destId="{FFE85CD8-8D18-4BD8-9544-DB7A77043CBA}" srcOrd="1" destOrd="0" presId="urn:microsoft.com/office/officeart/2005/8/layout/process2"/>
    <dgm:cxn modelId="{CD885FA2-0DFD-41D2-AE2A-F3C03A9B397D}" type="presOf" srcId="{54296453-ADDD-45BC-99EB-52E855E604DD}" destId="{E874E516-6CD2-4300-84C0-9834B268DEC7}" srcOrd="1" destOrd="0" presId="urn:microsoft.com/office/officeart/2005/8/layout/process2"/>
    <dgm:cxn modelId="{90999817-B50B-49E6-A6CF-13C0DABB9B2B}" srcId="{3844977D-906B-4E5E-ABF5-26A97D470D00}" destId="{F4D0D5A6-0040-4FE7-B0A5-CB6BBF052D17}" srcOrd="4" destOrd="0" parTransId="{8E4761CA-C082-4226-9027-DA7E3DA13181}" sibTransId="{078ED490-BE12-41A7-B442-1338BBDD835D}"/>
    <dgm:cxn modelId="{C53A9181-570A-4A75-AC7C-7FC5676D719D}" type="presParOf" srcId="{9F0D0E89-D81C-49F7-9E54-35C9FD792B6D}" destId="{2C487797-5B61-430E-A145-C3CD711B1EE1}" srcOrd="0" destOrd="0" presId="urn:microsoft.com/office/officeart/2005/8/layout/process2"/>
    <dgm:cxn modelId="{A31BE625-D3F8-4673-BE07-333EFE493312}" type="presParOf" srcId="{9F0D0E89-D81C-49F7-9E54-35C9FD792B6D}" destId="{D22A981E-7430-4271-BECD-39AFD819602D}" srcOrd="1" destOrd="0" presId="urn:microsoft.com/office/officeart/2005/8/layout/process2"/>
    <dgm:cxn modelId="{1DBC840A-DD9F-42EB-8E02-C8305088BC91}" type="presParOf" srcId="{D22A981E-7430-4271-BECD-39AFD819602D}" destId="{FFE85CD8-8D18-4BD8-9544-DB7A77043CBA}" srcOrd="0" destOrd="0" presId="urn:microsoft.com/office/officeart/2005/8/layout/process2"/>
    <dgm:cxn modelId="{A2AD1CAF-B5A2-46C3-9915-1DE7DA046AED}" type="presParOf" srcId="{9F0D0E89-D81C-49F7-9E54-35C9FD792B6D}" destId="{21E48FC4-A2D8-4240-B896-19A50F33D0F6}" srcOrd="2" destOrd="0" presId="urn:microsoft.com/office/officeart/2005/8/layout/process2"/>
    <dgm:cxn modelId="{F3079133-9FDB-4A7A-8ED0-60E0B3FE2B97}" type="presParOf" srcId="{9F0D0E89-D81C-49F7-9E54-35C9FD792B6D}" destId="{B00E16B8-28CD-47A0-9A75-6D8CEF89A1AA}" srcOrd="3" destOrd="0" presId="urn:microsoft.com/office/officeart/2005/8/layout/process2"/>
    <dgm:cxn modelId="{6B883D38-FAB3-4AB5-A62E-BBA5C0665672}" type="presParOf" srcId="{B00E16B8-28CD-47A0-9A75-6D8CEF89A1AA}" destId="{E874E516-6CD2-4300-84C0-9834B268DEC7}" srcOrd="0" destOrd="0" presId="urn:microsoft.com/office/officeart/2005/8/layout/process2"/>
    <dgm:cxn modelId="{359BBD76-8033-4B54-A902-097D29FE0A42}" type="presParOf" srcId="{9F0D0E89-D81C-49F7-9E54-35C9FD792B6D}" destId="{9B83792D-3080-4697-A629-698C5E46D97E}" srcOrd="4" destOrd="0" presId="urn:microsoft.com/office/officeart/2005/8/layout/process2"/>
    <dgm:cxn modelId="{B691391F-6B80-4FF5-951D-E48123579C9F}" type="presParOf" srcId="{9F0D0E89-D81C-49F7-9E54-35C9FD792B6D}" destId="{DD714D8E-2356-4B9B-B6E7-85F7435C2BF1}" srcOrd="5" destOrd="0" presId="urn:microsoft.com/office/officeart/2005/8/layout/process2"/>
    <dgm:cxn modelId="{E056BC57-B1EC-423C-8AD1-2D1BF7A6165A}" type="presParOf" srcId="{DD714D8E-2356-4B9B-B6E7-85F7435C2BF1}" destId="{7F4BBC36-94F8-46A3-A34D-388285C221F8}" srcOrd="0" destOrd="0" presId="urn:microsoft.com/office/officeart/2005/8/layout/process2"/>
    <dgm:cxn modelId="{D07E742A-6832-42DC-BD15-96DA95C9A4B3}" type="presParOf" srcId="{9F0D0E89-D81C-49F7-9E54-35C9FD792B6D}" destId="{AB3CF9F9-C7B7-4303-912D-E7D92856262C}" srcOrd="6" destOrd="0" presId="urn:microsoft.com/office/officeart/2005/8/layout/process2"/>
    <dgm:cxn modelId="{5F03C9F8-AA5B-45BB-9E1F-9F936F561F40}" type="presParOf" srcId="{9F0D0E89-D81C-49F7-9E54-35C9FD792B6D}" destId="{B8E10A61-9BCB-4A66-935E-8B84CD3260E7}" srcOrd="7" destOrd="0" presId="urn:microsoft.com/office/officeart/2005/8/layout/process2"/>
    <dgm:cxn modelId="{A4EF7D17-4222-4B4E-9E52-CA228656E652}" type="presParOf" srcId="{B8E10A61-9BCB-4A66-935E-8B84CD3260E7}" destId="{34089CCF-1C1D-4071-867D-F2A56E0C2070}" srcOrd="0" destOrd="0" presId="urn:microsoft.com/office/officeart/2005/8/layout/process2"/>
    <dgm:cxn modelId="{1E02DA9B-D6A3-4E78-B6A2-4C4B786EEAF1}" type="presParOf" srcId="{9F0D0E89-D81C-49F7-9E54-35C9FD792B6D}" destId="{C9E6F4EA-27AF-4982-8262-49DE7C44518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44977D-906B-4E5E-ABF5-26A97D470D00}" type="doc">
      <dgm:prSet loTypeId="urn:microsoft.com/office/officeart/2005/8/layout/process2" loCatId="process" qsTypeId="urn:microsoft.com/office/officeart/2005/8/quickstyle/simple1#5" qsCatId="simple" csTypeId="urn:microsoft.com/office/officeart/2005/8/colors/accent1_2#5" csCatId="accent1" phldr="1"/>
      <dgm:spPr/>
    </dgm:pt>
    <dgm:pt modelId="{56E4D979-B6BC-4B4E-B1F4-378044A08F5D}">
      <dgm:prSet phldrT="[Text]"/>
      <dgm:spPr>
        <a:ln w="76200">
          <a:solidFill>
            <a:srgbClr val="C00000"/>
          </a:solidFill>
        </a:ln>
      </dgm:spPr>
      <dgm:t>
        <a:bodyPr/>
        <a:lstStyle/>
        <a:p>
          <a:r>
            <a:rPr lang="en-CA" dirty="0" smtClean="0"/>
            <a:t>Particle Circularity Filtering</a:t>
          </a:r>
          <a:endParaRPr lang="en-CA" dirty="0"/>
        </a:p>
      </dgm:t>
    </dgm:pt>
    <dgm:pt modelId="{93115E46-3C35-41FE-AC18-0B3AC7CC701A}" type="parTrans" cxnId="{06291DF8-B8DB-4718-867C-612BCF95357B}">
      <dgm:prSet/>
      <dgm:spPr/>
      <dgm:t>
        <a:bodyPr/>
        <a:lstStyle/>
        <a:p>
          <a:endParaRPr lang="en-CA"/>
        </a:p>
      </dgm:t>
    </dgm:pt>
    <dgm:pt modelId="{5B4B970C-8127-461C-971C-B9A0B37460A8}" type="sibTrans" cxnId="{06291DF8-B8DB-4718-867C-612BCF95357B}">
      <dgm:prSet/>
      <dgm:spPr/>
      <dgm:t>
        <a:bodyPr/>
        <a:lstStyle/>
        <a:p>
          <a:endParaRPr lang="en-CA"/>
        </a:p>
      </dgm:t>
    </dgm:pt>
    <dgm:pt modelId="{573613A6-F097-4B23-A3C9-5FDBD15E4E66}">
      <dgm:prSet phldrT="[Text]"/>
      <dgm:spPr>
        <a:ln w="28575">
          <a:solidFill>
            <a:schemeClr val="tx2"/>
          </a:solidFill>
        </a:ln>
      </dgm:spPr>
      <dgm:t>
        <a:bodyPr vert="horz"/>
        <a:lstStyle/>
        <a:p>
          <a:r>
            <a:rPr lang="en-CA" dirty="0" smtClean="0"/>
            <a:t>Hole Circularity Filtering</a:t>
          </a:r>
          <a:endParaRPr lang="en-CA" dirty="0"/>
        </a:p>
      </dgm:t>
    </dgm:pt>
    <dgm:pt modelId="{234DDBDD-444F-4303-87F9-554CA8B0B29B}" type="parTrans" cxnId="{3602C0C1-2217-4516-AAA8-4A6098213DA8}">
      <dgm:prSet/>
      <dgm:spPr/>
      <dgm:t>
        <a:bodyPr/>
        <a:lstStyle/>
        <a:p>
          <a:endParaRPr lang="en-CA"/>
        </a:p>
      </dgm:t>
    </dgm:pt>
    <dgm:pt modelId="{5335B31F-AC43-4F67-B9DE-21963DD81CC7}" type="sibTrans" cxnId="{3602C0C1-2217-4516-AAA8-4A6098213DA8}">
      <dgm:prSet/>
      <dgm:spPr/>
      <dgm:t>
        <a:bodyPr/>
        <a:lstStyle/>
        <a:p>
          <a:endParaRPr lang="en-CA"/>
        </a:p>
      </dgm:t>
    </dgm:pt>
    <dgm:pt modelId="{E894296E-C4A9-4D38-8E44-A91CB2FBC1B2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Raw Image</a:t>
          </a:r>
          <a:endParaRPr lang="en-CA" dirty="0"/>
        </a:p>
      </dgm:t>
    </dgm:pt>
    <dgm:pt modelId="{7E66DDA1-8488-4F0F-A6C6-1022BAF1971A}" type="parTrans" cxnId="{8355D605-C80F-490E-A586-F066ACD6A3BB}">
      <dgm:prSet/>
      <dgm:spPr/>
      <dgm:t>
        <a:bodyPr/>
        <a:lstStyle/>
        <a:p>
          <a:endParaRPr lang="en-CA"/>
        </a:p>
      </dgm:t>
    </dgm:pt>
    <dgm:pt modelId="{5FF202C1-89C8-4F1E-8089-8FD74C019F3D}" type="sibTrans" cxnId="{8355D605-C80F-490E-A586-F066ACD6A3BB}">
      <dgm:prSet/>
      <dgm:spPr/>
      <dgm:t>
        <a:bodyPr/>
        <a:lstStyle/>
        <a:p>
          <a:endParaRPr lang="en-CA"/>
        </a:p>
      </dgm:t>
    </dgm:pt>
    <dgm:pt modelId="{F4D0D5A6-0040-4FE7-B0A5-CB6BBF052D17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Phase Images</a:t>
          </a:r>
          <a:endParaRPr lang="en-CA" dirty="0"/>
        </a:p>
      </dgm:t>
    </dgm:pt>
    <dgm:pt modelId="{8E4761CA-C082-4226-9027-DA7E3DA13181}" type="parTrans" cxnId="{90999817-B50B-49E6-A6CF-13C0DABB9B2B}">
      <dgm:prSet/>
      <dgm:spPr/>
      <dgm:t>
        <a:bodyPr/>
        <a:lstStyle/>
        <a:p>
          <a:endParaRPr lang="en-CA"/>
        </a:p>
      </dgm:t>
    </dgm:pt>
    <dgm:pt modelId="{078ED490-BE12-41A7-B442-1338BBDD835D}" type="sibTrans" cxnId="{90999817-B50B-49E6-A6CF-13C0DABB9B2B}">
      <dgm:prSet/>
      <dgm:spPr/>
      <dgm:t>
        <a:bodyPr/>
        <a:lstStyle/>
        <a:p>
          <a:endParaRPr lang="en-CA"/>
        </a:p>
      </dgm:t>
    </dgm:pt>
    <dgm:pt modelId="{264C528E-CD4F-49D0-A607-15171097456C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Extraction</a:t>
          </a:r>
          <a:endParaRPr lang="en-CA" dirty="0"/>
        </a:p>
      </dgm:t>
    </dgm:pt>
    <dgm:pt modelId="{21E9E275-0CF9-4482-9138-F92A57CB68D3}" type="parTrans" cxnId="{4AAF78C2-64E8-4F91-B974-24238A81CE41}">
      <dgm:prSet/>
      <dgm:spPr/>
      <dgm:t>
        <a:bodyPr/>
        <a:lstStyle/>
        <a:p>
          <a:endParaRPr lang="en-CA"/>
        </a:p>
      </dgm:t>
    </dgm:pt>
    <dgm:pt modelId="{54296453-ADDD-45BC-99EB-52E855E604DD}" type="sibTrans" cxnId="{4AAF78C2-64E8-4F91-B974-24238A81CE41}">
      <dgm:prSet/>
      <dgm:spPr/>
      <dgm:t>
        <a:bodyPr/>
        <a:lstStyle/>
        <a:p>
          <a:endParaRPr lang="en-CA"/>
        </a:p>
      </dgm:t>
    </dgm:pt>
    <dgm:pt modelId="{9F0D0E89-D81C-49F7-9E54-35C9FD792B6D}" type="pres">
      <dgm:prSet presAssocID="{3844977D-906B-4E5E-ABF5-26A97D470D00}" presName="linearFlow" presStyleCnt="0">
        <dgm:presLayoutVars>
          <dgm:resizeHandles val="exact"/>
        </dgm:presLayoutVars>
      </dgm:prSet>
      <dgm:spPr/>
    </dgm:pt>
    <dgm:pt modelId="{2C487797-5B61-430E-A145-C3CD711B1EE1}" type="pres">
      <dgm:prSet presAssocID="{E894296E-C4A9-4D38-8E44-A91CB2FBC1B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22A981E-7430-4271-BECD-39AFD819602D}" type="pres">
      <dgm:prSet presAssocID="{5FF202C1-89C8-4F1E-8089-8FD74C019F3D}" presName="sibTrans" presStyleLbl="sibTrans2D1" presStyleIdx="0" presStyleCnt="4"/>
      <dgm:spPr/>
      <dgm:t>
        <a:bodyPr/>
        <a:lstStyle/>
        <a:p>
          <a:endParaRPr lang="en-CA"/>
        </a:p>
      </dgm:t>
    </dgm:pt>
    <dgm:pt modelId="{FFE85CD8-8D18-4BD8-9544-DB7A77043CBA}" type="pres">
      <dgm:prSet presAssocID="{5FF202C1-89C8-4F1E-8089-8FD74C019F3D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21E48FC4-A2D8-4240-B896-19A50F33D0F6}" type="pres">
      <dgm:prSet presAssocID="{264C528E-CD4F-49D0-A607-1517109745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00E16B8-28CD-47A0-9A75-6D8CEF89A1AA}" type="pres">
      <dgm:prSet presAssocID="{54296453-ADDD-45BC-99EB-52E855E604DD}" presName="sibTrans" presStyleLbl="sibTrans2D1" presStyleIdx="1" presStyleCnt="4"/>
      <dgm:spPr/>
      <dgm:t>
        <a:bodyPr/>
        <a:lstStyle/>
        <a:p>
          <a:endParaRPr lang="en-CA"/>
        </a:p>
      </dgm:t>
    </dgm:pt>
    <dgm:pt modelId="{E874E516-6CD2-4300-84C0-9834B268DEC7}" type="pres">
      <dgm:prSet presAssocID="{54296453-ADDD-45BC-99EB-52E855E604DD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9B83792D-3080-4697-A629-698C5E46D97E}" type="pres">
      <dgm:prSet presAssocID="{56E4D979-B6BC-4B4E-B1F4-378044A08F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D714D8E-2356-4B9B-B6E7-85F7435C2BF1}" type="pres">
      <dgm:prSet presAssocID="{5B4B970C-8127-461C-971C-B9A0B37460A8}" presName="sibTrans" presStyleLbl="sibTrans2D1" presStyleIdx="2" presStyleCnt="4"/>
      <dgm:spPr/>
      <dgm:t>
        <a:bodyPr/>
        <a:lstStyle/>
        <a:p>
          <a:endParaRPr lang="en-CA"/>
        </a:p>
      </dgm:t>
    </dgm:pt>
    <dgm:pt modelId="{7F4BBC36-94F8-46A3-A34D-388285C221F8}" type="pres">
      <dgm:prSet presAssocID="{5B4B970C-8127-461C-971C-B9A0B37460A8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AB3CF9F9-C7B7-4303-912D-E7D92856262C}" type="pres">
      <dgm:prSet presAssocID="{573613A6-F097-4B23-A3C9-5FDBD15E4E6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8E10A61-9BCB-4A66-935E-8B84CD3260E7}" type="pres">
      <dgm:prSet presAssocID="{5335B31F-AC43-4F67-B9DE-21963DD81CC7}" presName="sibTrans" presStyleLbl="sibTrans2D1" presStyleIdx="3" presStyleCnt="4"/>
      <dgm:spPr/>
      <dgm:t>
        <a:bodyPr/>
        <a:lstStyle/>
        <a:p>
          <a:endParaRPr lang="en-CA"/>
        </a:p>
      </dgm:t>
    </dgm:pt>
    <dgm:pt modelId="{34089CCF-1C1D-4071-867D-F2A56E0C2070}" type="pres">
      <dgm:prSet presAssocID="{5335B31F-AC43-4F67-B9DE-21963DD81CC7}" presName="connectorText" presStyleLbl="sibTrans2D1" presStyleIdx="3" presStyleCnt="4"/>
      <dgm:spPr/>
      <dgm:t>
        <a:bodyPr/>
        <a:lstStyle/>
        <a:p>
          <a:endParaRPr lang="en-CA"/>
        </a:p>
      </dgm:t>
    </dgm:pt>
    <dgm:pt modelId="{C9E6F4EA-27AF-4982-8262-49DE7C445184}" type="pres">
      <dgm:prSet presAssocID="{F4D0D5A6-0040-4FE7-B0A5-CB6BBF052D1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F5FDDAA-7A07-47C0-AED2-0FA08C9E525D}" type="presOf" srcId="{56E4D979-B6BC-4B4E-B1F4-378044A08F5D}" destId="{9B83792D-3080-4697-A629-698C5E46D97E}" srcOrd="0" destOrd="0" presId="urn:microsoft.com/office/officeart/2005/8/layout/process2"/>
    <dgm:cxn modelId="{06291DF8-B8DB-4718-867C-612BCF95357B}" srcId="{3844977D-906B-4E5E-ABF5-26A97D470D00}" destId="{56E4D979-B6BC-4B4E-B1F4-378044A08F5D}" srcOrd="2" destOrd="0" parTransId="{93115E46-3C35-41FE-AC18-0B3AC7CC701A}" sibTransId="{5B4B970C-8127-461C-971C-B9A0B37460A8}"/>
    <dgm:cxn modelId="{5DD3CA8A-A089-41C5-AECA-1CD902089C47}" type="presOf" srcId="{F4D0D5A6-0040-4FE7-B0A5-CB6BBF052D17}" destId="{C9E6F4EA-27AF-4982-8262-49DE7C445184}" srcOrd="0" destOrd="0" presId="urn:microsoft.com/office/officeart/2005/8/layout/process2"/>
    <dgm:cxn modelId="{185D6DE0-FAE9-4AAA-8A52-D53E672474C2}" type="presOf" srcId="{5335B31F-AC43-4F67-B9DE-21963DD81CC7}" destId="{34089CCF-1C1D-4071-867D-F2A56E0C2070}" srcOrd="1" destOrd="0" presId="urn:microsoft.com/office/officeart/2005/8/layout/process2"/>
    <dgm:cxn modelId="{2A9650FE-4467-43A6-A165-409B3A6DD0C1}" type="presOf" srcId="{264C528E-CD4F-49D0-A607-15171097456C}" destId="{21E48FC4-A2D8-4240-B896-19A50F33D0F6}" srcOrd="0" destOrd="0" presId="urn:microsoft.com/office/officeart/2005/8/layout/process2"/>
    <dgm:cxn modelId="{67BFF7B6-4129-4AD1-BAC2-E90B84EB23E5}" type="presOf" srcId="{5B4B970C-8127-461C-971C-B9A0B37460A8}" destId="{DD714D8E-2356-4B9B-B6E7-85F7435C2BF1}" srcOrd="0" destOrd="0" presId="urn:microsoft.com/office/officeart/2005/8/layout/process2"/>
    <dgm:cxn modelId="{A2C73947-B845-4480-BD6B-9B2A3A84FA88}" type="presOf" srcId="{E894296E-C4A9-4D38-8E44-A91CB2FBC1B2}" destId="{2C487797-5B61-430E-A145-C3CD711B1EE1}" srcOrd="0" destOrd="0" presId="urn:microsoft.com/office/officeart/2005/8/layout/process2"/>
    <dgm:cxn modelId="{AF594A5B-1901-47E0-8B6A-11FE91EEA848}" type="presOf" srcId="{573613A6-F097-4B23-A3C9-5FDBD15E4E66}" destId="{AB3CF9F9-C7B7-4303-912D-E7D92856262C}" srcOrd="0" destOrd="0" presId="urn:microsoft.com/office/officeart/2005/8/layout/process2"/>
    <dgm:cxn modelId="{4AAF78C2-64E8-4F91-B974-24238A81CE41}" srcId="{3844977D-906B-4E5E-ABF5-26A97D470D00}" destId="{264C528E-CD4F-49D0-A607-15171097456C}" srcOrd="1" destOrd="0" parTransId="{21E9E275-0CF9-4482-9138-F92A57CB68D3}" sibTransId="{54296453-ADDD-45BC-99EB-52E855E604DD}"/>
    <dgm:cxn modelId="{3C3B1ABC-0462-4B31-BF9C-80A25382EE3B}" type="presOf" srcId="{54296453-ADDD-45BC-99EB-52E855E604DD}" destId="{B00E16B8-28CD-47A0-9A75-6D8CEF89A1AA}" srcOrd="0" destOrd="0" presId="urn:microsoft.com/office/officeart/2005/8/layout/process2"/>
    <dgm:cxn modelId="{EE068AF2-B6AF-4CDB-B267-1A179DC70220}" type="presOf" srcId="{5FF202C1-89C8-4F1E-8089-8FD74C019F3D}" destId="{FFE85CD8-8D18-4BD8-9544-DB7A77043CBA}" srcOrd="1" destOrd="0" presId="urn:microsoft.com/office/officeart/2005/8/layout/process2"/>
    <dgm:cxn modelId="{F70C59F3-92E7-4F8A-9C89-5AF4688F1E4A}" type="presOf" srcId="{5FF202C1-89C8-4F1E-8089-8FD74C019F3D}" destId="{D22A981E-7430-4271-BECD-39AFD819602D}" srcOrd="0" destOrd="0" presId="urn:microsoft.com/office/officeart/2005/8/layout/process2"/>
    <dgm:cxn modelId="{3602C0C1-2217-4516-AAA8-4A6098213DA8}" srcId="{3844977D-906B-4E5E-ABF5-26A97D470D00}" destId="{573613A6-F097-4B23-A3C9-5FDBD15E4E66}" srcOrd="3" destOrd="0" parTransId="{234DDBDD-444F-4303-87F9-554CA8B0B29B}" sibTransId="{5335B31F-AC43-4F67-B9DE-21963DD81CC7}"/>
    <dgm:cxn modelId="{8355D605-C80F-490E-A586-F066ACD6A3BB}" srcId="{3844977D-906B-4E5E-ABF5-26A97D470D00}" destId="{E894296E-C4A9-4D38-8E44-A91CB2FBC1B2}" srcOrd="0" destOrd="0" parTransId="{7E66DDA1-8488-4F0F-A6C6-1022BAF1971A}" sibTransId="{5FF202C1-89C8-4F1E-8089-8FD74C019F3D}"/>
    <dgm:cxn modelId="{3A5184DC-E527-4506-A79F-ABB1569B5C43}" type="presOf" srcId="{54296453-ADDD-45BC-99EB-52E855E604DD}" destId="{E874E516-6CD2-4300-84C0-9834B268DEC7}" srcOrd="1" destOrd="0" presId="urn:microsoft.com/office/officeart/2005/8/layout/process2"/>
    <dgm:cxn modelId="{062BA59B-909A-4A12-92DB-ABED81E5AC43}" type="presOf" srcId="{3844977D-906B-4E5E-ABF5-26A97D470D00}" destId="{9F0D0E89-D81C-49F7-9E54-35C9FD792B6D}" srcOrd="0" destOrd="0" presId="urn:microsoft.com/office/officeart/2005/8/layout/process2"/>
    <dgm:cxn modelId="{52BE3856-15D2-4A97-BF39-026BA998B50E}" type="presOf" srcId="{5B4B970C-8127-461C-971C-B9A0B37460A8}" destId="{7F4BBC36-94F8-46A3-A34D-388285C221F8}" srcOrd="1" destOrd="0" presId="urn:microsoft.com/office/officeart/2005/8/layout/process2"/>
    <dgm:cxn modelId="{90999817-B50B-49E6-A6CF-13C0DABB9B2B}" srcId="{3844977D-906B-4E5E-ABF5-26A97D470D00}" destId="{F4D0D5A6-0040-4FE7-B0A5-CB6BBF052D17}" srcOrd="4" destOrd="0" parTransId="{8E4761CA-C082-4226-9027-DA7E3DA13181}" sibTransId="{078ED490-BE12-41A7-B442-1338BBDD835D}"/>
    <dgm:cxn modelId="{29E810A0-BB23-4C9E-A8CD-084FD31D0EBF}" type="presOf" srcId="{5335B31F-AC43-4F67-B9DE-21963DD81CC7}" destId="{B8E10A61-9BCB-4A66-935E-8B84CD3260E7}" srcOrd="0" destOrd="0" presId="urn:microsoft.com/office/officeart/2005/8/layout/process2"/>
    <dgm:cxn modelId="{C5D66AB9-3B98-4615-A052-D8B42D6A4C48}" type="presParOf" srcId="{9F0D0E89-D81C-49F7-9E54-35C9FD792B6D}" destId="{2C487797-5B61-430E-A145-C3CD711B1EE1}" srcOrd="0" destOrd="0" presId="urn:microsoft.com/office/officeart/2005/8/layout/process2"/>
    <dgm:cxn modelId="{273BA9EF-8F83-4150-AD2E-A67282AFA1FC}" type="presParOf" srcId="{9F0D0E89-D81C-49F7-9E54-35C9FD792B6D}" destId="{D22A981E-7430-4271-BECD-39AFD819602D}" srcOrd="1" destOrd="0" presId="urn:microsoft.com/office/officeart/2005/8/layout/process2"/>
    <dgm:cxn modelId="{90968B0E-8BF9-4CB5-8A94-B084E40DCBBE}" type="presParOf" srcId="{D22A981E-7430-4271-BECD-39AFD819602D}" destId="{FFE85CD8-8D18-4BD8-9544-DB7A77043CBA}" srcOrd="0" destOrd="0" presId="urn:microsoft.com/office/officeart/2005/8/layout/process2"/>
    <dgm:cxn modelId="{1E05AFEF-23BE-40C4-BD2E-B11EAAFC3392}" type="presParOf" srcId="{9F0D0E89-D81C-49F7-9E54-35C9FD792B6D}" destId="{21E48FC4-A2D8-4240-B896-19A50F33D0F6}" srcOrd="2" destOrd="0" presId="urn:microsoft.com/office/officeart/2005/8/layout/process2"/>
    <dgm:cxn modelId="{1FE740FF-288C-4CCE-A728-6AFE8BF569D0}" type="presParOf" srcId="{9F0D0E89-D81C-49F7-9E54-35C9FD792B6D}" destId="{B00E16B8-28CD-47A0-9A75-6D8CEF89A1AA}" srcOrd="3" destOrd="0" presId="urn:microsoft.com/office/officeart/2005/8/layout/process2"/>
    <dgm:cxn modelId="{FEEB0A72-DB3E-44C1-8229-193F45E7D36E}" type="presParOf" srcId="{B00E16B8-28CD-47A0-9A75-6D8CEF89A1AA}" destId="{E874E516-6CD2-4300-84C0-9834B268DEC7}" srcOrd="0" destOrd="0" presId="urn:microsoft.com/office/officeart/2005/8/layout/process2"/>
    <dgm:cxn modelId="{BD41A218-FD65-41BD-92DD-556E8F3FCB8F}" type="presParOf" srcId="{9F0D0E89-D81C-49F7-9E54-35C9FD792B6D}" destId="{9B83792D-3080-4697-A629-698C5E46D97E}" srcOrd="4" destOrd="0" presId="urn:microsoft.com/office/officeart/2005/8/layout/process2"/>
    <dgm:cxn modelId="{AD42AE3C-EF23-4704-940D-94E7222CD6AE}" type="presParOf" srcId="{9F0D0E89-D81C-49F7-9E54-35C9FD792B6D}" destId="{DD714D8E-2356-4B9B-B6E7-85F7435C2BF1}" srcOrd="5" destOrd="0" presId="urn:microsoft.com/office/officeart/2005/8/layout/process2"/>
    <dgm:cxn modelId="{B976B18A-C3F0-4D80-A799-F2F8B8D7B4DB}" type="presParOf" srcId="{DD714D8E-2356-4B9B-B6E7-85F7435C2BF1}" destId="{7F4BBC36-94F8-46A3-A34D-388285C221F8}" srcOrd="0" destOrd="0" presId="urn:microsoft.com/office/officeart/2005/8/layout/process2"/>
    <dgm:cxn modelId="{23B03621-E91A-443F-A164-43BF635B6601}" type="presParOf" srcId="{9F0D0E89-D81C-49F7-9E54-35C9FD792B6D}" destId="{AB3CF9F9-C7B7-4303-912D-E7D92856262C}" srcOrd="6" destOrd="0" presId="urn:microsoft.com/office/officeart/2005/8/layout/process2"/>
    <dgm:cxn modelId="{9A030BAB-42C2-47CC-83E3-9536837DDB6A}" type="presParOf" srcId="{9F0D0E89-D81C-49F7-9E54-35C9FD792B6D}" destId="{B8E10A61-9BCB-4A66-935E-8B84CD3260E7}" srcOrd="7" destOrd="0" presId="urn:microsoft.com/office/officeart/2005/8/layout/process2"/>
    <dgm:cxn modelId="{FB3B97A5-AF24-4F42-B66E-934AFF2EF4AF}" type="presParOf" srcId="{B8E10A61-9BCB-4A66-935E-8B84CD3260E7}" destId="{34089CCF-1C1D-4071-867D-F2A56E0C2070}" srcOrd="0" destOrd="0" presId="urn:microsoft.com/office/officeart/2005/8/layout/process2"/>
    <dgm:cxn modelId="{930A105F-CA55-4CD5-B2E4-E90CD37A2806}" type="presParOf" srcId="{9F0D0E89-D81C-49F7-9E54-35C9FD792B6D}" destId="{C9E6F4EA-27AF-4982-8262-49DE7C44518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844977D-906B-4E5E-ABF5-26A97D470D00}" type="doc">
      <dgm:prSet loTypeId="urn:microsoft.com/office/officeart/2005/8/layout/process2" loCatId="process" qsTypeId="urn:microsoft.com/office/officeart/2005/8/quickstyle/simple1#6" qsCatId="simple" csTypeId="urn:microsoft.com/office/officeart/2005/8/colors/accent1_2#6" csCatId="accent1" phldr="1"/>
      <dgm:spPr/>
    </dgm:pt>
    <dgm:pt modelId="{56E4D979-B6BC-4B4E-B1F4-378044A08F5D}">
      <dgm:prSet phldrT="[Text]"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Circularity Filtering</a:t>
          </a:r>
          <a:endParaRPr lang="en-CA" dirty="0"/>
        </a:p>
      </dgm:t>
    </dgm:pt>
    <dgm:pt modelId="{93115E46-3C35-41FE-AC18-0B3AC7CC701A}" type="parTrans" cxnId="{06291DF8-B8DB-4718-867C-612BCF95357B}">
      <dgm:prSet/>
      <dgm:spPr/>
      <dgm:t>
        <a:bodyPr/>
        <a:lstStyle/>
        <a:p>
          <a:endParaRPr lang="en-CA"/>
        </a:p>
      </dgm:t>
    </dgm:pt>
    <dgm:pt modelId="{5B4B970C-8127-461C-971C-B9A0B37460A8}" type="sibTrans" cxnId="{06291DF8-B8DB-4718-867C-612BCF95357B}">
      <dgm:prSet/>
      <dgm:spPr/>
      <dgm:t>
        <a:bodyPr/>
        <a:lstStyle/>
        <a:p>
          <a:endParaRPr lang="en-CA"/>
        </a:p>
      </dgm:t>
    </dgm:pt>
    <dgm:pt modelId="{573613A6-F097-4B23-A3C9-5FDBD15E4E66}">
      <dgm:prSet phldrT="[Text]"/>
      <dgm:spPr>
        <a:ln w="76200">
          <a:solidFill>
            <a:srgbClr val="C00000"/>
          </a:solidFill>
        </a:ln>
      </dgm:spPr>
      <dgm:t>
        <a:bodyPr vert="horz"/>
        <a:lstStyle/>
        <a:p>
          <a:r>
            <a:rPr lang="en-CA" dirty="0" smtClean="0"/>
            <a:t>Hole Circularity Filtering</a:t>
          </a:r>
          <a:endParaRPr lang="en-CA" dirty="0"/>
        </a:p>
      </dgm:t>
    </dgm:pt>
    <dgm:pt modelId="{234DDBDD-444F-4303-87F9-554CA8B0B29B}" type="parTrans" cxnId="{3602C0C1-2217-4516-AAA8-4A6098213DA8}">
      <dgm:prSet/>
      <dgm:spPr/>
      <dgm:t>
        <a:bodyPr/>
        <a:lstStyle/>
        <a:p>
          <a:endParaRPr lang="en-CA"/>
        </a:p>
      </dgm:t>
    </dgm:pt>
    <dgm:pt modelId="{5335B31F-AC43-4F67-B9DE-21963DD81CC7}" type="sibTrans" cxnId="{3602C0C1-2217-4516-AAA8-4A6098213DA8}">
      <dgm:prSet/>
      <dgm:spPr/>
      <dgm:t>
        <a:bodyPr/>
        <a:lstStyle/>
        <a:p>
          <a:endParaRPr lang="en-CA"/>
        </a:p>
      </dgm:t>
    </dgm:pt>
    <dgm:pt modelId="{E894296E-C4A9-4D38-8E44-A91CB2FBC1B2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Raw Image</a:t>
          </a:r>
          <a:endParaRPr lang="en-CA" dirty="0"/>
        </a:p>
      </dgm:t>
    </dgm:pt>
    <dgm:pt modelId="{7E66DDA1-8488-4F0F-A6C6-1022BAF1971A}" type="parTrans" cxnId="{8355D605-C80F-490E-A586-F066ACD6A3BB}">
      <dgm:prSet/>
      <dgm:spPr/>
      <dgm:t>
        <a:bodyPr/>
        <a:lstStyle/>
        <a:p>
          <a:endParaRPr lang="en-CA"/>
        </a:p>
      </dgm:t>
    </dgm:pt>
    <dgm:pt modelId="{5FF202C1-89C8-4F1E-8089-8FD74C019F3D}" type="sibTrans" cxnId="{8355D605-C80F-490E-A586-F066ACD6A3BB}">
      <dgm:prSet/>
      <dgm:spPr/>
      <dgm:t>
        <a:bodyPr/>
        <a:lstStyle/>
        <a:p>
          <a:endParaRPr lang="en-CA"/>
        </a:p>
      </dgm:t>
    </dgm:pt>
    <dgm:pt modelId="{F4D0D5A6-0040-4FE7-B0A5-CB6BBF052D17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Phase Images</a:t>
          </a:r>
          <a:endParaRPr lang="en-CA" dirty="0"/>
        </a:p>
      </dgm:t>
    </dgm:pt>
    <dgm:pt modelId="{8E4761CA-C082-4226-9027-DA7E3DA13181}" type="parTrans" cxnId="{90999817-B50B-49E6-A6CF-13C0DABB9B2B}">
      <dgm:prSet/>
      <dgm:spPr/>
      <dgm:t>
        <a:bodyPr/>
        <a:lstStyle/>
        <a:p>
          <a:endParaRPr lang="en-CA"/>
        </a:p>
      </dgm:t>
    </dgm:pt>
    <dgm:pt modelId="{078ED490-BE12-41A7-B442-1338BBDD835D}" type="sibTrans" cxnId="{90999817-B50B-49E6-A6CF-13C0DABB9B2B}">
      <dgm:prSet/>
      <dgm:spPr/>
      <dgm:t>
        <a:bodyPr/>
        <a:lstStyle/>
        <a:p>
          <a:endParaRPr lang="en-CA"/>
        </a:p>
      </dgm:t>
    </dgm:pt>
    <dgm:pt modelId="{264C528E-CD4F-49D0-A607-15171097456C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Extraction</a:t>
          </a:r>
          <a:endParaRPr lang="en-CA" dirty="0"/>
        </a:p>
      </dgm:t>
    </dgm:pt>
    <dgm:pt modelId="{21E9E275-0CF9-4482-9138-F92A57CB68D3}" type="parTrans" cxnId="{4AAF78C2-64E8-4F91-B974-24238A81CE41}">
      <dgm:prSet/>
      <dgm:spPr/>
      <dgm:t>
        <a:bodyPr/>
        <a:lstStyle/>
        <a:p>
          <a:endParaRPr lang="en-CA"/>
        </a:p>
      </dgm:t>
    </dgm:pt>
    <dgm:pt modelId="{54296453-ADDD-45BC-99EB-52E855E604DD}" type="sibTrans" cxnId="{4AAF78C2-64E8-4F91-B974-24238A81CE41}">
      <dgm:prSet/>
      <dgm:spPr/>
      <dgm:t>
        <a:bodyPr/>
        <a:lstStyle/>
        <a:p>
          <a:endParaRPr lang="en-CA"/>
        </a:p>
      </dgm:t>
    </dgm:pt>
    <dgm:pt modelId="{9F0D0E89-D81C-49F7-9E54-35C9FD792B6D}" type="pres">
      <dgm:prSet presAssocID="{3844977D-906B-4E5E-ABF5-26A97D470D00}" presName="linearFlow" presStyleCnt="0">
        <dgm:presLayoutVars>
          <dgm:resizeHandles val="exact"/>
        </dgm:presLayoutVars>
      </dgm:prSet>
      <dgm:spPr/>
    </dgm:pt>
    <dgm:pt modelId="{2C487797-5B61-430E-A145-C3CD711B1EE1}" type="pres">
      <dgm:prSet presAssocID="{E894296E-C4A9-4D38-8E44-A91CB2FBC1B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22A981E-7430-4271-BECD-39AFD819602D}" type="pres">
      <dgm:prSet presAssocID="{5FF202C1-89C8-4F1E-8089-8FD74C019F3D}" presName="sibTrans" presStyleLbl="sibTrans2D1" presStyleIdx="0" presStyleCnt="4"/>
      <dgm:spPr/>
      <dgm:t>
        <a:bodyPr/>
        <a:lstStyle/>
        <a:p>
          <a:endParaRPr lang="en-CA"/>
        </a:p>
      </dgm:t>
    </dgm:pt>
    <dgm:pt modelId="{FFE85CD8-8D18-4BD8-9544-DB7A77043CBA}" type="pres">
      <dgm:prSet presAssocID="{5FF202C1-89C8-4F1E-8089-8FD74C019F3D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21E48FC4-A2D8-4240-B896-19A50F33D0F6}" type="pres">
      <dgm:prSet presAssocID="{264C528E-CD4F-49D0-A607-1517109745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00E16B8-28CD-47A0-9A75-6D8CEF89A1AA}" type="pres">
      <dgm:prSet presAssocID="{54296453-ADDD-45BC-99EB-52E855E604DD}" presName="sibTrans" presStyleLbl="sibTrans2D1" presStyleIdx="1" presStyleCnt="4"/>
      <dgm:spPr/>
      <dgm:t>
        <a:bodyPr/>
        <a:lstStyle/>
        <a:p>
          <a:endParaRPr lang="en-CA"/>
        </a:p>
      </dgm:t>
    </dgm:pt>
    <dgm:pt modelId="{E874E516-6CD2-4300-84C0-9834B268DEC7}" type="pres">
      <dgm:prSet presAssocID="{54296453-ADDD-45BC-99EB-52E855E604DD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9B83792D-3080-4697-A629-698C5E46D97E}" type="pres">
      <dgm:prSet presAssocID="{56E4D979-B6BC-4B4E-B1F4-378044A08F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D714D8E-2356-4B9B-B6E7-85F7435C2BF1}" type="pres">
      <dgm:prSet presAssocID="{5B4B970C-8127-461C-971C-B9A0B37460A8}" presName="sibTrans" presStyleLbl="sibTrans2D1" presStyleIdx="2" presStyleCnt="4"/>
      <dgm:spPr/>
      <dgm:t>
        <a:bodyPr/>
        <a:lstStyle/>
        <a:p>
          <a:endParaRPr lang="en-CA"/>
        </a:p>
      </dgm:t>
    </dgm:pt>
    <dgm:pt modelId="{7F4BBC36-94F8-46A3-A34D-388285C221F8}" type="pres">
      <dgm:prSet presAssocID="{5B4B970C-8127-461C-971C-B9A0B37460A8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AB3CF9F9-C7B7-4303-912D-E7D92856262C}" type="pres">
      <dgm:prSet presAssocID="{573613A6-F097-4B23-A3C9-5FDBD15E4E6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8E10A61-9BCB-4A66-935E-8B84CD3260E7}" type="pres">
      <dgm:prSet presAssocID="{5335B31F-AC43-4F67-B9DE-21963DD81CC7}" presName="sibTrans" presStyleLbl="sibTrans2D1" presStyleIdx="3" presStyleCnt="4"/>
      <dgm:spPr/>
      <dgm:t>
        <a:bodyPr/>
        <a:lstStyle/>
        <a:p>
          <a:endParaRPr lang="en-CA"/>
        </a:p>
      </dgm:t>
    </dgm:pt>
    <dgm:pt modelId="{34089CCF-1C1D-4071-867D-F2A56E0C2070}" type="pres">
      <dgm:prSet presAssocID="{5335B31F-AC43-4F67-B9DE-21963DD81CC7}" presName="connectorText" presStyleLbl="sibTrans2D1" presStyleIdx="3" presStyleCnt="4"/>
      <dgm:spPr/>
      <dgm:t>
        <a:bodyPr/>
        <a:lstStyle/>
        <a:p>
          <a:endParaRPr lang="en-CA"/>
        </a:p>
      </dgm:t>
    </dgm:pt>
    <dgm:pt modelId="{C9E6F4EA-27AF-4982-8262-49DE7C445184}" type="pres">
      <dgm:prSet presAssocID="{F4D0D5A6-0040-4FE7-B0A5-CB6BBF052D1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5CBBEDCC-8264-49EA-B457-9116196D4C55}" type="presOf" srcId="{5FF202C1-89C8-4F1E-8089-8FD74C019F3D}" destId="{D22A981E-7430-4271-BECD-39AFD819602D}" srcOrd="0" destOrd="0" presId="urn:microsoft.com/office/officeart/2005/8/layout/process2"/>
    <dgm:cxn modelId="{C3993873-82E8-4741-BDC1-45CA1ACC738A}" type="presOf" srcId="{56E4D979-B6BC-4B4E-B1F4-378044A08F5D}" destId="{9B83792D-3080-4697-A629-698C5E46D97E}" srcOrd="0" destOrd="0" presId="urn:microsoft.com/office/officeart/2005/8/layout/process2"/>
    <dgm:cxn modelId="{1C255E5E-F20E-448D-9AA6-709244FA817D}" type="presOf" srcId="{5335B31F-AC43-4F67-B9DE-21963DD81CC7}" destId="{B8E10A61-9BCB-4A66-935E-8B84CD3260E7}" srcOrd="0" destOrd="0" presId="urn:microsoft.com/office/officeart/2005/8/layout/process2"/>
    <dgm:cxn modelId="{06291DF8-B8DB-4718-867C-612BCF95357B}" srcId="{3844977D-906B-4E5E-ABF5-26A97D470D00}" destId="{56E4D979-B6BC-4B4E-B1F4-378044A08F5D}" srcOrd="2" destOrd="0" parTransId="{93115E46-3C35-41FE-AC18-0B3AC7CC701A}" sibTransId="{5B4B970C-8127-461C-971C-B9A0B37460A8}"/>
    <dgm:cxn modelId="{3CBA9F3B-E9CA-4C1A-BCFA-2748F5274B31}" type="presOf" srcId="{573613A6-F097-4B23-A3C9-5FDBD15E4E66}" destId="{AB3CF9F9-C7B7-4303-912D-E7D92856262C}" srcOrd="0" destOrd="0" presId="urn:microsoft.com/office/officeart/2005/8/layout/process2"/>
    <dgm:cxn modelId="{902D941C-2DE1-4FAE-96DD-2B290A8B4064}" type="presOf" srcId="{F4D0D5A6-0040-4FE7-B0A5-CB6BBF052D17}" destId="{C9E6F4EA-27AF-4982-8262-49DE7C445184}" srcOrd="0" destOrd="0" presId="urn:microsoft.com/office/officeart/2005/8/layout/process2"/>
    <dgm:cxn modelId="{F3CD2408-55D6-4D39-A3C0-D8E8E2E2E339}" type="presOf" srcId="{5335B31F-AC43-4F67-B9DE-21963DD81CC7}" destId="{34089CCF-1C1D-4071-867D-F2A56E0C2070}" srcOrd="1" destOrd="0" presId="urn:microsoft.com/office/officeart/2005/8/layout/process2"/>
    <dgm:cxn modelId="{9C6D558C-6CD8-4202-B38A-768595E37D42}" type="presOf" srcId="{264C528E-CD4F-49D0-A607-15171097456C}" destId="{21E48FC4-A2D8-4240-B896-19A50F33D0F6}" srcOrd="0" destOrd="0" presId="urn:microsoft.com/office/officeart/2005/8/layout/process2"/>
    <dgm:cxn modelId="{4AAF78C2-64E8-4F91-B974-24238A81CE41}" srcId="{3844977D-906B-4E5E-ABF5-26A97D470D00}" destId="{264C528E-CD4F-49D0-A607-15171097456C}" srcOrd="1" destOrd="0" parTransId="{21E9E275-0CF9-4482-9138-F92A57CB68D3}" sibTransId="{54296453-ADDD-45BC-99EB-52E855E604DD}"/>
    <dgm:cxn modelId="{BBAA6158-0A68-4302-92B2-1045EE764023}" type="presOf" srcId="{5B4B970C-8127-461C-971C-B9A0B37460A8}" destId="{DD714D8E-2356-4B9B-B6E7-85F7435C2BF1}" srcOrd="0" destOrd="0" presId="urn:microsoft.com/office/officeart/2005/8/layout/process2"/>
    <dgm:cxn modelId="{0FC559E2-0B4B-467B-8336-E0CF51A41D9E}" type="presOf" srcId="{54296453-ADDD-45BC-99EB-52E855E604DD}" destId="{B00E16B8-28CD-47A0-9A75-6D8CEF89A1AA}" srcOrd="0" destOrd="0" presId="urn:microsoft.com/office/officeart/2005/8/layout/process2"/>
    <dgm:cxn modelId="{1F4B0C56-0C67-444B-B977-289C4DEC0C50}" type="presOf" srcId="{E894296E-C4A9-4D38-8E44-A91CB2FBC1B2}" destId="{2C487797-5B61-430E-A145-C3CD711B1EE1}" srcOrd="0" destOrd="0" presId="urn:microsoft.com/office/officeart/2005/8/layout/process2"/>
    <dgm:cxn modelId="{3602C0C1-2217-4516-AAA8-4A6098213DA8}" srcId="{3844977D-906B-4E5E-ABF5-26A97D470D00}" destId="{573613A6-F097-4B23-A3C9-5FDBD15E4E66}" srcOrd="3" destOrd="0" parTransId="{234DDBDD-444F-4303-87F9-554CA8B0B29B}" sibTransId="{5335B31F-AC43-4F67-B9DE-21963DD81CC7}"/>
    <dgm:cxn modelId="{8355D605-C80F-490E-A586-F066ACD6A3BB}" srcId="{3844977D-906B-4E5E-ABF5-26A97D470D00}" destId="{E894296E-C4A9-4D38-8E44-A91CB2FBC1B2}" srcOrd="0" destOrd="0" parTransId="{7E66DDA1-8488-4F0F-A6C6-1022BAF1971A}" sibTransId="{5FF202C1-89C8-4F1E-8089-8FD74C019F3D}"/>
    <dgm:cxn modelId="{C0FECE96-F0A0-48C5-A705-B127B2F0B11C}" type="presOf" srcId="{54296453-ADDD-45BC-99EB-52E855E604DD}" destId="{E874E516-6CD2-4300-84C0-9834B268DEC7}" srcOrd="1" destOrd="0" presId="urn:microsoft.com/office/officeart/2005/8/layout/process2"/>
    <dgm:cxn modelId="{502370CA-40E1-47A0-9434-D73E7BDB719E}" type="presOf" srcId="{5B4B970C-8127-461C-971C-B9A0B37460A8}" destId="{7F4BBC36-94F8-46A3-A34D-388285C221F8}" srcOrd="1" destOrd="0" presId="urn:microsoft.com/office/officeart/2005/8/layout/process2"/>
    <dgm:cxn modelId="{90999817-B50B-49E6-A6CF-13C0DABB9B2B}" srcId="{3844977D-906B-4E5E-ABF5-26A97D470D00}" destId="{F4D0D5A6-0040-4FE7-B0A5-CB6BBF052D17}" srcOrd="4" destOrd="0" parTransId="{8E4761CA-C082-4226-9027-DA7E3DA13181}" sibTransId="{078ED490-BE12-41A7-B442-1338BBDD835D}"/>
    <dgm:cxn modelId="{83E3A2A1-0156-4F75-A995-3F60790ADA91}" type="presOf" srcId="{5FF202C1-89C8-4F1E-8089-8FD74C019F3D}" destId="{FFE85CD8-8D18-4BD8-9544-DB7A77043CBA}" srcOrd="1" destOrd="0" presId="urn:microsoft.com/office/officeart/2005/8/layout/process2"/>
    <dgm:cxn modelId="{C116B0D8-8348-4E8F-9648-4489CDD1B24B}" type="presOf" srcId="{3844977D-906B-4E5E-ABF5-26A97D470D00}" destId="{9F0D0E89-D81C-49F7-9E54-35C9FD792B6D}" srcOrd="0" destOrd="0" presId="urn:microsoft.com/office/officeart/2005/8/layout/process2"/>
    <dgm:cxn modelId="{571759C9-8140-47E7-85B5-CF497A667864}" type="presParOf" srcId="{9F0D0E89-D81C-49F7-9E54-35C9FD792B6D}" destId="{2C487797-5B61-430E-A145-C3CD711B1EE1}" srcOrd="0" destOrd="0" presId="urn:microsoft.com/office/officeart/2005/8/layout/process2"/>
    <dgm:cxn modelId="{723B5021-08F5-4971-9C07-A165AB36E101}" type="presParOf" srcId="{9F0D0E89-D81C-49F7-9E54-35C9FD792B6D}" destId="{D22A981E-7430-4271-BECD-39AFD819602D}" srcOrd="1" destOrd="0" presId="urn:microsoft.com/office/officeart/2005/8/layout/process2"/>
    <dgm:cxn modelId="{F76F424B-C40D-4658-9D4D-418D81057C26}" type="presParOf" srcId="{D22A981E-7430-4271-BECD-39AFD819602D}" destId="{FFE85CD8-8D18-4BD8-9544-DB7A77043CBA}" srcOrd="0" destOrd="0" presId="urn:microsoft.com/office/officeart/2005/8/layout/process2"/>
    <dgm:cxn modelId="{98D97C56-DAC4-433A-9265-DEAF4E85D4AD}" type="presParOf" srcId="{9F0D0E89-D81C-49F7-9E54-35C9FD792B6D}" destId="{21E48FC4-A2D8-4240-B896-19A50F33D0F6}" srcOrd="2" destOrd="0" presId="urn:microsoft.com/office/officeart/2005/8/layout/process2"/>
    <dgm:cxn modelId="{47DC8774-5F4F-427F-B19B-56336B7D714E}" type="presParOf" srcId="{9F0D0E89-D81C-49F7-9E54-35C9FD792B6D}" destId="{B00E16B8-28CD-47A0-9A75-6D8CEF89A1AA}" srcOrd="3" destOrd="0" presId="urn:microsoft.com/office/officeart/2005/8/layout/process2"/>
    <dgm:cxn modelId="{D2B7BCC9-3649-4F13-AA87-B6D0163B2F4C}" type="presParOf" srcId="{B00E16B8-28CD-47A0-9A75-6D8CEF89A1AA}" destId="{E874E516-6CD2-4300-84C0-9834B268DEC7}" srcOrd="0" destOrd="0" presId="urn:microsoft.com/office/officeart/2005/8/layout/process2"/>
    <dgm:cxn modelId="{1DE86BF8-AE1F-4271-909F-E6DB73120670}" type="presParOf" srcId="{9F0D0E89-D81C-49F7-9E54-35C9FD792B6D}" destId="{9B83792D-3080-4697-A629-698C5E46D97E}" srcOrd="4" destOrd="0" presId="urn:microsoft.com/office/officeart/2005/8/layout/process2"/>
    <dgm:cxn modelId="{872FBF53-D2BD-4E1D-98F7-F88157C56ACC}" type="presParOf" srcId="{9F0D0E89-D81C-49F7-9E54-35C9FD792B6D}" destId="{DD714D8E-2356-4B9B-B6E7-85F7435C2BF1}" srcOrd="5" destOrd="0" presId="urn:microsoft.com/office/officeart/2005/8/layout/process2"/>
    <dgm:cxn modelId="{4DE308A1-84E9-4357-A82D-001DA057AA48}" type="presParOf" srcId="{DD714D8E-2356-4B9B-B6E7-85F7435C2BF1}" destId="{7F4BBC36-94F8-46A3-A34D-388285C221F8}" srcOrd="0" destOrd="0" presId="urn:microsoft.com/office/officeart/2005/8/layout/process2"/>
    <dgm:cxn modelId="{EDC7B478-631E-4BBB-AC43-7EBD18031B4C}" type="presParOf" srcId="{9F0D0E89-D81C-49F7-9E54-35C9FD792B6D}" destId="{AB3CF9F9-C7B7-4303-912D-E7D92856262C}" srcOrd="6" destOrd="0" presId="urn:microsoft.com/office/officeart/2005/8/layout/process2"/>
    <dgm:cxn modelId="{7451623E-283A-41DA-87FF-3DC8325E9D60}" type="presParOf" srcId="{9F0D0E89-D81C-49F7-9E54-35C9FD792B6D}" destId="{B8E10A61-9BCB-4A66-935E-8B84CD3260E7}" srcOrd="7" destOrd="0" presId="urn:microsoft.com/office/officeart/2005/8/layout/process2"/>
    <dgm:cxn modelId="{A56DF7E7-088D-463F-A596-91CC4FF4D077}" type="presParOf" srcId="{B8E10A61-9BCB-4A66-935E-8B84CD3260E7}" destId="{34089CCF-1C1D-4071-867D-F2A56E0C2070}" srcOrd="0" destOrd="0" presId="urn:microsoft.com/office/officeart/2005/8/layout/process2"/>
    <dgm:cxn modelId="{FAD3D239-05CF-41B4-9B94-04529612E35E}" type="presParOf" srcId="{9F0D0E89-D81C-49F7-9E54-35C9FD792B6D}" destId="{C9E6F4EA-27AF-4982-8262-49DE7C44518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844977D-906B-4E5E-ABF5-26A97D470D00}" type="doc">
      <dgm:prSet loTypeId="urn:microsoft.com/office/officeart/2005/8/layout/process2" loCatId="process" qsTypeId="urn:microsoft.com/office/officeart/2005/8/quickstyle/simple1#7" qsCatId="simple" csTypeId="urn:microsoft.com/office/officeart/2005/8/colors/accent1_2#7" csCatId="accent1" phldr="1"/>
      <dgm:spPr/>
    </dgm:pt>
    <dgm:pt modelId="{56E4D979-B6BC-4B4E-B1F4-378044A08F5D}">
      <dgm:prSet phldrT="[Text]"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Circularity Filtering</a:t>
          </a:r>
          <a:endParaRPr lang="en-CA" dirty="0"/>
        </a:p>
      </dgm:t>
    </dgm:pt>
    <dgm:pt modelId="{93115E46-3C35-41FE-AC18-0B3AC7CC701A}" type="parTrans" cxnId="{06291DF8-B8DB-4718-867C-612BCF95357B}">
      <dgm:prSet/>
      <dgm:spPr/>
      <dgm:t>
        <a:bodyPr/>
        <a:lstStyle/>
        <a:p>
          <a:endParaRPr lang="en-CA"/>
        </a:p>
      </dgm:t>
    </dgm:pt>
    <dgm:pt modelId="{5B4B970C-8127-461C-971C-B9A0B37460A8}" type="sibTrans" cxnId="{06291DF8-B8DB-4718-867C-612BCF95357B}">
      <dgm:prSet/>
      <dgm:spPr/>
      <dgm:t>
        <a:bodyPr/>
        <a:lstStyle/>
        <a:p>
          <a:endParaRPr lang="en-CA"/>
        </a:p>
      </dgm:t>
    </dgm:pt>
    <dgm:pt modelId="{573613A6-F097-4B23-A3C9-5FDBD15E4E66}">
      <dgm:prSet phldrT="[Text]"/>
      <dgm:spPr>
        <a:ln w="28575">
          <a:solidFill>
            <a:schemeClr val="tx2"/>
          </a:solidFill>
        </a:ln>
      </dgm:spPr>
      <dgm:t>
        <a:bodyPr vert="horz"/>
        <a:lstStyle/>
        <a:p>
          <a:r>
            <a:rPr lang="en-CA" dirty="0" smtClean="0"/>
            <a:t>Hole Circularity Filtering</a:t>
          </a:r>
          <a:endParaRPr lang="en-CA" dirty="0"/>
        </a:p>
      </dgm:t>
    </dgm:pt>
    <dgm:pt modelId="{234DDBDD-444F-4303-87F9-554CA8B0B29B}" type="parTrans" cxnId="{3602C0C1-2217-4516-AAA8-4A6098213DA8}">
      <dgm:prSet/>
      <dgm:spPr/>
      <dgm:t>
        <a:bodyPr/>
        <a:lstStyle/>
        <a:p>
          <a:endParaRPr lang="en-CA"/>
        </a:p>
      </dgm:t>
    </dgm:pt>
    <dgm:pt modelId="{5335B31F-AC43-4F67-B9DE-21963DD81CC7}" type="sibTrans" cxnId="{3602C0C1-2217-4516-AAA8-4A6098213DA8}">
      <dgm:prSet/>
      <dgm:spPr/>
      <dgm:t>
        <a:bodyPr/>
        <a:lstStyle/>
        <a:p>
          <a:endParaRPr lang="en-CA"/>
        </a:p>
      </dgm:t>
    </dgm:pt>
    <dgm:pt modelId="{E894296E-C4A9-4D38-8E44-A91CB2FBC1B2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Raw Image</a:t>
          </a:r>
          <a:endParaRPr lang="en-CA" dirty="0"/>
        </a:p>
      </dgm:t>
    </dgm:pt>
    <dgm:pt modelId="{7E66DDA1-8488-4F0F-A6C6-1022BAF1971A}" type="parTrans" cxnId="{8355D605-C80F-490E-A586-F066ACD6A3BB}">
      <dgm:prSet/>
      <dgm:spPr/>
      <dgm:t>
        <a:bodyPr/>
        <a:lstStyle/>
        <a:p>
          <a:endParaRPr lang="en-CA"/>
        </a:p>
      </dgm:t>
    </dgm:pt>
    <dgm:pt modelId="{5FF202C1-89C8-4F1E-8089-8FD74C019F3D}" type="sibTrans" cxnId="{8355D605-C80F-490E-A586-F066ACD6A3BB}">
      <dgm:prSet/>
      <dgm:spPr/>
      <dgm:t>
        <a:bodyPr/>
        <a:lstStyle/>
        <a:p>
          <a:endParaRPr lang="en-CA"/>
        </a:p>
      </dgm:t>
    </dgm:pt>
    <dgm:pt modelId="{F4D0D5A6-0040-4FE7-B0A5-CB6BBF052D17}">
      <dgm:prSet/>
      <dgm:spPr>
        <a:ln w="76200">
          <a:solidFill>
            <a:srgbClr val="C00000"/>
          </a:solidFill>
        </a:ln>
      </dgm:spPr>
      <dgm:t>
        <a:bodyPr/>
        <a:lstStyle/>
        <a:p>
          <a:r>
            <a:rPr lang="en-CA" dirty="0" smtClean="0"/>
            <a:t>Phase Images</a:t>
          </a:r>
          <a:endParaRPr lang="en-CA" dirty="0"/>
        </a:p>
      </dgm:t>
    </dgm:pt>
    <dgm:pt modelId="{8E4761CA-C082-4226-9027-DA7E3DA13181}" type="parTrans" cxnId="{90999817-B50B-49E6-A6CF-13C0DABB9B2B}">
      <dgm:prSet/>
      <dgm:spPr/>
      <dgm:t>
        <a:bodyPr/>
        <a:lstStyle/>
        <a:p>
          <a:endParaRPr lang="en-CA"/>
        </a:p>
      </dgm:t>
    </dgm:pt>
    <dgm:pt modelId="{078ED490-BE12-41A7-B442-1338BBDD835D}" type="sibTrans" cxnId="{90999817-B50B-49E6-A6CF-13C0DABB9B2B}">
      <dgm:prSet/>
      <dgm:spPr/>
      <dgm:t>
        <a:bodyPr/>
        <a:lstStyle/>
        <a:p>
          <a:endParaRPr lang="en-CA"/>
        </a:p>
      </dgm:t>
    </dgm:pt>
    <dgm:pt modelId="{264C528E-CD4F-49D0-A607-15171097456C}">
      <dgm:prSet/>
      <dgm:spPr>
        <a:ln w="28575">
          <a:solidFill>
            <a:schemeClr val="tx2"/>
          </a:solidFill>
        </a:ln>
      </dgm:spPr>
      <dgm:t>
        <a:bodyPr/>
        <a:lstStyle/>
        <a:p>
          <a:r>
            <a:rPr lang="en-CA" dirty="0" smtClean="0"/>
            <a:t>Particle Extraction</a:t>
          </a:r>
          <a:endParaRPr lang="en-CA" dirty="0"/>
        </a:p>
      </dgm:t>
    </dgm:pt>
    <dgm:pt modelId="{21E9E275-0CF9-4482-9138-F92A57CB68D3}" type="parTrans" cxnId="{4AAF78C2-64E8-4F91-B974-24238A81CE41}">
      <dgm:prSet/>
      <dgm:spPr/>
      <dgm:t>
        <a:bodyPr/>
        <a:lstStyle/>
        <a:p>
          <a:endParaRPr lang="en-CA"/>
        </a:p>
      </dgm:t>
    </dgm:pt>
    <dgm:pt modelId="{54296453-ADDD-45BC-99EB-52E855E604DD}" type="sibTrans" cxnId="{4AAF78C2-64E8-4F91-B974-24238A81CE41}">
      <dgm:prSet/>
      <dgm:spPr/>
      <dgm:t>
        <a:bodyPr/>
        <a:lstStyle/>
        <a:p>
          <a:endParaRPr lang="en-CA"/>
        </a:p>
      </dgm:t>
    </dgm:pt>
    <dgm:pt modelId="{9F0D0E89-D81C-49F7-9E54-35C9FD792B6D}" type="pres">
      <dgm:prSet presAssocID="{3844977D-906B-4E5E-ABF5-26A97D470D00}" presName="linearFlow" presStyleCnt="0">
        <dgm:presLayoutVars>
          <dgm:resizeHandles val="exact"/>
        </dgm:presLayoutVars>
      </dgm:prSet>
      <dgm:spPr/>
    </dgm:pt>
    <dgm:pt modelId="{2C487797-5B61-430E-A145-C3CD711B1EE1}" type="pres">
      <dgm:prSet presAssocID="{E894296E-C4A9-4D38-8E44-A91CB2FBC1B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22A981E-7430-4271-BECD-39AFD819602D}" type="pres">
      <dgm:prSet presAssocID="{5FF202C1-89C8-4F1E-8089-8FD74C019F3D}" presName="sibTrans" presStyleLbl="sibTrans2D1" presStyleIdx="0" presStyleCnt="4"/>
      <dgm:spPr/>
      <dgm:t>
        <a:bodyPr/>
        <a:lstStyle/>
        <a:p>
          <a:endParaRPr lang="en-CA"/>
        </a:p>
      </dgm:t>
    </dgm:pt>
    <dgm:pt modelId="{FFE85CD8-8D18-4BD8-9544-DB7A77043CBA}" type="pres">
      <dgm:prSet presAssocID="{5FF202C1-89C8-4F1E-8089-8FD74C019F3D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21E48FC4-A2D8-4240-B896-19A50F33D0F6}" type="pres">
      <dgm:prSet presAssocID="{264C528E-CD4F-49D0-A607-15171097456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00E16B8-28CD-47A0-9A75-6D8CEF89A1AA}" type="pres">
      <dgm:prSet presAssocID="{54296453-ADDD-45BC-99EB-52E855E604DD}" presName="sibTrans" presStyleLbl="sibTrans2D1" presStyleIdx="1" presStyleCnt="4"/>
      <dgm:spPr/>
      <dgm:t>
        <a:bodyPr/>
        <a:lstStyle/>
        <a:p>
          <a:endParaRPr lang="en-CA"/>
        </a:p>
      </dgm:t>
    </dgm:pt>
    <dgm:pt modelId="{E874E516-6CD2-4300-84C0-9834B268DEC7}" type="pres">
      <dgm:prSet presAssocID="{54296453-ADDD-45BC-99EB-52E855E604DD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9B83792D-3080-4697-A629-698C5E46D97E}" type="pres">
      <dgm:prSet presAssocID="{56E4D979-B6BC-4B4E-B1F4-378044A08F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D714D8E-2356-4B9B-B6E7-85F7435C2BF1}" type="pres">
      <dgm:prSet presAssocID="{5B4B970C-8127-461C-971C-B9A0B37460A8}" presName="sibTrans" presStyleLbl="sibTrans2D1" presStyleIdx="2" presStyleCnt="4"/>
      <dgm:spPr/>
      <dgm:t>
        <a:bodyPr/>
        <a:lstStyle/>
        <a:p>
          <a:endParaRPr lang="en-CA"/>
        </a:p>
      </dgm:t>
    </dgm:pt>
    <dgm:pt modelId="{7F4BBC36-94F8-46A3-A34D-388285C221F8}" type="pres">
      <dgm:prSet presAssocID="{5B4B970C-8127-461C-971C-B9A0B37460A8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AB3CF9F9-C7B7-4303-912D-E7D92856262C}" type="pres">
      <dgm:prSet presAssocID="{573613A6-F097-4B23-A3C9-5FDBD15E4E6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B8E10A61-9BCB-4A66-935E-8B84CD3260E7}" type="pres">
      <dgm:prSet presAssocID="{5335B31F-AC43-4F67-B9DE-21963DD81CC7}" presName="sibTrans" presStyleLbl="sibTrans2D1" presStyleIdx="3" presStyleCnt="4"/>
      <dgm:spPr/>
      <dgm:t>
        <a:bodyPr/>
        <a:lstStyle/>
        <a:p>
          <a:endParaRPr lang="en-CA"/>
        </a:p>
      </dgm:t>
    </dgm:pt>
    <dgm:pt modelId="{34089CCF-1C1D-4071-867D-F2A56E0C2070}" type="pres">
      <dgm:prSet presAssocID="{5335B31F-AC43-4F67-B9DE-21963DD81CC7}" presName="connectorText" presStyleLbl="sibTrans2D1" presStyleIdx="3" presStyleCnt="4"/>
      <dgm:spPr/>
      <dgm:t>
        <a:bodyPr/>
        <a:lstStyle/>
        <a:p>
          <a:endParaRPr lang="en-CA"/>
        </a:p>
      </dgm:t>
    </dgm:pt>
    <dgm:pt modelId="{C9E6F4EA-27AF-4982-8262-49DE7C445184}" type="pres">
      <dgm:prSet presAssocID="{F4D0D5A6-0040-4FE7-B0A5-CB6BBF052D1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97E6AFAC-6818-48E1-9D74-416537492C07}" type="presOf" srcId="{264C528E-CD4F-49D0-A607-15171097456C}" destId="{21E48FC4-A2D8-4240-B896-19A50F33D0F6}" srcOrd="0" destOrd="0" presId="urn:microsoft.com/office/officeart/2005/8/layout/process2"/>
    <dgm:cxn modelId="{0EF10EC5-C2AA-4F43-99B9-EA70027AC2C5}" type="presOf" srcId="{54296453-ADDD-45BC-99EB-52E855E604DD}" destId="{B00E16B8-28CD-47A0-9A75-6D8CEF89A1AA}" srcOrd="0" destOrd="0" presId="urn:microsoft.com/office/officeart/2005/8/layout/process2"/>
    <dgm:cxn modelId="{7ECEBE58-C754-4BAB-9442-7F31C9C05106}" type="presOf" srcId="{5B4B970C-8127-461C-971C-B9A0B37460A8}" destId="{7F4BBC36-94F8-46A3-A34D-388285C221F8}" srcOrd="1" destOrd="0" presId="urn:microsoft.com/office/officeart/2005/8/layout/process2"/>
    <dgm:cxn modelId="{BC86D054-4E9D-446A-8113-25BD275C6D60}" type="presOf" srcId="{3844977D-906B-4E5E-ABF5-26A97D470D00}" destId="{9F0D0E89-D81C-49F7-9E54-35C9FD792B6D}" srcOrd="0" destOrd="0" presId="urn:microsoft.com/office/officeart/2005/8/layout/process2"/>
    <dgm:cxn modelId="{3C608B47-BD23-468B-B798-D74DDE47FDCD}" type="presOf" srcId="{5B4B970C-8127-461C-971C-B9A0B37460A8}" destId="{DD714D8E-2356-4B9B-B6E7-85F7435C2BF1}" srcOrd="0" destOrd="0" presId="urn:microsoft.com/office/officeart/2005/8/layout/process2"/>
    <dgm:cxn modelId="{54AD304B-1D97-42D6-B5D6-3BEF8E991A09}" type="presOf" srcId="{F4D0D5A6-0040-4FE7-B0A5-CB6BBF052D17}" destId="{C9E6F4EA-27AF-4982-8262-49DE7C445184}" srcOrd="0" destOrd="0" presId="urn:microsoft.com/office/officeart/2005/8/layout/process2"/>
    <dgm:cxn modelId="{0AE36D4C-878D-4C68-87AF-6C91C5AD9CA3}" type="presOf" srcId="{5FF202C1-89C8-4F1E-8089-8FD74C019F3D}" destId="{D22A981E-7430-4271-BECD-39AFD819602D}" srcOrd="0" destOrd="0" presId="urn:microsoft.com/office/officeart/2005/8/layout/process2"/>
    <dgm:cxn modelId="{3602C0C1-2217-4516-AAA8-4A6098213DA8}" srcId="{3844977D-906B-4E5E-ABF5-26A97D470D00}" destId="{573613A6-F097-4B23-A3C9-5FDBD15E4E66}" srcOrd="3" destOrd="0" parTransId="{234DDBDD-444F-4303-87F9-554CA8B0B29B}" sibTransId="{5335B31F-AC43-4F67-B9DE-21963DD81CC7}"/>
    <dgm:cxn modelId="{E2F5A33E-E2B8-4A08-B0DA-22D70C0FC1A4}" type="presOf" srcId="{5FF202C1-89C8-4F1E-8089-8FD74C019F3D}" destId="{FFE85CD8-8D18-4BD8-9544-DB7A77043CBA}" srcOrd="1" destOrd="0" presId="urn:microsoft.com/office/officeart/2005/8/layout/process2"/>
    <dgm:cxn modelId="{7BF053C2-4D98-48F2-BBDC-A7CA31539D51}" type="presOf" srcId="{54296453-ADDD-45BC-99EB-52E855E604DD}" destId="{E874E516-6CD2-4300-84C0-9834B268DEC7}" srcOrd="1" destOrd="0" presId="urn:microsoft.com/office/officeart/2005/8/layout/process2"/>
    <dgm:cxn modelId="{EF49389B-FB81-4FDF-9F03-67EEEED8F427}" type="presOf" srcId="{5335B31F-AC43-4F67-B9DE-21963DD81CC7}" destId="{B8E10A61-9BCB-4A66-935E-8B84CD3260E7}" srcOrd="0" destOrd="0" presId="urn:microsoft.com/office/officeart/2005/8/layout/process2"/>
    <dgm:cxn modelId="{0DF24ADD-A3D3-4318-9A00-D219A2776ABB}" type="presOf" srcId="{56E4D979-B6BC-4B4E-B1F4-378044A08F5D}" destId="{9B83792D-3080-4697-A629-698C5E46D97E}" srcOrd="0" destOrd="0" presId="urn:microsoft.com/office/officeart/2005/8/layout/process2"/>
    <dgm:cxn modelId="{1AD7C857-2358-47E3-AAB3-ACFBC3EDDBE2}" type="presOf" srcId="{5335B31F-AC43-4F67-B9DE-21963DD81CC7}" destId="{34089CCF-1C1D-4071-867D-F2A56E0C2070}" srcOrd="1" destOrd="0" presId="urn:microsoft.com/office/officeart/2005/8/layout/process2"/>
    <dgm:cxn modelId="{A2FFF7DF-9A9E-4817-8794-D832E7ABB9DB}" type="presOf" srcId="{E894296E-C4A9-4D38-8E44-A91CB2FBC1B2}" destId="{2C487797-5B61-430E-A145-C3CD711B1EE1}" srcOrd="0" destOrd="0" presId="urn:microsoft.com/office/officeart/2005/8/layout/process2"/>
    <dgm:cxn modelId="{90999817-B50B-49E6-A6CF-13C0DABB9B2B}" srcId="{3844977D-906B-4E5E-ABF5-26A97D470D00}" destId="{F4D0D5A6-0040-4FE7-B0A5-CB6BBF052D17}" srcOrd="4" destOrd="0" parTransId="{8E4761CA-C082-4226-9027-DA7E3DA13181}" sibTransId="{078ED490-BE12-41A7-B442-1338BBDD835D}"/>
    <dgm:cxn modelId="{8355D605-C80F-490E-A586-F066ACD6A3BB}" srcId="{3844977D-906B-4E5E-ABF5-26A97D470D00}" destId="{E894296E-C4A9-4D38-8E44-A91CB2FBC1B2}" srcOrd="0" destOrd="0" parTransId="{7E66DDA1-8488-4F0F-A6C6-1022BAF1971A}" sibTransId="{5FF202C1-89C8-4F1E-8089-8FD74C019F3D}"/>
    <dgm:cxn modelId="{06291DF8-B8DB-4718-867C-612BCF95357B}" srcId="{3844977D-906B-4E5E-ABF5-26A97D470D00}" destId="{56E4D979-B6BC-4B4E-B1F4-378044A08F5D}" srcOrd="2" destOrd="0" parTransId="{93115E46-3C35-41FE-AC18-0B3AC7CC701A}" sibTransId="{5B4B970C-8127-461C-971C-B9A0B37460A8}"/>
    <dgm:cxn modelId="{4AAF78C2-64E8-4F91-B974-24238A81CE41}" srcId="{3844977D-906B-4E5E-ABF5-26A97D470D00}" destId="{264C528E-CD4F-49D0-A607-15171097456C}" srcOrd="1" destOrd="0" parTransId="{21E9E275-0CF9-4482-9138-F92A57CB68D3}" sibTransId="{54296453-ADDD-45BC-99EB-52E855E604DD}"/>
    <dgm:cxn modelId="{86E27C8E-FFCB-4927-A97D-A559E570449F}" type="presOf" srcId="{573613A6-F097-4B23-A3C9-5FDBD15E4E66}" destId="{AB3CF9F9-C7B7-4303-912D-E7D92856262C}" srcOrd="0" destOrd="0" presId="urn:microsoft.com/office/officeart/2005/8/layout/process2"/>
    <dgm:cxn modelId="{DCFA9DBF-E13E-435B-8666-1DA26F3CF959}" type="presParOf" srcId="{9F0D0E89-D81C-49F7-9E54-35C9FD792B6D}" destId="{2C487797-5B61-430E-A145-C3CD711B1EE1}" srcOrd="0" destOrd="0" presId="urn:microsoft.com/office/officeart/2005/8/layout/process2"/>
    <dgm:cxn modelId="{D4FF3E64-6D4B-42AF-AF98-8413B3ADC748}" type="presParOf" srcId="{9F0D0E89-D81C-49F7-9E54-35C9FD792B6D}" destId="{D22A981E-7430-4271-BECD-39AFD819602D}" srcOrd="1" destOrd="0" presId="urn:microsoft.com/office/officeart/2005/8/layout/process2"/>
    <dgm:cxn modelId="{0E235688-DF4A-4992-87DD-4B9EA9119D81}" type="presParOf" srcId="{D22A981E-7430-4271-BECD-39AFD819602D}" destId="{FFE85CD8-8D18-4BD8-9544-DB7A77043CBA}" srcOrd="0" destOrd="0" presId="urn:microsoft.com/office/officeart/2005/8/layout/process2"/>
    <dgm:cxn modelId="{87A80F06-5EDF-489B-8B17-22AEC8F72809}" type="presParOf" srcId="{9F0D0E89-D81C-49F7-9E54-35C9FD792B6D}" destId="{21E48FC4-A2D8-4240-B896-19A50F33D0F6}" srcOrd="2" destOrd="0" presId="urn:microsoft.com/office/officeart/2005/8/layout/process2"/>
    <dgm:cxn modelId="{64D12040-068F-4CF4-9124-38C56923AD64}" type="presParOf" srcId="{9F0D0E89-D81C-49F7-9E54-35C9FD792B6D}" destId="{B00E16B8-28CD-47A0-9A75-6D8CEF89A1AA}" srcOrd="3" destOrd="0" presId="urn:microsoft.com/office/officeart/2005/8/layout/process2"/>
    <dgm:cxn modelId="{89E3F404-FD4A-48F0-B70C-5BD37D1F3AA6}" type="presParOf" srcId="{B00E16B8-28CD-47A0-9A75-6D8CEF89A1AA}" destId="{E874E516-6CD2-4300-84C0-9834B268DEC7}" srcOrd="0" destOrd="0" presId="urn:microsoft.com/office/officeart/2005/8/layout/process2"/>
    <dgm:cxn modelId="{6467309B-E93F-4D3C-9F27-1C0AE8F10019}" type="presParOf" srcId="{9F0D0E89-D81C-49F7-9E54-35C9FD792B6D}" destId="{9B83792D-3080-4697-A629-698C5E46D97E}" srcOrd="4" destOrd="0" presId="urn:microsoft.com/office/officeart/2005/8/layout/process2"/>
    <dgm:cxn modelId="{E0CBC397-39FF-4E34-9B4D-DB0FF1A59BB8}" type="presParOf" srcId="{9F0D0E89-D81C-49F7-9E54-35C9FD792B6D}" destId="{DD714D8E-2356-4B9B-B6E7-85F7435C2BF1}" srcOrd="5" destOrd="0" presId="urn:microsoft.com/office/officeart/2005/8/layout/process2"/>
    <dgm:cxn modelId="{F51C8F2F-3E62-4A0D-8C7F-34A043AFE75B}" type="presParOf" srcId="{DD714D8E-2356-4B9B-B6E7-85F7435C2BF1}" destId="{7F4BBC36-94F8-46A3-A34D-388285C221F8}" srcOrd="0" destOrd="0" presId="urn:microsoft.com/office/officeart/2005/8/layout/process2"/>
    <dgm:cxn modelId="{464CAED2-D0DB-492E-B8B1-D2017CC7D4C9}" type="presParOf" srcId="{9F0D0E89-D81C-49F7-9E54-35C9FD792B6D}" destId="{AB3CF9F9-C7B7-4303-912D-E7D92856262C}" srcOrd="6" destOrd="0" presId="urn:microsoft.com/office/officeart/2005/8/layout/process2"/>
    <dgm:cxn modelId="{5B423030-3801-4842-8336-4D632F76C367}" type="presParOf" srcId="{9F0D0E89-D81C-49F7-9E54-35C9FD792B6D}" destId="{B8E10A61-9BCB-4A66-935E-8B84CD3260E7}" srcOrd="7" destOrd="0" presId="urn:microsoft.com/office/officeart/2005/8/layout/process2"/>
    <dgm:cxn modelId="{847B32A7-AB93-430C-9013-DC7A56CBE74F}" type="presParOf" srcId="{B8E10A61-9BCB-4A66-935E-8B84CD3260E7}" destId="{34089CCF-1C1D-4071-867D-F2A56E0C2070}" srcOrd="0" destOrd="0" presId="urn:microsoft.com/office/officeart/2005/8/layout/process2"/>
    <dgm:cxn modelId="{539BA5A2-B9FB-4C73-ACF8-D291B4746FAE}" type="presParOf" srcId="{9F0D0E89-D81C-49F7-9E54-35C9FD792B6D}" destId="{C9E6F4EA-27AF-4982-8262-49DE7C44518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87797-5B61-430E-A145-C3CD711B1EE1}">
      <dsp:nvSpPr>
        <dsp:cNvPr id="0" name=""/>
        <dsp:cNvSpPr/>
      </dsp:nvSpPr>
      <dsp:spPr>
        <a:xfrm>
          <a:off x="55075" y="659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Raw Image</a:t>
          </a:r>
          <a:endParaRPr lang="en-CA" sz="1800" kern="1200" dirty="0"/>
        </a:p>
      </dsp:txBody>
      <dsp:txXfrm>
        <a:off x="77666" y="23250"/>
        <a:ext cx="1873491" cy="726143"/>
      </dsp:txXfrm>
    </dsp:sp>
    <dsp:sp modelId="{D22A981E-7430-4271-BECD-39AFD819602D}">
      <dsp:nvSpPr>
        <dsp:cNvPr id="0" name=""/>
        <dsp:cNvSpPr/>
      </dsp:nvSpPr>
      <dsp:spPr>
        <a:xfrm rot="5400000">
          <a:off x="869788" y="791268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820192"/>
        <a:ext cx="208258" cy="202473"/>
      </dsp:txXfrm>
    </dsp:sp>
    <dsp:sp modelId="{21E48FC4-A2D8-4240-B896-19A50F33D0F6}">
      <dsp:nvSpPr>
        <dsp:cNvPr id="0" name=""/>
        <dsp:cNvSpPr/>
      </dsp:nvSpPr>
      <dsp:spPr>
        <a:xfrm>
          <a:off x="55075" y="1157648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Extraction</a:t>
          </a:r>
          <a:endParaRPr lang="en-CA" sz="1800" kern="1200" dirty="0"/>
        </a:p>
      </dsp:txBody>
      <dsp:txXfrm>
        <a:off x="77666" y="1180239"/>
        <a:ext cx="1873491" cy="726143"/>
      </dsp:txXfrm>
    </dsp:sp>
    <dsp:sp modelId="{B00E16B8-28CD-47A0-9A75-6D8CEF89A1AA}">
      <dsp:nvSpPr>
        <dsp:cNvPr id="0" name=""/>
        <dsp:cNvSpPr/>
      </dsp:nvSpPr>
      <dsp:spPr>
        <a:xfrm rot="5400000">
          <a:off x="869788" y="1948257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1977181"/>
        <a:ext cx="208258" cy="202473"/>
      </dsp:txXfrm>
    </dsp:sp>
    <dsp:sp modelId="{9B83792D-3080-4697-A629-698C5E46D97E}">
      <dsp:nvSpPr>
        <dsp:cNvPr id="0" name=""/>
        <dsp:cNvSpPr/>
      </dsp:nvSpPr>
      <dsp:spPr>
        <a:xfrm>
          <a:off x="55075" y="2314637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Circularity Filtering</a:t>
          </a:r>
          <a:endParaRPr lang="en-CA" sz="1800" kern="1200" dirty="0"/>
        </a:p>
      </dsp:txBody>
      <dsp:txXfrm>
        <a:off x="77666" y="2337228"/>
        <a:ext cx="1873491" cy="726143"/>
      </dsp:txXfrm>
    </dsp:sp>
    <dsp:sp modelId="{DD714D8E-2356-4B9B-B6E7-85F7435C2BF1}">
      <dsp:nvSpPr>
        <dsp:cNvPr id="0" name=""/>
        <dsp:cNvSpPr/>
      </dsp:nvSpPr>
      <dsp:spPr>
        <a:xfrm rot="5400000">
          <a:off x="869788" y="3105246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3134170"/>
        <a:ext cx="208258" cy="202473"/>
      </dsp:txXfrm>
    </dsp:sp>
    <dsp:sp modelId="{AB3CF9F9-C7B7-4303-912D-E7D92856262C}">
      <dsp:nvSpPr>
        <dsp:cNvPr id="0" name=""/>
        <dsp:cNvSpPr/>
      </dsp:nvSpPr>
      <dsp:spPr>
        <a:xfrm>
          <a:off x="55075" y="3471625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Hole Circularity Filtering</a:t>
          </a:r>
          <a:endParaRPr lang="en-CA" sz="1800" kern="1200" dirty="0"/>
        </a:p>
      </dsp:txBody>
      <dsp:txXfrm>
        <a:off x="77666" y="3494216"/>
        <a:ext cx="1873491" cy="726143"/>
      </dsp:txXfrm>
    </dsp:sp>
    <dsp:sp modelId="{B8E10A61-9BCB-4A66-935E-8B84CD3260E7}">
      <dsp:nvSpPr>
        <dsp:cNvPr id="0" name=""/>
        <dsp:cNvSpPr/>
      </dsp:nvSpPr>
      <dsp:spPr>
        <a:xfrm rot="5400000">
          <a:off x="869788" y="4262235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4291159"/>
        <a:ext cx="208258" cy="202473"/>
      </dsp:txXfrm>
    </dsp:sp>
    <dsp:sp modelId="{C9E6F4EA-27AF-4982-8262-49DE7C445184}">
      <dsp:nvSpPr>
        <dsp:cNvPr id="0" name=""/>
        <dsp:cNvSpPr/>
      </dsp:nvSpPr>
      <dsp:spPr>
        <a:xfrm>
          <a:off x="55075" y="4628614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Phase Images</a:t>
          </a:r>
          <a:endParaRPr lang="en-CA" sz="1800" kern="1200" dirty="0"/>
        </a:p>
      </dsp:txBody>
      <dsp:txXfrm>
        <a:off x="77666" y="4651205"/>
        <a:ext cx="1873491" cy="726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87797-5B61-430E-A145-C3CD711B1EE1}">
      <dsp:nvSpPr>
        <dsp:cNvPr id="0" name=""/>
        <dsp:cNvSpPr/>
      </dsp:nvSpPr>
      <dsp:spPr>
        <a:xfrm>
          <a:off x="55075" y="659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Raw Image</a:t>
          </a:r>
          <a:endParaRPr lang="en-CA" sz="1800" kern="1200" dirty="0"/>
        </a:p>
      </dsp:txBody>
      <dsp:txXfrm>
        <a:off x="77666" y="23250"/>
        <a:ext cx="1873491" cy="726143"/>
      </dsp:txXfrm>
    </dsp:sp>
    <dsp:sp modelId="{D22A981E-7430-4271-BECD-39AFD819602D}">
      <dsp:nvSpPr>
        <dsp:cNvPr id="0" name=""/>
        <dsp:cNvSpPr/>
      </dsp:nvSpPr>
      <dsp:spPr>
        <a:xfrm rot="5400000">
          <a:off x="869788" y="791268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820192"/>
        <a:ext cx="208258" cy="202473"/>
      </dsp:txXfrm>
    </dsp:sp>
    <dsp:sp modelId="{21E48FC4-A2D8-4240-B896-19A50F33D0F6}">
      <dsp:nvSpPr>
        <dsp:cNvPr id="0" name=""/>
        <dsp:cNvSpPr/>
      </dsp:nvSpPr>
      <dsp:spPr>
        <a:xfrm>
          <a:off x="55075" y="1157648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Extraction</a:t>
          </a:r>
          <a:endParaRPr lang="en-CA" sz="1800" kern="1200" dirty="0"/>
        </a:p>
      </dsp:txBody>
      <dsp:txXfrm>
        <a:off x="77666" y="1180239"/>
        <a:ext cx="1873491" cy="726143"/>
      </dsp:txXfrm>
    </dsp:sp>
    <dsp:sp modelId="{B00E16B8-28CD-47A0-9A75-6D8CEF89A1AA}">
      <dsp:nvSpPr>
        <dsp:cNvPr id="0" name=""/>
        <dsp:cNvSpPr/>
      </dsp:nvSpPr>
      <dsp:spPr>
        <a:xfrm rot="5400000">
          <a:off x="869788" y="1948257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1977181"/>
        <a:ext cx="208258" cy="202473"/>
      </dsp:txXfrm>
    </dsp:sp>
    <dsp:sp modelId="{9B83792D-3080-4697-A629-698C5E46D97E}">
      <dsp:nvSpPr>
        <dsp:cNvPr id="0" name=""/>
        <dsp:cNvSpPr/>
      </dsp:nvSpPr>
      <dsp:spPr>
        <a:xfrm>
          <a:off x="55075" y="2314637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Circularity Filtering</a:t>
          </a:r>
          <a:endParaRPr lang="en-CA" sz="1800" kern="1200" dirty="0"/>
        </a:p>
      </dsp:txBody>
      <dsp:txXfrm>
        <a:off x="77666" y="2337228"/>
        <a:ext cx="1873491" cy="726143"/>
      </dsp:txXfrm>
    </dsp:sp>
    <dsp:sp modelId="{DD714D8E-2356-4B9B-B6E7-85F7435C2BF1}">
      <dsp:nvSpPr>
        <dsp:cNvPr id="0" name=""/>
        <dsp:cNvSpPr/>
      </dsp:nvSpPr>
      <dsp:spPr>
        <a:xfrm rot="5400000">
          <a:off x="869788" y="3105246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3134170"/>
        <a:ext cx="208258" cy="202473"/>
      </dsp:txXfrm>
    </dsp:sp>
    <dsp:sp modelId="{AB3CF9F9-C7B7-4303-912D-E7D92856262C}">
      <dsp:nvSpPr>
        <dsp:cNvPr id="0" name=""/>
        <dsp:cNvSpPr/>
      </dsp:nvSpPr>
      <dsp:spPr>
        <a:xfrm>
          <a:off x="55075" y="3471625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Hole Circularity Filtering</a:t>
          </a:r>
          <a:endParaRPr lang="en-CA" sz="1800" kern="1200" dirty="0"/>
        </a:p>
      </dsp:txBody>
      <dsp:txXfrm>
        <a:off x="77666" y="3494216"/>
        <a:ext cx="1873491" cy="726143"/>
      </dsp:txXfrm>
    </dsp:sp>
    <dsp:sp modelId="{B8E10A61-9BCB-4A66-935E-8B84CD3260E7}">
      <dsp:nvSpPr>
        <dsp:cNvPr id="0" name=""/>
        <dsp:cNvSpPr/>
      </dsp:nvSpPr>
      <dsp:spPr>
        <a:xfrm rot="5400000">
          <a:off x="869788" y="4262235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4291159"/>
        <a:ext cx="208258" cy="202473"/>
      </dsp:txXfrm>
    </dsp:sp>
    <dsp:sp modelId="{C9E6F4EA-27AF-4982-8262-49DE7C445184}">
      <dsp:nvSpPr>
        <dsp:cNvPr id="0" name=""/>
        <dsp:cNvSpPr/>
      </dsp:nvSpPr>
      <dsp:spPr>
        <a:xfrm>
          <a:off x="55075" y="4628614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Phase Images</a:t>
          </a:r>
          <a:endParaRPr lang="en-CA" sz="1800" kern="1200" dirty="0"/>
        </a:p>
      </dsp:txBody>
      <dsp:txXfrm>
        <a:off x="77666" y="4651205"/>
        <a:ext cx="1873491" cy="7261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87797-5B61-430E-A145-C3CD711B1EE1}">
      <dsp:nvSpPr>
        <dsp:cNvPr id="0" name=""/>
        <dsp:cNvSpPr/>
      </dsp:nvSpPr>
      <dsp:spPr>
        <a:xfrm>
          <a:off x="55075" y="659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Raw Image</a:t>
          </a:r>
          <a:endParaRPr lang="en-CA" sz="1800" kern="1200" dirty="0"/>
        </a:p>
      </dsp:txBody>
      <dsp:txXfrm>
        <a:off x="77666" y="23250"/>
        <a:ext cx="1873491" cy="726143"/>
      </dsp:txXfrm>
    </dsp:sp>
    <dsp:sp modelId="{D22A981E-7430-4271-BECD-39AFD819602D}">
      <dsp:nvSpPr>
        <dsp:cNvPr id="0" name=""/>
        <dsp:cNvSpPr/>
      </dsp:nvSpPr>
      <dsp:spPr>
        <a:xfrm rot="5400000">
          <a:off x="869788" y="791268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820192"/>
        <a:ext cx="208258" cy="202473"/>
      </dsp:txXfrm>
    </dsp:sp>
    <dsp:sp modelId="{21E48FC4-A2D8-4240-B896-19A50F33D0F6}">
      <dsp:nvSpPr>
        <dsp:cNvPr id="0" name=""/>
        <dsp:cNvSpPr/>
      </dsp:nvSpPr>
      <dsp:spPr>
        <a:xfrm>
          <a:off x="55075" y="1157648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Extraction</a:t>
          </a:r>
          <a:endParaRPr lang="en-CA" sz="1800" kern="1200" dirty="0"/>
        </a:p>
      </dsp:txBody>
      <dsp:txXfrm>
        <a:off x="77666" y="1180239"/>
        <a:ext cx="1873491" cy="726143"/>
      </dsp:txXfrm>
    </dsp:sp>
    <dsp:sp modelId="{B00E16B8-28CD-47A0-9A75-6D8CEF89A1AA}">
      <dsp:nvSpPr>
        <dsp:cNvPr id="0" name=""/>
        <dsp:cNvSpPr/>
      </dsp:nvSpPr>
      <dsp:spPr>
        <a:xfrm rot="5400000">
          <a:off x="869788" y="1948257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1977181"/>
        <a:ext cx="208258" cy="202473"/>
      </dsp:txXfrm>
    </dsp:sp>
    <dsp:sp modelId="{9B83792D-3080-4697-A629-698C5E46D97E}">
      <dsp:nvSpPr>
        <dsp:cNvPr id="0" name=""/>
        <dsp:cNvSpPr/>
      </dsp:nvSpPr>
      <dsp:spPr>
        <a:xfrm>
          <a:off x="55075" y="2314637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Circularity Filtering</a:t>
          </a:r>
          <a:endParaRPr lang="en-CA" sz="1800" kern="1200" dirty="0"/>
        </a:p>
      </dsp:txBody>
      <dsp:txXfrm>
        <a:off x="77666" y="2337228"/>
        <a:ext cx="1873491" cy="726143"/>
      </dsp:txXfrm>
    </dsp:sp>
    <dsp:sp modelId="{DD714D8E-2356-4B9B-B6E7-85F7435C2BF1}">
      <dsp:nvSpPr>
        <dsp:cNvPr id="0" name=""/>
        <dsp:cNvSpPr/>
      </dsp:nvSpPr>
      <dsp:spPr>
        <a:xfrm rot="5400000">
          <a:off x="869788" y="3105246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3134170"/>
        <a:ext cx="208258" cy="202473"/>
      </dsp:txXfrm>
    </dsp:sp>
    <dsp:sp modelId="{AB3CF9F9-C7B7-4303-912D-E7D92856262C}">
      <dsp:nvSpPr>
        <dsp:cNvPr id="0" name=""/>
        <dsp:cNvSpPr/>
      </dsp:nvSpPr>
      <dsp:spPr>
        <a:xfrm>
          <a:off x="55075" y="3471625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Hole Circularity Filtering</a:t>
          </a:r>
          <a:endParaRPr lang="en-CA" sz="1800" kern="1200" dirty="0"/>
        </a:p>
      </dsp:txBody>
      <dsp:txXfrm>
        <a:off x="77666" y="3494216"/>
        <a:ext cx="1873491" cy="726143"/>
      </dsp:txXfrm>
    </dsp:sp>
    <dsp:sp modelId="{B8E10A61-9BCB-4A66-935E-8B84CD3260E7}">
      <dsp:nvSpPr>
        <dsp:cNvPr id="0" name=""/>
        <dsp:cNvSpPr/>
      </dsp:nvSpPr>
      <dsp:spPr>
        <a:xfrm rot="5400000">
          <a:off x="869788" y="4262235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4291159"/>
        <a:ext cx="208258" cy="202473"/>
      </dsp:txXfrm>
    </dsp:sp>
    <dsp:sp modelId="{C9E6F4EA-27AF-4982-8262-49DE7C445184}">
      <dsp:nvSpPr>
        <dsp:cNvPr id="0" name=""/>
        <dsp:cNvSpPr/>
      </dsp:nvSpPr>
      <dsp:spPr>
        <a:xfrm>
          <a:off x="55075" y="4628614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Phase Images</a:t>
          </a:r>
          <a:endParaRPr lang="en-CA" sz="1800" kern="1200" dirty="0"/>
        </a:p>
      </dsp:txBody>
      <dsp:txXfrm>
        <a:off x="77666" y="4651205"/>
        <a:ext cx="1873491" cy="7261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87797-5B61-430E-A145-C3CD711B1EE1}">
      <dsp:nvSpPr>
        <dsp:cNvPr id="0" name=""/>
        <dsp:cNvSpPr/>
      </dsp:nvSpPr>
      <dsp:spPr>
        <a:xfrm>
          <a:off x="55075" y="659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Raw Image</a:t>
          </a:r>
          <a:endParaRPr lang="en-CA" sz="1800" kern="1200" dirty="0"/>
        </a:p>
      </dsp:txBody>
      <dsp:txXfrm>
        <a:off x="77666" y="23250"/>
        <a:ext cx="1873491" cy="726143"/>
      </dsp:txXfrm>
    </dsp:sp>
    <dsp:sp modelId="{D22A981E-7430-4271-BECD-39AFD819602D}">
      <dsp:nvSpPr>
        <dsp:cNvPr id="0" name=""/>
        <dsp:cNvSpPr/>
      </dsp:nvSpPr>
      <dsp:spPr>
        <a:xfrm rot="5400000">
          <a:off x="869788" y="791268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820192"/>
        <a:ext cx="208258" cy="202473"/>
      </dsp:txXfrm>
    </dsp:sp>
    <dsp:sp modelId="{21E48FC4-A2D8-4240-B896-19A50F33D0F6}">
      <dsp:nvSpPr>
        <dsp:cNvPr id="0" name=""/>
        <dsp:cNvSpPr/>
      </dsp:nvSpPr>
      <dsp:spPr>
        <a:xfrm>
          <a:off x="55075" y="1157648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Extraction</a:t>
          </a:r>
          <a:endParaRPr lang="en-CA" sz="1800" kern="1200" dirty="0"/>
        </a:p>
      </dsp:txBody>
      <dsp:txXfrm>
        <a:off x="77666" y="1180239"/>
        <a:ext cx="1873491" cy="726143"/>
      </dsp:txXfrm>
    </dsp:sp>
    <dsp:sp modelId="{B00E16B8-28CD-47A0-9A75-6D8CEF89A1AA}">
      <dsp:nvSpPr>
        <dsp:cNvPr id="0" name=""/>
        <dsp:cNvSpPr/>
      </dsp:nvSpPr>
      <dsp:spPr>
        <a:xfrm rot="5400000">
          <a:off x="869788" y="1948257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1977181"/>
        <a:ext cx="208258" cy="202473"/>
      </dsp:txXfrm>
    </dsp:sp>
    <dsp:sp modelId="{9B83792D-3080-4697-A629-698C5E46D97E}">
      <dsp:nvSpPr>
        <dsp:cNvPr id="0" name=""/>
        <dsp:cNvSpPr/>
      </dsp:nvSpPr>
      <dsp:spPr>
        <a:xfrm>
          <a:off x="55075" y="2314637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Circularity Filtering</a:t>
          </a:r>
          <a:endParaRPr lang="en-CA" sz="1800" kern="1200" dirty="0"/>
        </a:p>
      </dsp:txBody>
      <dsp:txXfrm>
        <a:off x="77666" y="2337228"/>
        <a:ext cx="1873491" cy="726143"/>
      </dsp:txXfrm>
    </dsp:sp>
    <dsp:sp modelId="{DD714D8E-2356-4B9B-B6E7-85F7435C2BF1}">
      <dsp:nvSpPr>
        <dsp:cNvPr id="0" name=""/>
        <dsp:cNvSpPr/>
      </dsp:nvSpPr>
      <dsp:spPr>
        <a:xfrm rot="5400000">
          <a:off x="869788" y="3105246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3134170"/>
        <a:ext cx="208258" cy="202473"/>
      </dsp:txXfrm>
    </dsp:sp>
    <dsp:sp modelId="{AB3CF9F9-C7B7-4303-912D-E7D92856262C}">
      <dsp:nvSpPr>
        <dsp:cNvPr id="0" name=""/>
        <dsp:cNvSpPr/>
      </dsp:nvSpPr>
      <dsp:spPr>
        <a:xfrm>
          <a:off x="55075" y="3471625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Hole Circularity Filtering</a:t>
          </a:r>
          <a:endParaRPr lang="en-CA" sz="1800" kern="1200" dirty="0"/>
        </a:p>
      </dsp:txBody>
      <dsp:txXfrm>
        <a:off x="77666" y="3494216"/>
        <a:ext cx="1873491" cy="726143"/>
      </dsp:txXfrm>
    </dsp:sp>
    <dsp:sp modelId="{B8E10A61-9BCB-4A66-935E-8B84CD3260E7}">
      <dsp:nvSpPr>
        <dsp:cNvPr id="0" name=""/>
        <dsp:cNvSpPr/>
      </dsp:nvSpPr>
      <dsp:spPr>
        <a:xfrm rot="5400000">
          <a:off x="869788" y="4262235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4291159"/>
        <a:ext cx="208258" cy="202473"/>
      </dsp:txXfrm>
    </dsp:sp>
    <dsp:sp modelId="{C9E6F4EA-27AF-4982-8262-49DE7C445184}">
      <dsp:nvSpPr>
        <dsp:cNvPr id="0" name=""/>
        <dsp:cNvSpPr/>
      </dsp:nvSpPr>
      <dsp:spPr>
        <a:xfrm>
          <a:off x="55075" y="4628614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Phase Images</a:t>
          </a:r>
          <a:endParaRPr lang="en-CA" sz="1800" kern="1200" dirty="0"/>
        </a:p>
      </dsp:txBody>
      <dsp:txXfrm>
        <a:off x="77666" y="4651205"/>
        <a:ext cx="1873491" cy="7261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87797-5B61-430E-A145-C3CD711B1EE1}">
      <dsp:nvSpPr>
        <dsp:cNvPr id="0" name=""/>
        <dsp:cNvSpPr/>
      </dsp:nvSpPr>
      <dsp:spPr>
        <a:xfrm>
          <a:off x="55075" y="659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Raw Image</a:t>
          </a:r>
          <a:endParaRPr lang="en-CA" sz="1800" kern="1200" dirty="0"/>
        </a:p>
      </dsp:txBody>
      <dsp:txXfrm>
        <a:off x="77666" y="23250"/>
        <a:ext cx="1873491" cy="726143"/>
      </dsp:txXfrm>
    </dsp:sp>
    <dsp:sp modelId="{D22A981E-7430-4271-BECD-39AFD819602D}">
      <dsp:nvSpPr>
        <dsp:cNvPr id="0" name=""/>
        <dsp:cNvSpPr/>
      </dsp:nvSpPr>
      <dsp:spPr>
        <a:xfrm rot="5400000">
          <a:off x="869788" y="791268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820192"/>
        <a:ext cx="208258" cy="202473"/>
      </dsp:txXfrm>
    </dsp:sp>
    <dsp:sp modelId="{21E48FC4-A2D8-4240-B896-19A50F33D0F6}">
      <dsp:nvSpPr>
        <dsp:cNvPr id="0" name=""/>
        <dsp:cNvSpPr/>
      </dsp:nvSpPr>
      <dsp:spPr>
        <a:xfrm>
          <a:off x="55075" y="1157648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Extraction</a:t>
          </a:r>
          <a:endParaRPr lang="en-CA" sz="1800" kern="1200" dirty="0"/>
        </a:p>
      </dsp:txBody>
      <dsp:txXfrm>
        <a:off x="77666" y="1180239"/>
        <a:ext cx="1873491" cy="726143"/>
      </dsp:txXfrm>
    </dsp:sp>
    <dsp:sp modelId="{B00E16B8-28CD-47A0-9A75-6D8CEF89A1AA}">
      <dsp:nvSpPr>
        <dsp:cNvPr id="0" name=""/>
        <dsp:cNvSpPr/>
      </dsp:nvSpPr>
      <dsp:spPr>
        <a:xfrm rot="5400000">
          <a:off x="869788" y="1948257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1977181"/>
        <a:ext cx="208258" cy="202473"/>
      </dsp:txXfrm>
    </dsp:sp>
    <dsp:sp modelId="{9B83792D-3080-4697-A629-698C5E46D97E}">
      <dsp:nvSpPr>
        <dsp:cNvPr id="0" name=""/>
        <dsp:cNvSpPr/>
      </dsp:nvSpPr>
      <dsp:spPr>
        <a:xfrm>
          <a:off x="55075" y="2314637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Circularity Filtering</a:t>
          </a:r>
          <a:endParaRPr lang="en-CA" sz="1800" kern="1200" dirty="0"/>
        </a:p>
      </dsp:txBody>
      <dsp:txXfrm>
        <a:off x="77666" y="2337228"/>
        <a:ext cx="1873491" cy="726143"/>
      </dsp:txXfrm>
    </dsp:sp>
    <dsp:sp modelId="{DD714D8E-2356-4B9B-B6E7-85F7435C2BF1}">
      <dsp:nvSpPr>
        <dsp:cNvPr id="0" name=""/>
        <dsp:cNvSpPr/>
      </dsp:nvSpPr>
      <dsp:spPr>
        <a:xfrm rot="5400000">
          <a:off x="869788" y="3105246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3134170"/>
        <a:ext cx="208258" cy="202473"/>
      </dsp:txXfrm>
    </dsp:sp>
    <dsp:sp modelId="{AB3CF9F9-C7B7-4303-912D-E7D92856262C}">
      <dsp:nvSpPr>
        <dsp:cNvPr id="0" name=""/>
        <dsp:cNvSpPr/>
      </dsp:nvSpPr>
      <dsp:spPr>
        <a:xfrm>
          <a:off x="55075" y="3471625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Hole Circularity Filtering</a:t>
          </a:r>
          <a:endParaRPr lang="en-CA" sz="1800" kern="1200" dirty="0"/>
        </a:p>
      </dsp:txBody>
      <dsp:txXfrm>
        <a:off x="77666" y="3494216"/>
        <a:ext cx="1873491" cy="726143"/>
      </dsp:txXfrm>
    </dsp:sp>
    <dsp:sp modelId="{B8E10A61-9BCB-4A66-935E-8B84CD3260E7}">
      <dsp:nvSpPr>
        <dsp:cNvPr id="0" name=""/>
        <dsp:cNvSpPr/>
      </dsp:nvSpPr>
      <dsp:spPr>
        <a:xfrm rot="5400000">
          <a:off x="869788" y="4262235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4291159"/>
        <a:ext cx="208258" cy="202473"/>
      </dsp:txXfrm>
    </dsp:sp>
    <dsp:sp modelId="{C9E6F4EA-27AF-4982-8262-49DE7C445184}">
      <dsp:nvSpPr>
        <dsp:cNvPr id="0" name=""/>
        <dsp:cNvSpPr/>
      </dsp:nvSpPr>
      <dsp:spPr>
        <a:xfrm>
          <a:off x="55075" y="4628614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Phase Images</a:t>
          </a:r>
          <a:endParaRPr lang="en-CA" sz="1800" kern="1200" dirty="0"/>
        </a:p>
      </dsp:txBody>
      <dsp:txXfrm>
        <a:off x="77666" y="4651205"/>
        <a:ext cx="1873491" cy="7261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87797-5B61-430E-A145-C3CD711B1EE1}">
      <dsp:nvSpPr>
        <dsp:cNvPr id="0" name=""/>
        <dsp:cNvSpPr/>
      </dsp:nvSpPr>
      <dsp:spPr>
        <a:xfrm>
          <a:off x="55075" y="659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Raw Image</a:t>
          </a:r>
          <a:endParaRPr lang="en-CA" sz="1800" kern="1200" dirty="0"/>
        </a:p>
      </dsp:txBody>
      <dsp:txXfrm>
        <a:off x="77666" y="23250"/>
        <a:ext cx="1873491" cy="726143"/>
      </dsp:txXfrm>
    </dsp:sp>
    <dsp:sp modelId="{D22A981E-7430-4271-BECD-39AFD819602D}">
      <dsp:nvSpPr>
        <dsp:cNvPr id="0" name=""/>
        <dsp:cNvSpPr/>
      </dsp:nvSpPr>
      <dsp:spPr>
        <a:xfrm rot="5400000">
          <a:off x="869788" y="791268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820192"/>
        <a:ext cx="208258" cy="202473"/>
      </dsp:txXfrm>
    </dsp:sp>
    <dsp:sp modelId="{21E48FC4-A2D8-4240-B896-19A50F33D0F6}">
      <dsp:nvSpPr>
        <dsp:cNvPr id="0" name=""/>
        <dsp:cNvSpPr/>
      </dsp:nvSpPr>
      <dsp:spPr>
        <a:xfrm>
          <a:off x="55075" y="1157648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Extraction</a:t>
          </a:r>
          <a:endParaRPr lang="en-CA" sz="1800" kern="1200" dirty="0"/>
        </a:p>
      </dsp:txBody>
      <dsp:txXfrm>
        <a:off x="77666" y="1180239"/>
        <a:ext cx="1873491" cy="726143"/>
      </dsp:txXfrm>
    </dsp:sp>
    <dsp:sp modelId="{B00E16B8-28CD-47A0-9A75-6D8CEF89A1AA}">
      <dsp:nvSpPr>
        <dsp:cNvPr id="0" name=""/>
        <dsp:cNvSpPr/>
      </dsp:nvSpPr>
      <dsp:spPr>
        <a:xfrm rot="5400000">
          <a:off x="869788" y="1948257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1977181"/>
        <a:ext cx="208258" cy="202473"/>
      </dsp:txXfrm>
    </dsp:sp>
    <dsp:sp modelId="{9B83792D-3080-4697-A629-698C5E46D97E}">
      <dsp:nvSpPr>
        <dsp:cNvPr id="0" name=""/>
        <dsp:cNvSpPr/>
      </dsp:nvSpPr>
      <dsp:spPr>
        <a:xfrm>
          <a:off x="55075" y="2314637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Circularity Filtering</a:t>
          </a:r>
          <a:endParaRPr lang="en-CA" sz="1800" kern="1200" dirty="0"/>
        </a:p>
      </dsp:txBody>
      <dsp:txXfrm>
        <a:off x="77666" y="2337228"/>
        <a:ext cx="1873491" cy="726143"/>
      </dsp:txXfrm>
    </dsp:sp>
    <dsp:sp modelId="{DD714D8E-2356-4B9B-B6E7-85F7435C2BF1}">
      <dsp:nvSpPr>
        <dsp:cNvPr id="0" name=""/>
        <dsp:cNvSpPr/>
      </dsp:nvSpPr>
      <dsp:spPr>
        <a:xfrm rot="5400000">
          <a:off x="869788" y="3105246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3134170"/>
        <a:ext cx="208258" cy="202473"/>
      </dsp:txXfrm>
    </dsp:sp>
    <dsp:sp modelId="{AB3CF9F9-C7B7-4303-912D-E7D92856262C}">
      <dsp:nvSpPr>
        <dsp:cNvPr id="0" name=""/>
        <dsp:cNvSpPr/>
      </dsp:nvSpPr>
      <dsp:spPr>
        <a:xfrm>
          <a:off x="55075" y="3471625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Hole Circularity Filtering</a:t>
          </a:r>
          <a:endParaRPr lang="en-CA" sz="1800" kern="1200" dirty="0"/>
        </a:p>
      </dsp:txBody>
      <dsp:txXfrm>
        <a:off x="77666" y="3494216"/>
        <a:ext cx="1873491" cy="726143"/>
      </dsp:txXfrm>
    </dsp:sp>
    <dsp:sp modelId="{B8E10A61-9BCB-4A66-935E-8B84CD3260E7}">
      <dsp:nvSpPr>
        <dsp:cNvPr id="0" name=""/>
        <dsp:cNvSpPr/>
      </dsp:nvSpPr>
      <dsp:spPr>
        <a:xfrm rot="5400000">
          <a:off x="869788" y="4262235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4291159"/>
        <a:ext cx="208258" cy="202473"/>
      </dsp:txXfrm>
    </dsp:sp>
    <dsp:sp modelId="{C9E6F4EA-27AF-4982-8262-49DE7C445184}">
      <dsp:nvSpPr>
        <dsp:cNvPr id="0" name=""/>
        <dsp:cNvSpPr/>
      </dsp:nvSpPr>
      <dsp:spPr>
        <a:xfrm>
          <a:off x="55075" y="4628614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Phase Images</a:t>
          </a:r>
          <a:endParaRPr lang="en-CA" sz="1800" kern="1200" dirty="0"/>
        </a:p>
      </dsp:txBody>
      <dsp:txXfrm>
        <a:off x="77666" y="4651205"/>
        <a:ext cx="1873491" cy="7261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87797-5B61-430E-A145-C3CD711B1EE1}">
      <dsp:nvSpPr>
        <dsp:cNvPr id="0" name=""/>
        <dsp:cNvSpPr/>
      </dsp:nvSpPr>
      <dsp:spPr>
        <a:xfrm>
          <a:off x="55075" y="659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Raw Image</a:t>
          </a:r>
          <a:endParaRPr lang="en-CA" sz="1800" kern="1200" dirty="0"/>
        </a:p>
      </dsp:txBody>
      <dsp:txXfrm>
        <a:off x="77666" y="23250"/>
        <a:ext cx="1873491" cy="726143"/>
      </dsp:txXfrm>
    </dsp:sp>
    <dsp:sp modelId="{D22A981E-7430-4271-BECD-39AFD819602D}">
      <dsp:nvSpPr>
        <dsp:cNvPr id="0" name=""/>
        <dsp:cNvSpPr/>
      </dsp:nvSpPr>
      <dsp:spPr>
        <a:xfrm rot="5400000">
          <a:off x="869788" y="791268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820192"/>
        <a:ext cx="208258" cy="202473"/>
      </dsp:txXfrm>
    </dsp:sp>
    <dsp:sp modelId="{21E48FC4-A2D8-4240-B896-19A50F33D0F6}">
      <dsp:nvSpPr>
        <dsp:cNvPr id="0" name=""/>
        <dsp:cNvSpPr/>
      </dsp:nvSpPr>
      <dsp:spPr>
        <a:xfrm>
          <a:off x="55075" y="1157648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Extraction</a:t>
          </a:r>
          <a:endParaRPr lang="en-CA" sz="1800" kern="1200" dirty="0"/>
        </a:p>
      </dsp:txBody>
      <dsp:txXfrm>
        <a:off x="77666" y="1180239"/>
        <a:ext cx="1873491" cy="726143"/>
      </dsp:txXfrm>
    </dsp:sp>
    <dsp:sp modelId="{B00E16B8-28CD-47A0-9A75-6D8CEF89A1AA}">
      <dsp:nvSpPr>
        <dsp:cNvPr id="0" name=""/>
        <dsp:cNvSpPr/>
      </dsp:nvSpPr>
      <dsp:spPr>
        <a:xfrm rot="5400000">
          <a:off x="869788" y="1948257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1977181"/>
        <a:ext cx="208258" cy="202473"/>
      </dsp:txXfrm>
    </dsp:sp>
    <dsp:sp modelId="{9B83792D-3080-4697-A629-698C5E46D97E}">
      <dsp:nvSpPr>
        <dsp:cNvPr id="0" name=""/>
        <dsp:cNvSpPr/>
      </dsp:nvSpPr>
      <dsp:spPr>
        <a:xfrm>
          <a:off x="55075" y="2314637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Particle Circularity Filtering</a:t>
          </a:r>
          <a:endParaRPr lang="en-CA" sz="1800" kern="1200" dirty="0"/>
        </a:p>
      </dsp:txBody>
      <dsp:txXfrm>
        <a:off x="77666" y="2337228"/>
        <a:ext cx="1873491" cy="726143"/>
      </dsp:txXfrm>
    </dsp:sp>
    <dsp:sp modelId="{DD714D8E-2356-4B9B-B6E7-85F7435C2BF1}">
      <dsp:nvSpPr>
        <dsp:cNvPr id="0" name=""/>
        <dsp:cNvSpPr/>
      </dsp:nvSpPr>
      <dsp:spPr>
        <a:xfrm rot="5400000">
          <a:off x="869788" y="3105246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3134170"/>
        <a:ext cx="208258" cy="202473"/>
      </dsp:txXfrm>
    </dsp:sp>
    <dsp:sp modelId="{AB3CF9F9-C7B7-4303-912D-E7D92856262C}">
      <dsp:nvSpPr>
        <dsp:cNvPr id="0" name=""/>
        <dsp:cNvSpPr/>
      </dsp:nvSpPr>
      <dsp:spPr>
        <a:xfrm>
          <a:off x="55075" y="3471625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Hole Circularity Filtering</a:t>
          </a:r>
          <a:endParaRPr lang="en-CA" sz="1800" kern="1200" dirty="0"/>
        </a:p>
      </dsp:txBody>
      <dsp:txXfrm>
        <a:off x="77666" y="3494216"/>
        <a:ext cx="1873491" cy="726143"/>
      </dsp:txXfrm>
    </dsp:sp>
    <dsp:sp modelId="{B8E10A61-9BCB-4A66-935E-8B84CD3260E7}">
      <dsp:nvSpPr>
        <dsp:cNvPr id="0" name=""/>
        <dsp:cNvSpPr/>
      </dsp:nvSpPr>
      <dsp:spPr>
        <a:xfrm rot="5400000">
          <a:off x="869788" y="4262235"/>
          <a:ext cx="289247" cy="3470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1400" kern="1200"/>
        </a:p>
      </dsp:txBody>
      <dsp:txXfrm rot="-5400000">
        <a:off x="910283" y="4291159"/>
        <a:ext cx="208258" cy="202473"/>
      </dsp:txXfrm>
    </dsp:sp>
    <dsp:sp modelId="{C9E6F4EA-27AF-4982-8262-49DE7C445184}">
      <dsp:nvSpPr>
        <dsp:cNvPr id="0" name=""/>
        <dsp:cNvSpPr/>
      </dsp:nvSpPr>
      <dsp:spPr>
        <a:xfrm>
          <a:off x="55075" y="4628614"/>
          <a:ext cx="1918673" cy="77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800" kern="1200" dirty="0" smtClean="0"/>
            <a:t>Phase Images</a:t>
          </a:r>
          <a:endParaRPr lang="en-CA" sz="1800" kern="1200" dirty="0"/>
        </a:p>
      </dsp:txBody>
      <dsp:txXfrm>
        <a:off x="77666" y="4651205"/>
        <a:ext cx="1873491" cy="726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7217D0D-30D6-489D-BC71-24ACE2054F40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C894C58-3972-4B3A-8A15-61E8EB96602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0342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864117B-FACD-4E8B-88C1-F03C48F4DE71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E59E9CD-9167-43E2-B6CA-D69EB019F5F7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87543C6-2EA2-48FA-A7F4-0884F747CCE4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54A04E2-0651-4E62-B66C-82D9BC3D04E2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5504D83-81B8-4FC8-B41E-3C63AF675388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C1238DB-8D00-42A6-869D-C2FF6AA7BF4D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CA792C2-47ED-4450-80AB-CC518BAD1E8F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C1C81F-E0E5-4FA7-AF3F-71F185EBC99A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1E29CAB-9C8F-4318-9ECC-DC2116402A82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768C4E7-812C-4DF2-AC60-A8A2537D3004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897EA2-F960-4024-80A8-2A0A1EF10221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C20ED28-3610-4607-A202-342E0DE8B5D1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0BE6F27-731C-47F8-91D1-879703B9AAFB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1E33F48-D7B4-44B1-BA34-28A3C736B275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C41585E-E5DB-4A09-87D0-C850D0D4A06F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E596F2C-275F-4148-9462-A701BC873362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39869F6-4979-449E-9FA7-3545ADA97189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B42378B-CE37-4894-8328-781B0A8AADFA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F6EEAB3-A9CE-4470-BF51-840F78FCA486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2AC8690-9571-4667-919E-0D0ACBA8EF4D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FB923ED-7784-4C04-8649-0CD471D8991F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119D8DE-303F-476F-87A5-7F0487260115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679516-414D-41AE-A069-6FD0751ACE74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05FD866-1EEF-4C8A-9BC1-7F03CEB48EBA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AD2BE6D-4C49-4B6F-9ABC-BD33071793C8}" type="slidenum">
              <a:rPr lang="en-CA" sz="1200">
                <a:latin typeface="Calibri" pitchFamily="34" charset="0"/>
              </a:rPr>
              <a:pPr algn="r"/>
              <a:t>40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8806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2207399-790C-46EB-BF0F-C51025BF861F}" type="slidenum">
              <a:rPr lang="en-CA" sz="1200">
                <a:latin typeface="Calibri" pitchFamily="34" charset="0"/>
              </a:rPr>
              <a:pPr algn="r"/>
              <a:t>41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9011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5512531-1C08-4FB8-B2F6-C922F46A79E0}" type="slidenum">
              <a:rPr lang="en-CA" sz="1200">
                <a:latin typeface="Calibri" pitchFamily="34" charset="0"/>
              </a:rPr>
              <a:pPr algn="r"/>
              <a:t>42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921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865D2E3-0587-4404-9BF6-A427D73C0DC4}" type="slidenum">
              <a:rPr lang="en-CA" sz="1200">
                <a:latin typeface="Calibri" pitchFamily="34" charset="0"/>
              </a:rPr>
              <a:pPr algn="r"/>
              <a:t>43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942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E643FD4-4CC3-413E-A2F3-E8AA0510DDB6}" type="slidenum">
              <a:rPr lang="en-CA" sz="1200">
                <a:latin typeface="Calibri" pitchFamily="34" charset="0"/>
              </a:rPr>
              <a:pPr algn="r"/>
              <a:t>44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962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0A9865E-FC3B-4BE3-89F3-729AE2EA9EC5}" type="slidenum">
              <a:rPr lang="en-CA" sz="1200">
                <a:latin typeface="Calibri" pitchFamily="34" charset="0"/>
              </a:rPr>
              <a:pPr algn="r"/>
              <a:t>45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9830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2678C7B-C03C-4AA4-84F0-B5C9B3F14247}" type="slidenum">
              <a:rPr lang="en-CA" sz="1200">
                <a:latin typeface="Calibri" pitchFamily="34" charset="0"/>
              </a:rPr>
              <a:pPr algn="r"/>
              <a:t>46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003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B799188-97F6-4FA6-AA8E-713CC32D35DD}" type="slidenum">
              <a:rPr lang="en-CA" sz="1200">
                <a:latin typeface="Calibri" pitchFamily="34" charset="0"/>
              </a:rPr>
              <a:pPr algn="r"/>
              <a:t>47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0240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DE6464C-298C-4B97-B773-E15631E3D7A6}" type="slidenum">
              <a:rPr lang="en-CA" sz="1200">
                <a:latin typeface="Calibri" pitchFamily="34" charset="0"/>
              </a:rPr>
              <a:pPr algn="r"/>
              <a:t>48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301CA3C-DDB0-45C8-9083-0820A813E06E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044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0C5F234-0F6B-414A-B584-DBA9F8FEB99A}" type="slidenum">
              <a:rPr lang="en-CA" sz="1200">
                <a:latin typeface="Calibri" pitchFamily="34" charset="0"/>
              </a:rPr>
              <a:pPr algn="r"/>
              <a:t>49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0650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9C43719-02E2-4E38-8255-35E076DB0672}" type="slidenum">
              <a:rPr lang="en-CA" sz="1200">
                <a:latin typeface="Calibri" pitchFamily="34" charset="0"/>
              </a:rPr>
              <a:pPr algn="r"/>
              <a:t>50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0854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6EA35B6-05F1-40B7-833A-EE834064E54C}" type="slidenum">
              <a:rPr lang="en-CA" sz="1200">
                <a:latin typeface="Calibri" pitchFamily="34" charset="0"/>
              </a:rPr>
              <a:pPr algn="r"/>
              <a:t>51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1059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009DFFE-1695-4B90-98A9-389341373837}" type="slidenum">
              <a:rPr lang="en-CA" sz="1200">
                <a:latin typeface="Calibri" pitchFamily="34" charset="0"/>
              </a:rPr>
              <a:pPr algn="r"/>
              <a:t>52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1264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9449ACE-FB50-4BC9-A02D-F84B289A0ABE}" type="slidenum">
              <a:rPr lang="en-CA" sz="1200">
                <a:latin typeface="Calibri" pitchFamily="34" charset="0"/>
              </a:rPr>
              <a:pPr algn="r"/>
              <a:t>53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1469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CEF2035-0ADB-4254-83D0-1E87F36A3559}" type="slidenum">
              <a:rPr lang="en-CA" sz="1200">
                <a:latin typeface="Calibri" pitchFamily="34" charset="0"/>
              </a:rPr>
              <a:pPr algn="r"/>
              <a:t>54</a:t>
            </a:fld>
            <a:endParaRPr lang="en-CA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6B988E0-6832-45E6-912F-ED87CD9A4C25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1A113C5-1FC6-40CC-A41E-2377B540665F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E6B1A58-EA5B-4484-B326-EBB151EB29F5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6C784C5-F237-47B6-8A03-218901904438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B184EB0-BB19-438D-A8F4-231F33C10902}" type="slidenum">
              <a:rPr lang="en-CA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48C50-E66C-475B-A257-7C5BA9ADCF71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07AAA7-5F6B-4A5E-96E4-D38313CAE17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9D086-9492-49EA-B701-E51E57EF7DFF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57777-826F-4E51-92EC-9F90EF1574E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1D955-7BBE-4433-87E4-872531E72761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C2AF7-1141-46CD-944D-0D7885DAD513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BB4E5-3D2E-4619-999E-4E32EF94BD30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E8AFEC-12A1-4855-8407-04D929C5A1D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FC5CF-79EB-4633-A64F-1BEAEA0A6623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B7890-EC64-449B-A2EF-BADE67CEAFA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4995B4-AE2D-4C2D-AF9B-54106EB46C6D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F91D2-CB3C-4845-9CD6-4E3B3B4BAA5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9EE86-9DE6-4925-8FD0-72A2100B484C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AD9C4-D10A-45D4-873A-3D9033F3605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26C17-7023-4943-ABE4-CA73501149F5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1E616-5B49-42D5-BD03-9C0E3157C0F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99CEE-7254-4AF1-BA59-2119D142BD78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47D99-1171-4104-B1DD-A8F79CA2560B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C5924-5D89-4B70-BD43-62231CA22EC4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E976A-902F-42FC-8602-F3505B68C49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45BC3-2A43-4D58-8DE8-7CEEF7388368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A34D7-E033-461F-9DE6-7BA2A3D485D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CA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C77AC68-E071-422C-ABE1-C9C0D09F6A83}" type="datetimeFigureOut">
              <a:rPr lang="en-CA"/>
              <a:pPr>
                <a:defRPr/>
              </a:pPr>
              <a:t>27/09/2013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DBF6E07-DC54-475B-B1D4-5267569A9B6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6" r:id="rId2"/>
    <p:sldLayoutId id="2147483885" r:id="rId3"/>
    <p:sldLayoutId id="2147483884" r:id="rId4"/>
    <p:sldLayoutId id="2147483883" r:id="rId5"/>
    <p:sldLayoutId id="2147483882" r:id="rId6"/>
    <p:sldLayoutId id="2147483881" r:id="rId7"/>
    <p:sldLayoutId id="2147483880" r:id="rId8"/>
    <p:sldLayoutId id="2147483879" r:id="rId9"/>
    <p:sldLayoutId id="2147483878" r:id="rId10"/>
    <p:sldLayoutId id="214748387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0.png"/><Relationship Id="rId9" Type="http://schemas.microsoft.com/office/2007/relationships/diagramDrawing" Target="../diagrams/drawing4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32.png"/><Relationship Id="rId7" Type="http://schemas.openxmlformats.org/officeDocument/2006/relationships/diagramData" Target="../diagrams/data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diagramDrawing" Target="../diagrams/drawing6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685800" y="1684338"/>
            <a:ext cx="7772400" cy="1916112"/>
          </a:xfrm>
        </p:spPr>
        <p:txBody>
          <a:bodyPr/>
          <a:lstStyle/>
          <a:p>
            <a:r>
              <a:rPr lang="en-CA" smtClean="0"/>
              <a:t>Quantifying Cement Systems using Image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 smtClean="0"/>
              <a:t>Colin Leung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 smtClean="0"/>
              <a:t>Cement Chemistry Team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 smtClean="0"/>
              <a:t>December 13</a:t>
            </a:r>
            <a:r>
              <a:rPr lang="en-CA" baseline="30000" dirty="0" smtClean="0"/>
              <a:t>th</a:t>
            </a:r>
            <a:r>
              <a:rPr lang="en-CA" dirty="0" smtClean="0"/>
              <a:t>, 2011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mtClean="0"/>
              <a:t>I. Particle-Based Grey Level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 smtClean="0"/>
              <a:t>Particle-Based Grey Level Segmentation Principle</a:t>
            </a:r>
            <a:endParaRPr lang="en-CA" dirty="0"/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Font typeface="Arial" charset="0"/>
              <a:buNone/>
            </a:pPr>
            <a:r>
              <a:rPr lang="en-CA" smtClean="0"/>
              <a:t>Images should be segmented by grey level in terms of </a:t>
            </a:r>
            <a:r>
              <a:rPr lang="en-CA" b="1" smtClean="0"/>
              <a:t>particles</a:t>
            </a:r>
            <a:r>
              <a:rPr lang="en-CA" smtClean="0"/>
              <a:t>, </a:t>
            </a:r>
            <a:r>
              <a:rPr lang="en-CA" u="sng" smtClean="0"/>
              <a:t>not</a:t>
            </a:r>
            <a:r>
              <a:rPr lang="en-CA" b="1" smtClean="0"/>
              <a:t> pixels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 descr="C:\Users\stabby\Desktop\PREZ_IMAGES\STEP_OVERVIEW\RAW_IMAG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200900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" name="Picture 4" descr="C:\Users\stabby\Desktop\PREZ_IMAGES\STEP_METHOD_WALKTHROUGH\ZOOM_VIEW_IMAGES\RAW_IMAGE.bmp"/>
          <p:cNvPicPr>
            <a:picLocks noChangeAspect="1" noChangeArrowheads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 bwMode="auto">
          <a:xfrm>
            <a:off x="5040000" y="3600001"/>
            <a:ext cx="3546000" cy="277158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33795" name="Group 24"/>
          <p:cNvGrpSpPr>
            <a:grpSpLocks/>
          </p:cNvGrpSpPr>
          <p:nvPr/>
        </p:nvGrpSpPr>
        <p:grpSpPr bwMode="auto">
          <a:xfrm>
            <a:off x="77788" y="227013"/>
            <a:ext cx="3336925" cy="3302000"/>
            <a:chOff x="2858703" y="1417638"/>
            <a:chExt cx="3426594" cy="5093491"/>
          </a:xfrm>
        </p:grpSpPr>
        <p:sp>
          <p:nvSpPr>
            <p:cNvPr id="26" name="Rounded Rectangle 25"/>
            <p:cNvSpPr/>
            <p:nvPr/>
          </p:nvSpPr>
          <p:spPr>
            <a:xfrm>
              <a:off x="3197776" y="1417638"/>
              <a:ext cx="2748448" cy="901156"/>
            </a:xfrm>
            <a:prstGeom prst="roundRect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Raw Image</a:t>
              </a:r>
            </a:p>
          </p:txBody>
        </p:sp>
        <p:grpSp>
          <p:nvGrpSpPr>
            <p:cNvPr id="33798" name="Group 26"/>
            <p:cNvGrpSpPr>
              <a:grpSpLocks/>
            </p:cNvGrpSpPr>
            <p:nvPr/>
          </p:nvGrpSpPr>
          <p:grpSpPr bwMode="auto">
            <a:xfrm>
              <a:off x="2858703" y="2815468"/>
              <a:ext cx="3426594" cy="900000"/>
              <a:chOff x="1814284" y="2527971"/>
              <a:chExt cx="5595887" cy="9000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814284" y="2528401"/>
                <a:ext cx="2664834" cy="8987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Particle Extraction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745335" y="2528401"/>
                <a:ext cx="2664836" cy="898707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Pixel Classification</a:t>
                </a: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3199406" y="4214160"/>
              <a:ext cx="2745188" cy="8987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Particle Classification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99406" y="5609973"/>
              <a:ext cx="2745188" cy="901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Phase Images</a:t>
              </a:r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4329000" y="5145979"/>
              <a:ext cx="486000" cy="415556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grpSp>
          <p:nvGrpSpPr>
            <p:cNvPr id="33802" name="Group 30"/>
            <p:cNvGrpSpPr>
              <a:grpSpLocks/>
            </p:cNvGrpSpPr>
            <p:nvPr/>
          </p:nvGrpSpPr>
          <p:grpSpPr bwMode="auto">
            <a:xfrm>
              <a:off x="3436945" y="3763548"/>
              <a:ext cx="2270111" cy="415556"/>
              <a:chOff x="715417" y="3828574"/>
              <a:chExt cx="2270111" cy="415556"/>
            </a:xfrm>
          </p:grpSpPr>
          <p:sp>
            <p:nvSpPr>
              <p:cNvPr id="35" name="Down Arrow 34"/>
              <p:cNvSpPr/>
              <p:nvPr/>
            </p:nvSpPr>
            <p:spPr>
              <a:xfrm>
                <a:off x="715417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2499528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  <p:grpSp>
          <p:nvGrpSpPr>
            <p:cNvPr id="33803" name="Group 31"/>
            <p:cNvGrpSpPr>
              <a:grpSpLocks/>
            </p:cNvGrpSpPr>
            <p:nvPr/>
          </p:nvGrpSpPr>
          <p:grpSpPr bwMode="auto">
            <a:xfrm>
              <a:off x="3436945" y="2381117"/>
              <a:ext cx="2270111" cy="415556"/>
              <a:chOff x="715417" y="2401022"/>
              <a:chExt cx="2270111" cy="415556"/>
            </a:xfrm>
          </p:grpSpPr>
          <p:sp>
            <p:nvSpPr>
              <p:cNvPr id="33" name="Down Arrow 32"/>
              <p:cNvSpPr/>
              <p:nvPr/>
            </p:nvSpPr>
            <p:spPr>
              <a:xfrm>
                <a:off x="715417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4" name="Down Arrow 33"/>
              <p:cNvSpPr/>
              <p:nvPr/>
            </p:nvSpPr>
            <p:spPr>
              <a:xfrm>
                <a:off x="2499528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</p:grpSp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639763" y="6432550"/>
            <a:ext cx="8161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Back-scattered Electron Image of Clinker and Slag 4500 Sample with Enlarged Particle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 descr="C:\Users\stabby\Desktop\PREZ_IMAGES\STEP_OVERVIEW\RAW_IMAG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35842" name="Group 24"/>
          <p:cNvGrpSpPr>
            <a:grpSpLocks/>
          </p:cNvGrpSpPr>
          <p:nvPr/>
        </p:nvGrpSpPr>
        <p:grpSpPr bwMode="auto">
          <a:xfrm>
            <a:off x="77788" y="227013"/>
            <a:ext cx="3336925" cy="3302000"/>
            <a:chOff x="2858703" y="1417638"/>
            <a:chExt cx="3426594" cy="5093491"/>
          </a:xfrm>
        </p:grpSpPr>
        <p:sp>
          <p:nvSpPr>
            <p:cNvPr id="26" name="Rounded Rectangle 25"/>
            <p:cNvSpPr/>
            <p:nvPr/>
          </p:nvSpPr>
          <p:spPr>
            <a:xfrm>
              <a:off x="3197776" y="1417638"/>
              <a:ext cx="2748448" cy="901156"/>
            </a:xfrm>
            <a:prstGeom prst="round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Raw Image</a:t>
              </a:r>
            </a:p>
          </p:txBody>
        </p:sp>
        <p:grpSp>
          <p:nvGrpSpPr>
            <p:cNvPr id="35849" name="Group 26"/>
            <p:cNvGrpSpPr>
              <a:grpSpLocks/>
            </p:cNvGrpSpPr>
            <p:nvPr/>
          </p:nvGrpSpPr>
          <p:grpSpPr bwMode="auto">
            <a:xfrm>
              <a:off x="2858703" y="2815468"/>
              <a:ext cx="3426594" cy="900000"/>
              <a:chOff x="1814284" y="2527971"/>
              <a:chExt cx="5595887" cy="9000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814284" y="2528401"/>
                <a:ext cx="2664834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Particle Extraction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745335" y="2528401"/>
                <a:ext cx="2664836" cy="898707"/>
              </a:xfrm>
              <a:prstGeom prst="roundRect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Pixel Classification</a:t>
                </a: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3199406" y="4214160"/>
              <a:ext cx="2745188" cy="8987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Particle Classification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99406" y="5609973"/>
              <a:ext cx="2745188" cy="901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Phase Images</a:t>
              </a:r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4329000" y="5145979"/>
              <a:ext cx="486000" cy="415556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grpSp>
          <p:nvGrpSpPr>
            <p:cNvPr id="35853" name="Group 30"/>
            <p:cNvGrpSpPr>
              <a:grpSpLocks/>
            </p:cNvGrpSpPr>
            <p:nvPr/>
          </p:nvGrpSpPr>
          <p:grpSpPr bwMode="auto">
            <a:xfrm>
              <a:off x="3436945" y="3763548"/>
              <a:ext cx="2270111" cy="415556"/>
              <a:chOff x="715417" y="3828574"/>
              <a:chExt cx="2270111" cy="415556"/>
            </a:xfrm>
          </p:grpSpPr>
          <p:sp>
            <p:nvSpPr>
              <p:cNvPr id="35" name="Down Arrow 34"/>
              <p:cNvSpPr/>
              <p:nvPr/>
            </p:nvSpPr>
            <p:spPr>
              <a:xfrm>
                <a:off x="715417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2499528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  <p:grpSp>
          <p:nvGrpSpPr>
            <p:cNvPr id="35854" name="Group 31"/>
            <p:cNvGrpSpPr>
              <a:grpSpLocks/>
            </p:cNvGrpSpPr>
            <p:nvPr/>
          </p:nvGrpSpPr>
          <p:grpSpPr bwMode="auto">
            <a:xfrm>
              <a:off x="3436945" y="2381117"/>
              <a:ext cx="2270111" cy="415556"/>
              <a:chOff x="715417" y="2401022"/>
              <a:chExt cx="2270111" cy="415556"/>
            </a:xfrm>
          </p:grpSpPr>
          <p:sp>
            <p:nvSpPr>
              <p:cNvPr id="33" name="Down Arrow 32"/>
              <p:cNvSpPr/>
              <p:nvPr/>
            </p:nvSpPr>
            <p:spPr>
              <a:xfrm>
                <a:off x="715417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4" name="Down Arrow 33"/>
              <p:cNvSpPr/>
              <p:nvPr/>
            </p:nvSpPr>
            <p:spPr>
              <a:xfrm>
                <a:off x="2499528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</p:grp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3600450" y="3179763"/>
            <a:ext cx="5349875" cy="2901950"/>
            <a:chOff x="3794046" y="3593272"/>
            <a:chExt cx="5349954" cy="2902415"/>
          </a:xfrm>
        </p:grpSpPr>
        <p:pic>
          <p:nvPicPr>
            <p:cNvPr id="35845" name="Picture 2" descr="C:\Users\stabby\Desktop\PREZ_IMAGES\STEP_METHOD_WALKTHROUGH\HISTOGRAMS\PIXEL_CATEGORIZATION_PHASE_HISTOGRAM.bmp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64480" y="3593272"/>
              <a:ext cx="4979520" cy="2859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TextBox 1"/>
            <p:cNvSpPr txBox="1">
              <a:spLocks noChangeArrowheads="1"/>
            </p:cNvSpPr>
            <p:nvPr/>
          </p:nvSpPr>
          <p:spPr bwMode="auto">
            <a:xfrm>
              <a:off x="5787592" y="6126355"/>
              <a:ext cx="17332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latin typeface="Calibri" pitchFamily="34" charset="0"/>
                </a:rPr>
                <a:t>Grey Level Value</a:t>
              </a:r>
            </a:p>
          </p:txBody>
        </p:sp>
        <p:sp>
          <p:nvSpPr>
            <p:cNvPr id="35847" name="TextBox 2"/>
            <p:cNvSpPr txBox="1">
              <a:spLocks noChangeArrowheads="1"/>
            </p:cNvSpPr>
            <p:nvPr/>
          </p:nvSpPr>
          <p:spPr bwMode="auto">
            <a:xfrm rot="-5400000">
              <a:off x="2548761" y="4838557"/>
              <a:ext cx="2859901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CA">
                  <a:latin typeface="Calibri" pitchFamily="34" charset="0"/>
                </a:rPr>
                <a:t>Number of Pixels</a:t>
              </a:r>
            </a:p>
          </p:txBody>
        </p:sp>
      </p:grpSp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1982788" y="6432550"/>
            <a:ext cx="5946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Histogram of Sample Image with Phase Grey Level Thresholds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>
            <a:extLst/>
          </a:blip>
          <a:stretch>
            <a:fillRect/>
          </a:stretch>
        </p:blipFill>
        <p:spPr bwMode="auto">
          <a:xfrm>
            <a:off x="5040000" y="3600000"/>
            <a:ext cx="3546529" cy="277200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37891" name="Group 24"/>
          <p:cNvGrpSpPr>
            <a:grpSpLocks/>
          </p:cNvGrpSpPr>
          <p:nvPr/>
        </p:nvGrpSpPr>
        <p:grpSpPr bwMode="auto">
          <a:xfrm>
            <a:off x="77788" y="227013"/>
            <a:ext cx="3336925" cy="3302000"/>
            <a:chOff x="2858703" y="1417638"/>
            <a:chExt cx="3426594" cy="5093491"/>
          </a:xfrm>
        </p:grpSpPr>
        <p:sp>
          <p:nvSpPr>
            <p:cNvPr id="26" name="Rounded Rectangle 25"/>
            <p:cNvSpPr/>
            <p:nvPr/>
          </p:nvSpPr>
          <p:spPr>
            <a:xfrm>
              <a:off x="3197776" y="1417638"/>
              <a:ext cx="2748448" cy="901156"/>
            </a:xfrm>
            <a:prstGeom prst="round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Raw Image</a:t>
              </a:r>
            </a:p>
          </p:txBody>
        </p:sp>
        <p:grpSp>
          <p:nvGrpSpPr>
            <p:cNvPr id="37918" name="Group 26"/>
            <p:cNvGrpSpPr>
              <a:grpSpLocks/>
            </p:cNvGrpSpPr>
            <p:nvPr/>
          </p:nvGrpSpPr>
          <p:grpSpPr bwMode="auto">
            <a:xfrm>
              <a:off x="2858703" y="2815468"/>
              <a:ext cx="3426594" cy="900000"/>
              <a:chOff x="1814284" y="2527971"/>
              <a:chExt cx="5595887" cy="9000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814284" y="2528401"/>
                <a:ext cx="2664834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Particle Extraction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745335" y="2528401"/>
                <a:ext cx="2664836" cy="898707"/>
              </a:xfrm>
              <a:prstGeom prst="roundRect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Pixel Classification</a:t>
                </a: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3199406" y="4214160"/>
              <a:ext cx="2745188" cy="8987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Particle Classification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99406" y="5609973"/>
              <a:ext cx="2745188" cy="901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Phase Images</a:t>
              </a:r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4329000" y="5145979"/>
              <a:ext cx="486000" cy="415556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grpSp>
          <p:nvGrpSpPr>
            <p:cNvPr id="37922" name="Group 30"/>
            <p:cNvGrpSpPr>
              <a:grpSpLocks/>
            </p:cNvGrpSpPr>
            <p:nvPr/>
          </p:nvGrpSpPr>
          <p:grpSpPr bwMode="auto">
            <a:xfrm>
              <a:off x="3436945" y="3763548"/>
              <a:ext cx="2270111" cy="415556"/>
              <a:chOff x="715417" y="3828574"/>
              <a:chExt cx="2270111" cy="415556"/>
            </a:xfrm>
          </p:grpSpPr>
          <p:sp>
            <p:nvSpPr>
              <p:cNvPr id="35" name="Down Arrow 34"/>
              <p:cNvSpPr/>
              <p:nvPr/>
            </p:nvSpPr>
            <p:spPr>
              <a:xfrm>
                <a:off x="715417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2499528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  <p:grpSp>
          <p:nvGrpSpPr>
            <p:cNvPr id="37923" name="Group 31"/>
            <p:cNvGrpSpPr>
              <a:grpSpLocks/>
            </p:cNvGrpSpPr>
            <p:nvPr/>
          </p:nvGrpSpPr>
          <p:grpSpPr bwMode="auto">
            <a:xfrm>
              <a:off x="3436945" y="2381117"/>
              <a:ext cx="2270111" cy="415556"/>
              <a:chOff x="715417" y="2401022"/>
              <a:chExt cx="2270111" cy="415556"/>
            </a:xfrm>
          </p:grpSpPr>
          <p:sp>
            <p:nvSpPr>
              <p:cNvPr id="33" name="Down Arrow 32"/>
              <p:cNvSpPr/>
              <p:nvPr/>
            </p:nvSpPr>
            <p:spPr>
              <a:xfrm>
                <a:off x="715417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4" name="Down Arrow 33"/>
              <p:cNvSpPr/>
              <p:nvPr/>
            </p:nvSpPr>
            <p:spPr>
              <a:xfrm>
                <a:off x="2499528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</p:grpSp>
      <p:sp>
        <p:nvSpPr>
          <p:cNvPr id="37892" name="TextBox 5"/>
          <p:cNvSpPr txBox="1">
            <a:spLocks noChangeArrowheads="1"/>
          </p:cNvSpPr>
          <p:nvPr/>
        </p:nvSpPr>
        <p:spPr bwMode="auto">
          <a:xfrm>
            <a:off x="1746250" y="6372225"/>
            <a:ext cx="5741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Grey Level Segmented Sample Image with Enlarged Particle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454400" y="3600450"/>
          <a:ext cx="1585166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366"/>
                <a:gridCol w="370800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Clinker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Slag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Gypsum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Fuzzy Area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Resin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7913" name="Picture 3"/>
          <p:cNvPicPr preferRelativeResize="0"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188" y="3600450"/>
            <a:ext cx="3651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1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75188" y="3962400"/>
            <a:ext cx="365125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15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5188" y="4341813"/>
            <a:ext cx="3730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16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75188" y="4710113"/>
            <a:ext cx="3730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39938" name="Group 24"/>
          <p:cNvGrpSpPr>
            <a:grpSpLocks/>
          </p:cNvGrpSpPr>
          <p:nvPr/>
        </p:nvGrpSpPr>
        <p:grpSpPr bwMode="auto">
          <a:xfrm>
            <a:off x="77788" y="227013"/>
            <a:ext cx="3336925" cy="3302000"/>
            <a:chOff x="2858703" y="1417638"/>
            <a:chExt cx="3426594" cy="5093491"/>
          </a:xfrm>
        </p:grpSpPr>
        <p:sp>
          <p:nvSpPr>
            <p:cNvPr id="26" name="Rounded Rectangle 25"/>
            <p:cNvSpPr/>
            <p:nvPr/>
          </p:nvSpPr>
          <p:spPr>
            <a:xfrm>
              <a:off x="3197776" y="1417638"/>
              <a:ext cx="2748448" cy="901156"/>
            </a:xfrm>
            <a:prstGeom prst="round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Raw Image</a:t>
              </a:r>
            </a:p>
          </p:txBody>
        </p:sp>
        <p:grpSp>
          <p:nvGrpSpPr>
            <p:cNvPr id="39945" name="Group 26"/>
            <p:cNvGrpSpPr>
              <a:grpSpLocks/>
            </p:cNvGrpSpPr>
            <p:nvPr/>
          </p:nvGrpSpPr>
          <p:grpSpPr bwMode="auto">
            <a:xfrm>
              <a:off x="2858703" y="2815468"/>
              <a:ext cx="3426594" cy="900000"/>
              <a:chOff x="1814284" y="2527971"/>
              <a:chExt cx="5595887" cy="9000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814284" y="2528401"/>
                <a:ext cx="2664834" cy="898707"/>
              </a:xfrm>
              <a:prstGeom prst="roundRect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Particle Extraction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745335" y="2528401"/>
                <a:ext cx="2664836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Pixel Classification</a:t>
                </a: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3199406" y="4214160"/>
              <a:ext cx="2745188" cy="8987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Particle Classification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99406" y="5609973"/>
              <a:ext cx="2745188" cy="901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Phase Images</a:t>
              </a:r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4329000" y="5145979"/>
              <a:ext cx="486000" cy="415556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grpSp>
          <p:nvGrpSpPr>
            <p:cNvPr id="39949" name="Group 30"/>
            <p:cNvGrpSpPr>
              <a:grpSpLocks/>
            </p:cNvGrpSpPr>
            <p:nvPr/>
          </p:nvGrpSpPr>
          <p:grpSpPr bwMode="auto">
            <a:xfrm>
              <a:off x="3436945" y="3763548"/>
              <a:ext cx="2270111" cy="415556"/>
              <a:chOff x="715417" y="3828574"/>
              <a:chExt cx="2270111" cy="415556"/>
            </a:xfrm>
          </p:grpSpPr>
          <p:sp>
            <p:nvSpPr>
              <p:cNvPr id="35" name="Down Arrow 34"/>
              <p:cNvSpPr/>
              <p:nvPr/>
            </p:nvSpPr>
            <p:spPr>
              <a:xfrm>
                <a:off x="715417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2499528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  <p:grpSp>
          <p:nvGrpSpPr>
            <p:cNvPr id="39950" name="Group 31"/>
            <p:cNvGrpSpPr>
              <a:grpSpLocks/>
            </p:cNvGrpSpPr>
            <p:nvPr/>
          </p:nvGrpSpPr>
          <p:grpSpPr bwMode="auto">
            <a:xfrm>
              <a:off x="3436945" y="2381117"/>
              <a:ext cx="2270111" cy="415556"/>
              <a:chOff x="715417" y="2401022"/>
              <a:chExt cx="2270111" cy="415556"/>
            </a:xfrm>
          </p:grpSpPr>
          <p:sp>
            <p:nvSpPr>
              <p:cNvPr id="33" name="Down Arrow 32"/>
              <p:cNvSpPr/>
              <p:nvPr/>
            </p:nvSpPr>
            <p:spPr>
              <a:xfrm>
                <a:off x="715417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4" name="Down Arrow 33"/>
              <p:cNvSpPr/>
              <p:nvPr/>
            </p:nvSpPr>
            <p:spPr>
              <a:xfrm>
                <a:off x="2499528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</p:grpSp>
      <p:grpSp>
        <p:nvGrpSpPr>
          <p:cNvPr id="39939" name="Group 1"/>
          <p:cNvGrpSpPr>
            <a:grpSpLocks/>
          </p:cNvGrpSpPr>
          <p:nvPr/>
        </p:nvGrpSpPr>
        <p:grpSpPr bwMode="auto">
          <a:xfrm>
            <a:off x="3600450" y="3178175"/>
            <a:ext cx="5372100" cy="2914650"/>
            <a:chOff x="3042205" y="3259627"/>
            <a:chExt cx="5373132" cy="2913599"/>
          </a:xfrm>
        </p:grpSpPr>
        <p:pic>
          <p:nvPicPr>
            <p:cNvPr id="39941" name="Picture 2" descr="C:\Users\stabby\Desktop\PREZ_IMAGES\STEP_METHOD_WALKTHROUGH\HISTOGRAMS\HISTOGRAM_W_PHASES_W_PARTICLES_W_LABELS.bmp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11537" y="3259628"/>
              <a:ext cx="5003800" cy="2873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2" name="TextBox 39"/>
            <p:cNvSpPr txBox="1">
              <a:spLocks noChangeArrowheads="1"/>
            </p:cNvSpPr>
            <p:nvPr/>
          </p:nvSpPr>
          <p:spPr bwMode="auto">
            <a:xfrm>
              <a:off x="5046787" y="5803894"/>
              <a:ext cx="17332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latin typeface="Calibri" pitchFamily="34" charset="0"/>
                </a:rPr>
                <a:t>Grey Level Value</a:t>
              </a:r>
            </a:p>
          </p:txBody>
        </p:sp>
        <p:sp>
          <p:nvSpPr>
            <p:cNvPr id="39943" name="TextBox 40"/>
            <p:cNvSpPr txBox="1">
              <a:spLocks noChangeArrowheads="1"/>
            </p:cNvSpPr>
            <p:nvPr/>
          </p:nvSpPr>
          <p:spPr bwMode="auto">
            <a:xfrm rot="-5400000">
              <a:off x="1796920" y="4504912"/>
              <a:ext cx="2859901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CA">
                  <a:latin typeface="Calibri" pitchFamily="34" charset="0"/>
                </a:rPr>
                <a:t>Number of Pixels</a:t>
              </a:r>
            </a:p>
          </p:txBody>
        </p:sp>
      </p:grpSp>
      <p:sp>
        <p:nvSpPr>
          <p:cNvPr id="39940" name="TextBox 2"/>
          <p:cNvSpPr txBox="1">
            <a:spLocks noChangeArrowheads="1"/>
          </p:cNvSpPr>
          <p:nvPr/>
        </p:nvSpPr>
        <p:spPr bwMode="auto">
          <a:xfrm>
            <a:off x="1982788" y="6300788"/>
            <a:ext cx="64214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Histogram of Sample Image with the Particle Grey Level Threshold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/>
          </a:blip>
          <a:stretch>
            <a:fillRect/>
          </a:stretch>
        </p:blipFill>
        <p:spPr bwMode="auto">
          <a:xfrm>
            <a:off x="5040000" y="3600000"/>
            <a:ext cx="3546530" cy="277200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41987" name="Group 24"/>
          <p:cNvGrpSpPr>
            <a:grpSpLocks/>
          </p:cNvGrpSpPr>
          <p:nvPr/>
        </p:nvGrpSpPr>
        <p:grpSpPr bwMode="auto">
          <a:xfrm>
            <a:off x="77788" y="227013"/>
            <a:ext cx="3336925" cy="3302000"/>
            <a:chOff x="2858703" y="1417638"/>
            <a:chExt cx="3426594" cy="5093491"/>
          </a:xfrm>
        </p:grpSpPr>
        <p:sp>
          <p:nvSpPr>
            <p:cNvPr id="26" name="Rounded Rectangle 25"/>
            <p:cNvSpPr/>
            <p:nvPr/>
          </p:nvSpPr>
          <p:spPr>
            <a:xfrm>
              <a:off x="3197776" y="1417638"/>
              <a:ext cx="2748448" cy="901156"/>
            </a:xfrm>
            <a:prstGeom prst="round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Raw Image</a:t>
              </a:r>
            </a:p>
          </p:txBody>
        </p:sp>
        <p:grpSp>
          <p:nvGrpSpPr>
            <p:cNvPr id="41990" name="Group 26"/>
            <p:cNvGrpSpPr>
              <a:grpSpLocks/>
            </p:cNvGrpSpPr>
            <p:nvPr/>
          </p:nvGrpSpPr>
          <p:grpSpPr bwMode="auto">
            <a:xfrm>
              <a:off x="2858703" y="2815468"/>
              <a:ext cx="3426594" cy="900000"/>
              <a:chOff x="1814284" y="2527971"/>
              <a:chExt cx="5595887" cy="9000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814284" y="2528401"/>
                <a:ext cx="2664834" cy="898707"/>
              </a:xfrm>
              <a:prstGeom prst="roundRect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Particle Extraction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745335" y="2528401"/>
                <a:ext cx="2664836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Pixel Classification</a:t>
                </a: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3199406" y="4214160"/>
              <a:ext cx="2745188" cy="8987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Particle Classification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99406" y="5609973"/>
              <a:ext cx="2745188" cy="901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Phase Images</a:t>
              </a:r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4329000" y="5145979"/>
              <a:ext cx="486000" cy="415556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grpSp>
          <p:nvGrpSpPr>
            <p:cNvPr id="41994" name="Group 30"/>
            <p:cNvGrpSpPr>
              <a:grpSpLocks/>
            </p:cNvGrpSpPr>
            <p:nvPr/>
          </p:nvGrpSpPr>
          <p:grpSpPr bwMode="auto">
            <a:xfrm>
              <a:off x="3436945" y="3763548"/>
              <a:ext cx="2270111" cy="415556"/>
              <a:chOff x="715417" y="3828574"/>
              <a:chExt cx="2270111" cy="415556"/>
            </a:xfrm>
          </p:grpSpPr>
          <p:sp>
            <p:nvSpPr>
              <p:cNvPr id="35" name="Down Arrow 34"/>
              <p:cNvSpPr/>
              <p:nvPr/>
            </p:nvSpPr>
            <p:spPr>
              <a:xfrm>
                <a:off x="715417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2499528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  <p:grpSp>
          <p:nvGrpSpPr>
            <p:cNvPr id="41995" name="Group 31"/>
            <p:cNvGrpSpPr>
              <a:grpSpLocks/>
            </p:cNvGrpSpPr>
            <p:nvPr/>
          </p:nvGrpSpPr>
          <p:grpSpPr bwMode="auto">
            <a:xfrm>
              <a:off x="3436945" y="2381117"/>
              <a:ext cx="2270111" cy="415556"/>
              <a:chOff x="715417" y="2401022"/>
              <a:chExt cx="2270111" cy="415556"/>
            </a:xfrm>
          </p:grpSpPr>
          <p:sp>
            <p:nvSpPr>
              <p:cNvPr id="33" name="Down Arrow 32"/>
              <p:cNvSpPr/>
              <p:nvPr/>
            </p:nvSpPr>
            <p:spPr>
              <a:xfrm>
                <a:off x="715417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4" name="Down Arrow 33"/>
              <p:cNvSpPr/>
              <p:nvPr/>
            </p:nvSpPr>
            <p:spPr>
              <a:xfrm>
                <a:off x="2499528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</p:grpSp>
      <p:sp>
        <p:nvSpPr>
          <p:cNvPr id="41988" name="TextBox 2"/>
          <p:cNvSpPr txBox="1">
            <a:spLocks noChangeArrowheads="1"/>
          </p:cNvSpPr>
          <p:nvPr/>
        </p:nvSpPr>
        <p:spPr bwMode="auto">
          <a:xfrm>
            <a:off x="2271713" y="6372225"/>
            <a:ext cx="55356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Particle Segmented Sample Image with Enlarged Particle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 descr="C:\Users\stabby\Desktop\PREZ_IMAGES\STEP_METHOD_WALKTHROUGH\ZOOM_VIEW_IMAGES\ONE_PARTICLE_BINARY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9250" y="1050925"/>
            <a:ext cx="2857500" cy="2233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6750" y="1050925"/>
            <a:ext cx="2857500" cy="2233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620963" y="3887788"/>
          <a:ext cx="42910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506"/>
                <a:gridCol w="2145506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Phase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Area Percentage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Slag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92.34%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Clinker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3.83%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Gypsum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3.83%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052" name="TextBox 22"/>
          <p:cNvSpPr txBox="1">
            <a:spLocks noChangeArrowheads="1"/>
          </p:cNvSpPr>
          <p:nvPr/>
        </p:nvSpPr>
        <p:spPr bwMode="auto">
          <a:xfrm>
            <a:off x="2613025" y="5446713"/>
            <a:ext cx="42989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Calibri" pitchFamily="34" charset="0"/>
              </a:rPr>
              <a:t>Particle is classified as the phase with the highest area percentage.</a:t>
            </a:r>
          </a:p>
          <a:p>
            <a:endParaRPr lang="en-CA">
              <a:latin typeface="Calibri" pitchFamily="34" charset="0"/>
            </a:endParaRPr>
          </a:p>
          <a:p>
            <a:r>
              <a:rPr lang="en-CA">
                <a:latin typeface="Calibri" pitchFamily="34" charset="0"/>
              </a:rPr>
              <a:t>So this particle is categorized as </a:t>
            </a:r>
            <a:r>
              <a:rPr lang="en-CA" b="1">
                <a:latin typeface="Calibri" pitchFamily="34" charset="0"/>
              </a:rPr>
              <a:t>slag</a:t>
            </a:r>
            <a:r>
              <a:rPr lang="en-CA">
                <a:latin typeface="Calibri" pitchFamily="34" charset="0"/>
              </a:rPr>
              <a:t>.</a:t>
            </a:r>
          </a:p>
        </p:txBody>
      </p:sp>
      <p:grpSp>
        <p:nvGrpSpPr>
          <p:cNvPr id="44053" name="Group 24"/>
          <p:cNvGrpSpPr>
            <a:grpSpLocks/>
          </p:cNvGrpSpPr>
          <p:nvPr/>
        </p:nvGrpSpPr>
        <p:grpSpPr bwMode="auto">
          <a:xfrm>
            <a:off x="77788" y="227013"/>
            <a:ext cx="3336925" cy="3302000"/>
            <a:chOff x="2858703" y="1417638"/>
            <a:chExt cx="3426594" cy="5093491"/>
          </a:xfrm>
        </p:grpSpPr>
        <p:sp>
          <p:nvSpPr>
            <p:cNvPr id="26" name="Rounded Rectangle 25"/>
            <p:cNvSpPr/>
            <p:nvPr/>
          </p:nvSpPr>
          <p:spPr>
            <a:xfrm>
              <a:off x="3197776" y="1417638"/>
              <a:ext cx="2748448" cy="901156"/>
            </a:xfrm>
            <a:prstGeom prst="round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Raw Image</a:t>
              </a:r>
            </a:p>
          </p:txBody>
        </p:sp>
        <p:grpSp>
          <p:nvGrpSpPr>
            <p:cNvPr id="44079" name="Group 26"/>
            <p:cNvGrpSpPr>
              <a:grpSpLocks/>
            </p:cNvGrpSpPr>
            <p:nvPr/>
          </p:nvGrpSpPr>
          <p:grpSpPr bwMode="auto">
            <a:xfrm>
              <a:off x="2858703" y="2815468"/>
              <a:ext cx="3426594" cy="900000"/>
              <a:chOff x="1814284" y="2527971"/>
              <a:chExt cx="5595887" cy="9000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814284" y="2528401"/>
                <a:ext cx="2664834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Particle Extraction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745335" y="2528401"/>
                <a:ext cx="2664836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Pixel Classification</a:t>
                </a: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3199406" y="4214160"/>
              <a:ext cx="2745188" cy="898707"/>
            </a:xfrm>
            <a:prstGeom prst="roundRect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Particle Classification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99406" y="5609973"/>
              <a:ext cx="2745188" cy="901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Phase Images</a:t>
              </a:r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4329000" y="5145979"/>
              <a:ext cx="486000" cy="415556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grpSp>
          <p:nvGrpSpPr>
            <p:cNvPr id="44083" name="Group 30"/>
            <p:cNvGrpSpPr>
              <a:grpSpLocks/>
            </p:cNvGrpSpPr>
            <p:nvPr/>
          </p:nvGrpSpPr>
          <p:grpSpPr bwMode="auto">
            <a:xfrm>
              <a:off x="3436945" y="3763548"/>
              <a:ext cx="2270111" cy="415556"/>
              <a:chOff x="715417" y="3828574"/>
              <a:chExt cx="2270111" cy="415556"/>
            </a:xfrm>
          </p:grpSpPr>
          <p:sp>
            <p:nvSpPr>
              <p:cNvPr id="35" name="Down Arrow 34"/>
              <p:cNvSpPr/>
              <p:nvPr/>
            </p:nvSpPr>
            <p:spPr>
              <a:xfrm>
                <a:off x="715417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2499528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  <p:grpSp>
          <p:nvGrpSpPr>
            <p:cNvPr id="44084" name="Group 31"/>
            <p:cNvGrpSpPr>
              <a:grpSpLocks/>
            </p:cNvGrpSpPr>
            <p:nvPr/>
          </p:nvGrpSpPr>
          <p:grpSpPr bwMode="auto">
            <a:xfrm>
              <a:off x="3436945" y="2381117"/>
              <a:ext cx="2270111" cy="415556"/>
              <a:chOff x="715417" y="2401022"/>
              <a:chExt cx="2270111" cy="415556"/>
            </a:xfrm>
          </p:grpSpPr>
          <p:sp>
            <p:nvSpPr>
              <p:cNvPr id="33" name="Down Arrow 32"/>
              <p:cNvSpPr/>
              <p:nvPr/>
            </p:nvSpPr>
            <p:spPr>
              <a:xfrm>
                <a:off x="715417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4" name="Down Arrow 33"/>
              <p:cNvSpPr/>
              <p:nvPr/>
            </p:nvSpPr>
            <p:spPr>
              <a:xfrm>
                <a:off x="2499528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</p:grp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7454900" y="3238500"/>
          <a:ext cx="1585166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366"/>
                <a:gridCol w="370800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Clinker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Slag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Gypsum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Fuzzy Area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Resin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4074" name="Picture 21"/>
          <p:cNvPicPr preferRelativeResize="0"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83625" y="3238500"/>
            <a:ext cx="3651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5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83625" y="3600450"/>
            <a:ext cx="365125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6" name="Picture 3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675688" y="3979863"/>
            <a:ext cx="3730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77" name="Picture 3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675688" y="4348163"/>
            <a:ext cx="3730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/>
          </a:blip>
          <a:stretch>
            <a:fillRect/>
          </a:stretch>
        </p:blipFill>
        <p:spPr bwMode="auto">
          <a:xfrm>
            <a:off x="5040000" y="3600000"/>
            <a:ext cx="3546530" cy="277200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46083" name="Group 24"/>
          <p:cNvGrpSpPr>
            <a:grpSpLocks/>
          </p:cNvGrpSpPr>
          <p:nvPr/>
        </p:nvGrpSpPr>
        <p:grpSpPr bwMode="auto">
          <a:xfrm>
            <a:off x="77788" y="227013"/>
            <a:ext cx="3336925" cy="3302000"/>
            <a:chOff x="2858703" y="1417638"/>
            <a:chExt cx="3426594" cy="5093491"/>
          </a:xfrm>
        </p:grpSpPr>
        <p:sp>
          <p:nvSpPr>
            <p:cNvPr id="26" name="Rounded Rectangle 25"/>
            <p:cNvSpPr/>
            <p:nvPr/>
          </p:nvSpPr>
          <p:spPr>
            <a:xfrm>
              <a:off x="3197776" y="1417638"/>
              <a:ext cx="2748448" cy="901156"/>
            </a:xfrm>
            <a:prstGeom prst="round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Raw Image</a:t>
              </a:r>
            </a:p>
          </p:txBody>
        </p:sp>
        <p:grpSp>
          <p:nvGrpSpPr>
            <p:cNvPr id="46086" name="Group 26"/>
            <p:cNvGrpSpPr>
              <a:grpSpLocks/>
            </p:cNvGrpSpPr>
            <p:nvPr/>
          </p:nvGrpSpPr>
          <p:grpSpPr bwMode="auto">
            <a:xfrm>
              <a:off x="2858703" y="2815468"/>
              <a:ext cx="3426594" cy="900000"/>
              <a:chOff x="1814284" y="2527971"/>
              <a:chExt cx="5595887" cy="9000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814284" y="2528401"/>
                <a:ext cx="2664834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Particle Extraction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745335" y="2528401"/>
                <a:ext cx="2664836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Pixel Classification</a:t>
                </a: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3199406" y="4214160"/>
              <a:ext cx="2745188" cy="898707"/>
            </a:xfrm>
            <a:prstGeom prst="roundRect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Particle Classification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99406" y="5609973"/>
              <a:ext cx="2745188" cy="9011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Phase Images</a:t>
              </a:r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4329000" y="5145979"/>
              <a:ext cx="486000" cy="415556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grpSp>
          <p:nvGrpSpPr>
            <p:cNvPr id="46090" name="Group 30"/>
            <p:cNvGrpSpPr>
              <a:grpSpLocks/>
            </p:cNvGrpSpPr>
            <p:nvPr/>
          </p:nvGrpSpPr>
          <p:grpSpPr bwMode="auto">
            <a:xfrm>
              <a:off x="3436945" y="3763548"/>
              <a:ext cx="2270111" cy="415556"/>
              <a:chOff x="715417" y="3828574"/>
              <a:chExt cx="2270111" cy="415556"/>
            </a:xfrm>
          </p:grpSpPr>
          <p:sp>
            <p:nvSpPr>
              <p:cNvPr id="35" name="Down Arrow 34"/>
              <p:cNvSpPr/>
              <p:nvPr/>
            </p:nvSpPr>
            <p:spPr>
              <a:xfrm>
                <a:off x="715417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2499528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  <p:grpSp>
          <p:nvGrpSpPr>
            <p:cNvPr id="46091" name="Group 31"/>
            <p:cNvGrpSpPr>
              <a:grpSpLocks/>
            </p:cNvGrpSpPr>
            <p:nvPr/>
          </p:nvGrpSpPr>
          <p:grpSpPr bwMode="auto">
            <a:xfrm>
              <a:off x="3436945" y="2381117"/>
              <a:ext cx="2270111" cy="415556"/>
              <a:chOff x="715417" y="2401022"/>
              <a:chExt cx="2270111" cy="415556"/>
            </a:xfrm>
          </p:grpSpPr>
          <p:sp>
            <p:nvSpPr>
              <p:cNvPr id="33" name="Down Arrow 32"/>
              <p:cNvSpPr/>
              <p:nvPr/>
            </p:nvSpPr>
            <p:spPr>
              <a:xfrm>
                <a:off x="715417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4" name="Down Arrow 33"/>
              <p:cNvSpPr/>
              <p:nvPr/>
            </p:nvSpPr>
            <p:spPr>
              <a:xfrm>
                <a:off x="2499528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</p:grpSp>
      <p:sp>
        <p:nvSpPr>
          <p:cNvPr id="46084" name="TextBox 1"/>
          <p:cNvSpPr txBox="1">
            <a:spLocks noChangeArrowheads="1"/>
          </p:cNvSpPr>
          <p:nvPr/>
        </p:nvSpPr>
        <p:spPr bwMode="auto">
          <a:xfrm>
            <a:off x="2065338" y="6402388"/>
            <a:ext cx="5588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Sample Image with Enlarged Particle (slag outlined in red)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/>
          </a:blip>
          <a:stretch>
            <a:fillRect/>
          </a:stretch>
        </p:blipFill>
        <p:spPr bwMode="auto">
          <a:xfrm>
            <a:off x="5040000" y="3600000"/>
            <a:ext cx="3546530" cy="277200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48131" name="Group 24"/>
          <p:cNvGrpSpPr>
            <a:grpSpLocks/>
          </p:cNvGrpSpPr>
          <p:nvPr/>
        </p:nvGrpSpPr>
        <p:grpSpPr bwMode="auto">
          <a:xfrm>
            <a:off x="77788" y="227013"/>
            <a:ext cx="3336925" cy="3302000"/>
            <a:chOff x="2858703" y="1417638"/>
            <a:chExt cx="3426594" cy="5093491"/>
          </a:xfrm>
        </p:grpSpPr>
        <p:sp>
          <p:nvSpPr>
            <p:cNvPr id="26" name="Rounded Rectangle 25"/>
            <p:cNvSpPr/>
            <p:nvPr/>
          </p:nvSpPr>
          <p:spPr>
            <a:xfrm>
              <a:off x="3197776" y="1417638"/>
              <a:ext cx="2748448" cy="901156"/>
            </a:xfrm>
            <a:prstGeom prst="round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Raw Image</a:t>
              </a:r>
            </a:p>
          </p:txBody>
        </p:sp>
        <p:grpSp>
          <p:nvGrpSpPr>
            <p:cNvPr id="48134" name="Group 26"/>
            <p:cNvGrpSpPr>
              <a:grpSpLocks/>
            </p:cNvGrpSpPr>
            <p:nvPr/>
          </p:nvGrpSpPr>
          <p:grpSpPr bwMode="auto">
            <a:xfrm>
              <a:off x="2858703" y="2815468"/>
              <a:ext cx="3426594" cy="900000"/>
              <a:chOff x="1814284" y="2527971"/>
              <a:chExt cx="5595887" cy="9000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814284" y="2528401"/>
                <a:ext cx="2664834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Particle Extraction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745335" y="2528401"/>
                <a:ext cx="2664836" cy="898707"/>
              </a:xfrm>
              <a:prstGeom prst="roundRect">
                <a:avLst/>
              </a:prstGeom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CA" dirty="0"/>
                  <a:t>Pixel Classification</a:t>
                </a:r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>
              <a:off x="3199406" y="4214160"/>
              <a:ext cx="2745188" cy="898707"/>
            </a:xfrm>
            <a:prstGeom prst="round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Particle Classification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199406" y="5609973"/>
              <a:ext cx="2745188" cy="901156"/>
            </a:xfrm>
            <a:prstGeom prst="roundRect">
              <a:avLst/>
            </a:prstGeom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dirty="0"/>
                <a:t>Phase Images</a:t>
              </a:r>
            </a:p>
          </p:txBody>
        </p:sp>
        <p:sp>
          <p:nvSpPr>
            <p:cNvPr id="30" name="Down Arrow 29"/>
            <p:cNvSpPr/>
            <p:nvPr/>
          </p:nvSpPr>
          <p:spPr>
            <a:xfrm>
              <a:off x="4329000" y="5145979"/>
              <a:ext cx="486000" cy="415556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grpSp>
          <p:nvGrpSpPr>
            <p:cNvPr id="48138" name="Group 30"/>
            <p:cNvGrpSpPr>
              <a:grpSpLocks/>
            </p:cNvGrpSpPr>
            <p:nvPr/>
          </p:nvGrpSpPr>
          <p:grpSpPr bwMode="auto">
            <a:xfrm>
              <a:off x="3436945" y="3763548"/>
              <a:ext cx="2270111" cy="415556"/>
              <a:chOff x="715417" y="3828574"/>
              <a:chExt cx="2270111" cy="415556"/>
            </a:xfrm>
          </p:grpSpPr>
          <p:sp>
            <p:nvSpPr>
              <p:cNvPr id="35" name="Down Arrow 34"/>
              <p:cNvSpPr/>
              <p:nvPr/>
            </p:nvSpPr>
            <p:spPr>
              <a:xfrm>
                <a:off x="715417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2499528" y="3828574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  <p:grpSp>
          <p:nvGrpSpPr>
            <p:cNvPr id="48139" name="Group 31"/>
            <p:cNvGrpSpPr>
              <a:grpSpLocks/>
            </p:cNvGrpSpPr>
            <p:nvPr/>
          </p:nvGrpSpPr>
          <p:grpSpPr bwMode="auto">
            <a:xfrm>
              <a:off x="3436945" y="2381117"/>
              <a:ext cx="2270111" cy="415556"/>
              <a:chOff x="715417" y="2401022"/>
              <a:chExt cx="2270111" cy="415556"/>
            </a:xfrm>
          </p:grpSpPr>
          <p:sp>
            <p:nvSpPr>
              <p:cNvPr id="33" name="Down Arrow 32"/>
              <p:cNvSpPr/>
              <p:nvPr/>
            </p:nvSpPr>
            <p:spPr>
              <a:xfrm>
                <a:off x="715417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  <p:sp>
            <p:nvSpPr>
              <p:cNvPr id="34" name="Down Arrow 33"/>
              <p:cNvSpPr/>
              <p:nvPr/>
            </p:nvSpPr>
            <p:spPr>
              <a:xfrm>
                <a:off x="2499528" y="2401022"/>
                <a:ext cx="486000" cy="415556"/>
              </a:xfrm>
              <a:prstGeom prst="down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/>
              </a:p>
            </p:txBody>
          </p:sp>
        </p:grpSp>
      </p:grpSp>
      <p:sp>
        <p:nvSpPr>
          <p:cNvPr id="48132" name="TextBox 1"/>
          <p:cNvSpPr txBox="1">
            <a:spLocks noChangeArrowheads="1"/>
          </p:cNvSpPr>
          <p:nvPr/>
        </p:nvSpPr>
        <p:spPr bwMode="auto">
          <a:xfrm>
            <a:off x="2603500" y="6415088"/>
            <a:ext cx="45132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Slag Only Sample Image with Enlarged Particle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Introduction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Purpose of Investigation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Sample Information and Preparation Procedures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Image Analysis Algorithms:</a:t>
            </a:r>
          </a:p>
          <a:p>
            <a:pPr marL="971550" lvl="1" indent="-571500" fontAlgn="auto">
              <a:spcAft>
                <a:spcPts val="0"/>
              </a:spcAft>
              <a:buFont typeface="+mj-lt"/>
              <a:buAutoNum type="romanUcPeriod"/>
              <a:defRPr/>
            </a:pPr>
            <a:r>
              <a:rPr lang="en-CA" dirty="0" smtClean="0"/>
              <a:t>Particle-Based Grey Level Segmentation</a:t>
            </a:r>
          </a:p>
          <a:p>
            <a:pPr marL="971550" lvl="1" indent="-571500" fontAlgn="auto">
              <a:spcAft>
                <a:spcPts val="0"/>
              </a:spcAft>
              <a:buFont typeface="+mj-lt"/>
              <a:buAutoNum type="romanUcPeriod"/>
              <a:defRPr/>
            </a:pPr>
            <a:r>
              <a:rPr lang="en-CA" dirty="0" smtClean="0"/>
              <a:t>Particle-Based Morphological Segmentation</a:t>
            </a:r>
          </a:p>
          <a:p>
            <a:pPr marL="971550" lvl="1" indent="-571500" fontAlgn="auto">
              <a:spcAft>
                <a:spcPts val="0"/>
              </a:spcAft>
              <a:buFont typeface="+mj-lt"/>
              <a:buAutoNum type="romanUcPeriod"/>
              <a:defRPr/>
            </a:pPr>
            <a:r>
              <a:rPr lang="en-CA" dirty="0" smtClean="0"/>
              <a:t>Particle-Based EDS Data Corroboration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 noGrp="1"/>
          </p:cNvGraphicFramePr>
          <p:nvPr/>
        </p:nvGraphicFramePr>
        <p:xfrm>
          <a:off x="4734000" y="0"/>
          <a:ext cx="441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0" y="0"/>
          <a:ext cx="441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mtClean="0"/>
              <a:t>II. Particle-Based Morphological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 smtClean="0"/>
              <a:t>Particle-Based Morphological Segmentation Principle</a:t>
            </a:r>
            <a:endParaRPr lang="en-CA" dirty="0"/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Font typeface="Arial" charset="0"/>
              <a:buNone/>
            </a:pPr>
            <a:r>
              <a:rPr lang="en-CA" smtClean="0"/>
              <a:t>Particles can separated in terms of </a:t>
            </a:r>
            <a:r>
              <a:rPr lang="en-CA" b="1" smtClean="0"/>
              <a:t>morphology</a:t>
            </a:r>
            <a:r>
              <a:rPr lang="en-CA" smtClean="0"/>
              <a:t>, </a:t>
            </a:r>
            <a:r>
              <a:rPr lang="en-CA" u="sng" smtClean="0"/>
              <a:t>not</a:t>
            </a:r>
            <a:r>
              <a:rPr lang="en-CA" smtClean="0"/>
              <a:t> just </a:t>
            </a:r>
            <a:r>
              <a:rPr lang="en-CA" b="1" smtClean="0"/>
              <a:t>grey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 descr="C:\Users\stabby\Desktop\Taiheiyo_Presnetation\PREZ_IMAGES\MORPHOLOGY_IMAGES\S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" y="85725"/>
          <a:ext cx="2028824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7347" name="Rectangle 1"/>
          <p:cNvSpPr>
            <a:spLocks noChangeArrowheads="1"/>
          </p:cNvSpPr>
          <p:nvPr/>
        </p:nvSpPr>
        <p:spPr bwMode="auto">
          <a:xfrm>
            <a:off x="2028825" y="6313488"/>
            <a:ext cx="8243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Calibri" pitchFamily="34" charset="0"/>
              </a:rPr>
              <a:t>Back-scattered Electron Image of Clinker and Fly Ash Sample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2" descr="C:\Users\stabby\Desktop\Taiheiyo_Presnetation\PREZ_IMAGES\MORPHOLOGY_IMAGES\S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" y="85725"/>
          <a:ext cx="2028824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9395" name="Picture 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86238" y="3092450"/>
            <a:ext cx="4537075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TextBox 6"/>
          <p:cNvSpPr txBox="1">
            <a:spLocks noChangeArrowheads="1"/>
          </p:cNvSpPr>
          <p:nvPr/>
        </p:nvSpPr>
        <p:spPr bwMode="auto">
          <a:xfrm>
            <a:off x="6673850" y="3956050"/>
            <a:ext cx="903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Particle</a:t>
            </a:r>
          </a:p>
        </p:txBody>
      </p:sp>
      <p:sp>
        <p:nvSpPr>
          <p:cNvPr id="59397" name="TextBox 7"/>
          <p:cNvSpPr txBox="1">
            <a:spLocks noChangeArrowheads="1"/>
          </p:cNvSpPr>
          <p:nvPr/>
        </p:nvSpPr>
        <p:spPr bwMode="auto">
          <a:xfrm>
            <a:off x="4759325" y="3935413"/>
            <a:ext cx="12874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Calibri" pitchFamily="34" charset="0"/>
              </a:rPr>
              <a:t>Resin</a:t>
            </a:r>
          </a:p>
        </p:txBody>
      </p:sp>
      <p:sp>
        <p:nvSpPr>
          <p:cNvPr id="59398" name="Rectangle 1"/>
          <p:cNvSpPr>
            <a:spLocks noChangeArrowheads="1"/>
          </p:cNvSpPr>
          <p:nvPr/>
        </p:nvSpPr>
        <p:spPr bwMode="auto">
          <a:xfrm>
            <a:off x="1473200" y="6305550"/>
            <a:ext cx="71167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Calibri" pitchFamily="34" charset="0"/>
              </a:rPr>
              <a:t>Histogram of Sample Image with the Particle Grey Level Threshold  </a:t>
            </a:r>
          </a:p>
        </p:txBody>
      </p:sp>
      <p:sp>
        <p:nvSpPr>
          <p:cNvPr id="59399" name="TextBox 8"/>
          <p:cNvSpPr txBox="1">
            <a:spLocks noChangeArrowheads="1"/>
          </p:cNvSpPr>
          <p:nvPr/>
        </p:nvSpPr>
        <p:spPr bwMode="auto">
          <a:xfrm>
            <a:off x="5629275" y="5583238"/>
            <a:ext cx="17335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Grey Level Value</a:t>
            </a:r>
          </a:p>
        </p:txBody>
      </p:sp>
      <p:sp>
        <p:nvSpPr>
          <p:cNvPr id="59400" name="TextBox 9"/>
          <p:cNvSpPr txBox="1">
            <a:spLocks noChangeArrowheads="1"/>
          </p:cNvSpPr>
          <p:nvPr/>
        </p:nvSpPr>
        <p:spPr bwMode="auto">
          <a:xfrm rot="-5400000">
            <a:off x="2570956" y="4337844"/>
            <a:ext cx="2860675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>
                <a:latin typeface="Calibri" pitchFamily="34" charset="0"/>
              </a:rPr>
              <a:t>Number of Pixels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3" descr="C:\Users\stabby\Desktop\WORK_ARCHIVE\IMAGES\SEM\AUGUST_PROPOSAL\CLINKER+FA\SEG\9\GL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" y="85725"/>
          <a:ext cx="2028824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1443" name="TextBox 1"/>
          <p:cNvSpPr txBox="1">
            <a:spLocks noChangeArrowheads="1"/>
          </p:cNvSpPr>
          <p:nvPr/>
        </p:nvSpPr>
        <p:spPr bwMode="auto">
          <a:xfrm>
            <a:off x="3171825" y="6329363"/>
            <a:ext cx="33893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Particle Segmented Sample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9475" y="1222375"/>
            <a:ext cx="338613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079875" y="3071813"/>
            <a:ext cx="368300" cy="1092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91" name="TextBox 7"/>
          <p:cNvSpPr txBox="1">
            <a:spLocks noChangeArrowheads="1"/>
          </p:cNvSpPr>
          <p:nvPr/>
        </p:nvSpPr>
        <p:spPr bwMode="auto">
          <a:xfrm>
            <a:off x="3652838" y="4154488"/>
            <a:ext cx="1882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Circularity = 0.631</a:t>
            </a:r>
          </a:p>
        </p:txBody>
      </p:sp>
      <p:sp>
        <p:nvSpPr>
          <p:cNvPr id="63492" name="TextBox 9"/>
          <p:cNvSpPr txBox="1">
            <a:spLocks noChangeArrowheads="1"/>
          </p:cNvSpPr>
          <p:nvPr/>
        </p:nvSpPr>
        <p:spPr bwMode="auto">
          <a:xfrm>
            <a:off x="5632450" y="708025"/>
            <a:ext cx="1881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Circularity = 0.951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009900" y="4687888"/>
          <a:ext cx="50498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919"/>
                <a:gridCol w="2524919"/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Phase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Average Circularity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Clinker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0.633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Fly Ash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0.947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3507" name="Picture 3" descr="C:\Users\stabby\Desktop\Taiheiyo_Presentation\PREZ_IMAGES\MORPHOLOGY_IMAGES\cropped_FA_fixed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35613" y="1222375"/>
            <a:ext cx="3386137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" y="85725"/>
          <a:ext cx="2028824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6" name="Straight Arrow Connector 5"/>
          <p:cNvCxnSpPr>
            <a:stCxn id="63492" idx="2"/>
          </p:cNvCxnSpPr>
          <p:nvPr/>
        </p:nvCxnSpPr>
        <p:spPr>
          <a:xfrm flipH="1">
            <a:off x="5210175" y="1077913"/>
            <a:ext cx="1362075" cy="135096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8" descr="C:\Users\stabby\Desktop\Taiheiyo_Presnetation\PREZ_IMAGES\MORPHOLOGY_IMAGES\all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" y="85725"/>
          <a:ext cx="2028824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5539" name="TextBox 1"/>
          <p:cNvSpPr txBox="1">
            <a:spLocks noChangeArrowheads="1"/>
          </p:cNvSpPr>
          <p:nvPr/>
        </p:nvSpPr>
        <p:spPr bwMode="auto">
          <a:xfrm>
            <a:off x="3222625" y="6372225"/>
            <a:ext cx="32750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Circularity Filtered Sample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 descr="C:\Users\stabby\Desktop\Taiheiyo_Presentation\PREZ_IMAGES\MORPHOLOGY_IMAGES\HIA_B_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199313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67586" name="Group 1"/>
          <p:cNvGrpSpPr>
            <a:grpSpLocks/>
          </p:cNvGrpSpPr>
          <p:nvPr/>
        </p:nvGrpSpPr>
        <p:grpSpPr bwMode="auto">
          <a:xfrm>
            <a:off x="2887663" y="3592513"/>
            <a:ext cx="5780087" cy="2455862"/>
            <a:chOff x="2514599" y="1417638"/>
            <a:chExt cx="5779295" cy="2455148"/>
          </a:xfrm>
        </p:grpSpPr>
        <p:pic>
          <p:nvPicPr>
            <p:cNvPr id="67589" name="Picture 6" descr="C:\Users\stabby\Desktop\Taiheiyo_Presentation\PREZ_IMAGES\MORPHOLOGY_IMAGES\Hole_Circularity\particle_only_gl.bmp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131718" y="1417638"/>
              <a:ext cx="1081088" cy="1527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90" name="Picture 7" descr="C:\Users\stabby\Desktop\Taiheiyo_Presentation\PREZ_IMAGES\MORPHOLOGY_IMAGES\Hole_Circularity\particle_hole.bmp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212806" y="1417638"/>
              <a:ext cx="1081088" cy="1527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67591" name="Picture 8" descr="C:\Users\stabby\Desktop\Taiheiyo_Presentation\PREZ_IMAGES\MORPHOLOGY_IMAGES\Hole_Circularity\particle_bin.bmp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50630" y="1417638"/>
              <a:ext cx="1081088" cy="1527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7592" name="TextBox 9"/>
            <p:cNvSpPr txBox="1">
              <a:spLocks noChangeArrowheads="1"/>
            </p:cNvSpPr>
            <p:nvPr/>
          </p:nvSpPr>
          <p:spPr bwMode="auto">
            <a:xfrm>
              <a:off x="2514599" y="1812118"/>
              <a:ext cx="18820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latin typeface="Calibri" pitchFamily="34" charset="0"/>
                </a:rPr>
                <a:t>Circularity = 0.433</a:t>
              </a:r>
            </a:p>
          </p:txBody>
        </p:sp>
        <p:sp>
          <p:nvSpPr>
            <p:cNvPr id="67593" name="TextBox 10"/>
            <p:cNvSpPr txBox="1">
              <a:spLocks noChangeArrowheads="1"/>
            </p:cNvSpPr>
            <p:nvPr/>
          </p:nvSpPr>
          <p:spPr bwMode="auto">
            <a:xfrm>
              <a:off x="6032893" y="3503454"/>
              <a:ext cx="18820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latin typeface="Calibri" pitchFamily="34" charset="0"/>
                </a:rPr>
                <a:t>Circularity = 0.960</a:t>
              </a:r>
            </a:p>
          </p:txBody>
        </p:sp>
        <p:cxnSp>
          <p:nvCxnSpPr>
            <p:cNvPr id="13" name="Straight Arrow Connector 12"/>
            <p:cNvCxnSpPr>
              <a:stCxn id="67593" idx="0"/>
            </p:cNvCxnSpPr>
            <p:nvPr/>
          </p:nvCxnSpPr>
          <p:spPr>
            <a:xfrm flipV="1">
              <a:off x="6973275" y="1901684"/>
              <a:ext cx="723801" cy="16013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397116" y="1996907"/>
              <a:ext cx="803165" cy="1840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" y="85725"/>
          <a:ext cx="2028824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7588" name="Rectangle 11"/>
          <p:cNvSpPr>
            <a:spLocks noChangeArrowheads="1"/>
          </p:cNvSpPr>
          <p:nvPr/>
        </p:nvSpPr>
        <p:spPr bwMode="auto">
          <a:xfrm>
            <a:off x="1573213" y="6300788"/>
            <a:ext cx="71993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Calibri" pitchFamily="34" charset="0"/>
              </a:rPr>
              <a:t>Hole Circularity Filtered Sample Image with Enlarged Particle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Introduction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Want to analyze mass percentages and particle size distributions (milling characteristics) of the phases that make up commercial cement, which heavily influence its physicochemical characteristics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2" descr="C:\Users\stabby\Desktop\WORK_ARCHIVE\IMAGES\SEM\AUGUST_PROPOSAL\CLINKER+FA\SEG\9\FA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900113"/>
            <a:ext cx="7200900" cy="540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" y="85725"/>
          <a:ext cx="2028824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9635" name="TextBox 1"/>
          <p:cNvSpPr txBox="1">
            <a:spLocks noChangeArrowheads="1"/>
          </p:cNvSpPr>
          <p:nvPr/>
        </p:nvSpPr>
        <p:spPr bwMode="auto">
          <a:xfrm>
            <a:off x="3200400" y="6300788"/>
            <a:ext cx="2082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Fly Ash Phase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72088"/>
            <a:ext cx="8229600" cy="1057275"/>
          </a:xfrm>
        </p:spPr>
        <p:txBody>
          <a:bodyPr rtlCol="0">
            <a:normAutofit fontScale="850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Accurate results for clinker + Japanese  fly ash sample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Other samples have yet to be investigated</a:t>
            </a:r>
            <a:endParaRPr lang="en-CA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457201" y="257175"/>
          <a:ext cx="8029574" cy="490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mtClean="0"/>
              <a:t>III. Particle-Based EDS Data Corroboration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 smtClean="0"/>
              <a:t>(Part I + Part II + EDS)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New Capabilities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Can compare both image analysis and EDS data (i.e. average grey level and chemical composition) in a single algorithm, which enables us to achieve more accurate results</a:t>
            </a:r>
          </a:p>
          <a:p>
            <a:endParaRPr lang="en-CA" smtClean="0"/>
          </a:p>
        </p:txBody>
      </p:sp>
      <p:grpSp>
        <p:nvGrpSpPr>
          <p:cNvPr id="75779" name="Group 10"/>
          <p:cNvGrpSpPr>
            <a:grpSpLocks/>
          </p:cNvGrpSpPr>
          <p:nvPr/>
        </p:nvGrpSpPr>
        <p:grpSpPr bwMode="auto">
          <a:xfrm>
            <a:off x="849313" y="3927475"/>
            <a:ext cx="7323137" cy="2833688"/>
            <a:chOff x="862896" y="3536877"/>
            <a:chExt cx="7323841" cy="2833957"/>
          </a:xfrm>
        </p:grpSpPr>
        <p:grpSp>
          <p:nvGrpSpPr>
            <p:cNvPr id="75780" name="Group 7"/>
            <p:cNvGrpSpPr>
              <a:grpSpLocks/>
            </p:cNvGrpSpPr>
            <p:nvPr/>
          </p:nvGrpSpPr>
          <p:grpSpPr bwMode="auto">
            <a:xfrm>
              <a:off x="862896" y="3741461"/>
              <a:ext cx="3288437" cy="2629373"/>
              <a:chOff x="862896" y="3741461"/>
              <a:chExt cx="3288437" cy="2629373"/>
            </a:xfrm>
          </p:grpSpPr>
          <p:pic>
            <p:nvPicPr>
              <p:cNvPr id="75785" name="Picture 2" descr="C:\Users\stabby\Desktop\Taiheiyo_Presentation\PREZ_IMAGES\EDS_Issues\FA+CL_500_color.bmp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62896" y="3741461"/>
                <a:ext cx="3288437" cy="2260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75786" name="TextBox 5"/>
              <p:cNvSpPr txBox="1">
                <a:spLocks noChangeArrowheads="1"/>
              </p:cNvSpPr>
              <p:nvPr/>
            </p:nvSpPr>
            <p:spPr bwMode="auto">
              <a:xfrm>
                <a:off x="2234443" y="6001502"/>
                <a:ext cx="54534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CA">
                    <a:latin typeface="Calibri" pitchFamily="34" charset="0"/>
                  </a:rPr>
                  <a:t>EDS</a:t>
                </a:r>
              </a:p>
            </p:txBody>
          </p:sp>
        </p:grpSp>
        <p:grpSp>
          <p:nvGrpSpPr>
            <p:cNvPr id="75781" name="Group 8"/>
            <p:cNvGrpSpPr>
              <a:grpSpLocks/>
            </p:cNvGrpSpPr>
            <p:nvPr/>
          </p:nvGrpSpPr>
          <p:grpSpPr bwMode="auto">
            <a:xfrm>
              <a:off x="4896337" y="3536877"/>
              <a:ext cx="3290400" cy="2833957"/>
              <a:chOff x="4896338" y="3352211"/>
              <a:chExt cx="3290400" cy="2833957"/>
            </a:xfrm>
          </p:grpSpPr>
          <p:pic>
            <p:nvPicPr>
              <p:cNvPr id="75783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896338" y="3352211"/>
                <a:ext cx="3290400" cy="2467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75784" name="TextBox 6"/>
              <p:cNvSpPr txBox="1">
                <a:spLocks noChangeArrowheads="1"/>
              </p:cNvSpPr>
              <p:nvPr/>
            </p:nvSpPr>
            <p:spPr bwMode="auto">
              <a:xfrm>
                <a:off x="5758727" y="5816836"/>
                <a:ext cx="156562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CA">
                    <a:latin typeface="Calibri" pitchFamily="34" charset="0"/>
                  </a:rPr>
                  <a:t>Image Analysis</a:t>
                </a:r>
              </a:p>
            </p:txBody>
          </p:sp>
        </p:grpSp>
        <p:sp>
          <p:nvSpPr>
            <p:cNvPr id="75782" name="TextBox 9"/>
            <p:cNvSpPr txBox="1">
              <a:spLocks noChangeArrowheads="1"/>
            </p:cNvSpPr>
            <p:nvPr/>
          </p:nvSpPr>
          <p:spPr bwMode="auto">
            <a:xfrm>
              <a:off x="4321947" y="4594862"/>
              <a:ext cx="377026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 sz="3000" b="1">
                  <a:latin typeface="Calibri" pitchFamily="34" charset="0"/>
                </a:rPr>
                <a:t>+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831850" y="1731963"/>
            <a:ext cx="62547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1" y="1"/>
          <a:ext cx="9143999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Can now measure complex features of particles such as hole circularity or particle area percentages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Particle-based grey level and morphological segmentation show great improvements in accuracy when measuring phase mass percentages and particle size distributions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Accuracy and efficiency can be improved by combining both image analysis and EDS data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CA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Image Analysis Issues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Accurate particle extraction</a:t>
            </a:r>
          </a:p>
          <a:p>
            <a:r>
              <a:rPr lang="en-CA" smtClean="0"/>
              <a:t>Minimum particle sample size for accurate results</a:t>
            </a:r>
          </a:p>
          <a:p>
            <a:r>
              <a:rPr lang="en-CA" smtClean="0"/>
              <a:t>Optimal image magnification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27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2" name="Picture 2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41630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3" name="Picture 3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-1270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4" name="Picture 4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41630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 descr="C:\Users\stabby\Pictures\Photos\November_Vacation\100D5100\DSC_0314.JP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3" descr="C:\Users\stabby\Desktop\Taiheiyo_Presentation\PREZ_IMAGES\Japanese_Experience\P2\DSC_0813.JP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7" name="Picture 4" descr="C:\Users\stabby\Desktop\Taiheiyo_Presentation\PREZ_IMAGES\Japanese_Experience\P2\IMGP0987.JP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427413"/>
            <a:ext cx="4572000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8" name="Picture 2" descr="C:\Users\stabby\Pictures\Photos\Fujikyu\DSC_0001.JP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3427413"/>
            <a:ext cx="4572000" cy="343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smtClean="0"/>
          </a:p>
        </p:txBody>
      </p:sp>
      <p:sp>
        <p:nvSpPr>
          <p:cNvPr id="839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 algn="ctr">
              <a:buNone/>
            </a:pPr>
            <a:r>
              <a:rPr lang="en-CA" dirty="0" smtClean="0"/>
              <a:t>FIN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Potential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 smtClean="0"/>
              <a:t>Basis for </a:t>
            </a:r>
            <a:r>
              <a:rPr lang="en-CA" dirty="0"/>
              <a:t>additional research that depends on </a:t>
            </a:r>
            <a:r>
              <a:rPr lang="en-CA" dirty="0" smtClean="0"/>
              <a:t>mass percentages </a:t>
            </a:r>
            <a:r>
              <a:rPr lang="en-CA" dirty="0"/>
              <a:t>or particle size </a:t>
            </a:r>
            <a:r>
              <a:rPr lang="en-CA" dirty="0" smtClean="0"/>
              <a:t>distributions (i.e. hydration product, clinker size research):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Investigate competing cement formulas</a:t>
            </a:r>
            <a:endParaRPr lang="en-CA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Improve quality control for cement manufacturing processes such as milling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CA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Area Categorization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CA" smtClean="0"/>
              <a:t>1. Number of categories/phases</a:t>
            </a:r>
          </a:p>
          <a:p>
            <a:pPr marL="0" indent="0">
              <a:buFont typeface="Arial" charset="0"/>
              <a:buNone/>
            </a:pPr>
            <a:r>
              <a:rPr lang="en-CA" smtClean="0"/>
              <a:t>	(clinker, slag, gypsum, fuzzy area, resin = 5)</a:t>
            </a:r>
          </a:p>
          <a:p>
            <a:pPr marL="0" indent="0">
              <a:buFont typeface="Arial" charset="0"/>
              <a:buNone/>
            </a:pPr>
            <a:r>
              <a:rPr lang="en-CA" smtClean="0"/>
              <a:t>2. Grey level threshold values</a:t>
            </a:r>
          </a:p>
        </p:txBody>
      </p:sp>
      <p:pic>
        <p:nvPicPr>
          <p:cNvPr id="84996" name="Picture 3" descr="C:\Users\stabby\Desktop\PREZ_IMAGES\AREA_CATEGORIZATION\HISTOGRAM_QUESTION.di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1650" y="3429000"/>
            <a:ext cx="5403850" cy="310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 smtClean="0"/>
              <a:t>Grey Level Threshold Determination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 smtClean="0"/>
              <a:t>Two Guidelines</a:t>
            </a: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CA" dirty="0" smtClean="0"/>
              <a:t>Enclose Visible Histogram Features</a:t>
            </a:r>
          </a:p>
        </p:txBody>
      </p:sp>
      <p:pic>
        <p:nvPicPr>
          <p:cNvPr id="8704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6150" y="3054350"/>
            <a:ext cx="3216275" cy="182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2" descr="C:\Users\stabby\Desktop\PREZ_IMAGES\AREA_CATEGORIZATION\guide_1_good_histogram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6150" y="4875213"/>
            <a:ext cx="3216275" cy="198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 smtClean="0"/>
              <a:t>Grey Level Threshold Determination</a:t>
            </a:r>
            <a:endParaRPr lang="en-CA" dirty="0"/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CA" smtClean="0"/>
              <a:t>2. Maintain Particle Integrity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Naïve Grey Level Segmentation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CA" smtClean="0"/>
          </a:p>
          <a:p>
            <a:pPr marL="0" indent="0">
              <a:buFont typeface="Arial" charset="0"/>
              <a:buNone/>
            </a:pPr>
            <a:endParaRPr lang="en-CA" smtClean="0"/>
          </a:p>
        </p:txBody>
      </p:sp>
      <p:pic>
        <p:nvPicPr>
          <p:cNvPr id="91140" name="Picture 3" descr="C:\Users\stabby\Desktop\PREZ_IMAGES\STEP_OVERVIEW\RAW_IMAG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3" y="1219200"/>
            <a:ext cx="50546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1" name="Picture 2" descr="C:\Users\stabby\Desktop\PREZ_IMAGES\SIMPLE_GL_SEGMENTATION\HISTOGRAM_phase_labeled_with_gypsum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4763" y="3579813"/>
            <a:ext cx="4872037" cy="286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2" name="TextBox 3"/>
          <p:cNvSpPr txBox="1">
            <a:spLocks noChangeArrowheads="1"/>
          </p:cNvSpPr>
          <p:nvPr/>
        </p:nvSpPr>
        <p:spPr bwMode="auto">
          <a:xfrm>
            <a:off x="252413" y="5081588"/>
            <a:ext cx="36560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Clinker + Slag System SEM-BSE Image</a:t>
            </a:r>
          </a:p>
        </p:txBody>
      </p:sp>
      <p:sp>
        <p:nvSpPr>
          <p:cNvPr id="91143" name="TextBox 4"/>
          <p:cNvSpPr txBox="1">
            <a:spLocks noChangeArrowheads="1"/>
          </p:cNvSpPr>
          <p:nvPr/>
        </p:nvSpPr>
        <p:spPr bwMode="auto">
          <a:xfrm>
            <a:off x="5076825" y="6256338"/>
            <a:ext cx="2801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Image Grey Level Histogram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Naïve Grey Level Segmentation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CA" smtClean="0"/>
          </a:p>
          <a:p>
            <a:pPr marL="0" indent="0">
              <a:buFont typeface="Arial" charset="0"/>
              <a:buNone/>
            </a:pPr>
            <a:endParaRPr lang="en-CA" smtClean="0"/>
          </a:p>
        </p:txBody>
      </p:sp>
      <p:pic>
        <p:nvPicPr>
          <p:cNvPr id="93188" name="Picture 2" descr="C:\Users\stabby\Desktop\PREZ_IMAGES\SIMPLE_GL_SEGMENTATION\C_OUTLINED_SLAG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7475" y="1208088"/>
            <a:ext cx="6557963" cy="491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9" name="TextBox 5"/>
          <p:cNvSpPr txBox="1">
            <a:spLocks noChangeArrowheads="1"/>
          </p:cNvSpPr>
          <p:nvPr/>
        </p:nvSpPr>
        <p:spPr bwMode="auto">
          <a:xfrm>
            <a:off x="3184525" y="6130925"/>
            <a:ext cx="29829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000">
                <a:latin typeface="Calibri" pitchFamily="34" charset="0"/>
              </a:rPr>
              <a:t>Slag Areas  Outlined in Red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Naïve Grey Level Segmentation</a:t>
            </a:r>
          </a:p>
        </p:txBody>
      </p:sp>
      <p:sp>
        <p:nvSpPr>
          <p:cNvPr id="95235" name="TextBox 3"/>
          <p:cNvSpPr txBox="1">
            <a:spLocks noChangeArrowheads="1"/>
          </p:cNvSpPr>
          <p:nvPr/>
        </p:nvSpPr>
        <p:spPr bwMode="auto">
          <a:xfrm>
            <a:off x="2638425" y="6364288"/>
            <a:ext cx="3889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400">
                <a:latin typeface="Calibri" pitchFamily="34" charset="0"/>
              </a:rPr>
              <a:t>Slag Area Identification Issues</a:t>
            </a:r>
          </a:p>
        </p:txBody>
      </p:sp>
      <p:pic>
        <p:nvPicPr>
          <p:cNvPr id="9523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613" y="1216025"/>
            <a:ext cx="8164512" cy="46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Streaking</a:t>
            </a:r>
          </a:p>
        </p:txBody>
      </p:sp>
      <p:sp>
        <p:nvSpPr>
          <p:cNvPr id="97283" name="TextBox 25"/>
          <p:cNvSpPr txBox="1">
            <a:spLocks noChangeArrowheads="1"/>
          </p:cNvSpPr>
          <p:nvPr/>
        </p:nvSpPr>
        <p:spPr bwMode="auto">
          <a:xfrm>
            <a:off x="4114800" y="29718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CA">
              <a:latin typeface="Calibri" pitchFamily="34" charset="0"/>
            </a:endParaRPr>
          </a:p>
        </p:txBody>
      </p:sp>
      <p:grpSp>
        <p:nvGrpSpPr>
          <p:cNvPr id="97284" name="Group 28"/>
          <p:cNvGrpSpPr>
            <a:grpSpLocks/>
          </p:cNvGrpSpPr>
          <p:nvPr/>
        </p:nvGrpSpPr>
        <p:grpSpPr bwMode="auto">
          <a:xfrm>
            <a:off x="317500" y="1241425"/>
            <a:ext cx="6794500" cy="4768850"/>
            <a:chOff x="863600" y="1240910"/>
            <a:chExt cx="6794502" cy="4769947"/>
          </a:xfrm>
        </p:grpSpPr>
        <p:grpSp>
          <p:nvGrpSpPr>
            <p:cNvPr id="97285" name="Group 24"/>
            <p:cNvGrpSpPr>
              <a:grpSpLocks/>
            </p:cNvGrpSpPr>
            <p:nvPr/>
          </p:nvGrpSpPr>
          <p:grpSpPr bwMode="auto">
            <a:xfrm>
              <a:off x="863600" y="1729542"/>
              <a:ext cx="6794502" cy="4281315"/>
              <a:chOff x="863600" y="1729542"/>
              <a:chExt cx="6794502" cy="4281315"/>
            </a:xfrm>
          </p:grpSpPr>
          <p:grpSp>
            <p:nvGrpSpPr>
              <p:cNvPr id="97286" name="Group 19"/>
              <p:cNvGrpSpPr>
                <a:grpSpLocks/>
              </p:cNvGrpSpPr>
              <p:nvPr/>
            </p:nvGrpSpPr>
            <p:grpSpPr bwMode="auto">
              <a:xfrm>
                <a:off x="2628902" y="1729542"/>
                <a:ext cx="5029200" cy="4281315"/>
                <a:chOff x="1854199" y="1844848"/>
                <a:chExt cx="5029200" cy="4281315"/>
              </a:xfrm>
            </p:grpSpPr>
            <p:pic>
              <p:nvPicPr>
                <p:cNvPr id="97287" name="Picture 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854199" y="3697288"/>
                  <a:ext cx="5029200" cy="24288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7288" name="Picture 7" descr="C:\Users\stabby\Desktop\PREZ_FILES\PREZ_IMAGES\SIMPLE_GL_SEGMENTATION\ISSUES\STREAKING\STRAIGHT_BLACK.bmp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3492608" y="1844848"/>
                  <a:ext cx="1752381" cy="13809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5" name="Straight Connector 4"/>
                <p:cNvCxnSpPr/>
                <p:nvPr/>
              </p:nvCxnSpPr>
              <p:spPr>
                <a:xfrm flipH="1">
                  <a:off x="2438398" y="2582048"/>
                  <a:ext cx="1651000" cy="12877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 flipV="1">
                  <a:off x="5016499" y="2536000"/>
                  <a:ext cx="1689100" cy="129887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21"/>
              <p:cNvCxnSpPr/>
              <p:nvPr/>
            </p:nvCxnSpPr>
            <p:spPr>
              <a:xfrm>
                <a:off x="2667001" y="3754501"/>
                <a:ext cx="0" cy="19197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292" name="TextBox 23"/>
              <p:cNvSpPr txBox="1">
                <a:spLocks noChangeArrowheads="1"/>
              </p:cNvSpPr>
              <p:nvPr/>
            </p:nvSpPr>
            <p:spPr bwMode="auto">
              <a:xfrm>
                <a:off x="863600" y="4276064"/>
                <a:ext cx="1803403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CA">
                    <a:latin typeface="Calibri" pitchFamily="34" charset="0"/>
                  </a:rPr>
                  <a:t>Grey Level Range</a:t>
                </a:r>
              </a:p>
              <a:p>
                <a:pPr algn="ctr"/>
                <a:r>
                  <a:rPr lang="en-CA">
                    <a:latin typeface="Calibri" pitchFamily="34" charset="0"/>
                  </a:rPr>
                  <a:t>190 – 230</a:t>
                </a:r>
              </a:p>
            </p:txBody>
          </p:sp>
        </p:grpSp>
        <p:sp>
          <p:nvSpPr>
            <p:cNvPr id="97293" name="TextBox 27"/>
            <p:cNvSpPr txBox="1">
              <a:spLocks noChangeArrowheads="1"/>
            </p:cNvSpPr>
            <p:nvPr/>
          </p:nvSpPr>
          <p:spPr bwMode="auto">
            <a:xfrm>
              <a:off x="4352837" y="1240910"/>
              <a:ext cx="15813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latin typeface="Calibri" pitchFamily="34" charset="0"/>
                </a:rPr>
                <a:t>Clinker Particle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Streaking</a:t>
            </a:r>
          </a:p>
        </p:txBody>
      </p:sp>
      <p:sp>
        <p:nvSpPr>
          <p:cNvPr id="99331" name="TextBox 25"/>
          <p:cNvSpPr txBox="1">
            <a:spLocks noChangeArrowheads="1"/>
          </p:cNvSpPr>
          <p:nvPr/>
        </p:nvSpPr>
        <p:spPr bwMode="auto">
          <a:xfrm>
            <a:off x="4114800" y="2971800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CA">
              <a:latin typeface="Calibri" pitchFamily="34" charset="0"/>
            </a:endParaRPr>
          </a:p>
        </p:txBody>
      </p:sp>
      <p:grpSp>
        <p:nvGrpSpPr>
          <p:cNvPr id="99332" name="Group 2048"/>
          <p:cNvGrpSpPr>
            <a:grpSpLocks/>
          </p:cNvGrpSpPr>
          <p:nvPr/>
        </p:nvGrpSpPr>
        <p:grpSpPr bwMode="auto">
          <a:xfrm>
            <a:off x="404813" y="1241425"/>
            <a:ext cx="8210550" cy="4822825"/>
            <a:chOff x="405217" y="1240910"/>
            <a:chExt cx="8210296" cy="4822951"/>
          </a:xfrm>
        </p:grpSpPr>
        <p:grpSp>
          <p:nvGrpSpPr>
            <p:cNvPr id="99333" name="Group 2047"/>
            <p:cNvGrpSpPr>
              <a:grpSpLocks/>
            </p:cNvGrpSpPr>
            <p:nvPr/>
          </p:nvGrpSpPr>
          <p:grpSpPr bwMode="auto">
            <a:xfrm>
              <a:off x="405217" y="1729542"/>
              <a:ext cx="8210296" cy="4334319"/>
              <a:chOff x="405217" y="1729542"/>
              <a:chExt cx="8210296" cy="4334319"/>
            </a:xfrm>
          </p:grpSpPr>
          <p:sp>
            <p:nvSpPr>
              <p:cNvPr id="99334" name="TextBox 10"/>
              <p:cNvSpPr txBox="1">
                <a:spLocks noChangeArrowheads="1"/>
              </p:cNvSpPr>
              <p:nvPr/>
            </p:nvSpPr>
            <p:spPr bwMode="auto">
              <a:xfrm>
                <a:off x="7787466" y="4201662"/>
                <a:ext cx="82804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CA">
                    <a:latin typeface="Calibri" pitchFamily="34" charset="0"/>
                  </a:rPr>
                  <a:t>Clinker</a:t>
                </a:r>
              </a:p>
            </p:txBody>
          </p:sp>
          <p:sp>
            <p:nvSpPr>
              <p:cNvPr id="99335" name="TextBox 11"/>
              <p:cNvSpPr txBox="1">
                <a:spLocks noChangeArrowheads="1"/>
              </p:cNvSpPr>
              <p:nvPr/>
            </p:nvSpPr>
            <p:spPr bwMode="auto">
              <a:xfrm>
                <a:off x="7920001" y="5185784"/>
                <a:ext cx="56297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CA">
                    <a:latin typeface="Calibri" pitchFamily="34" charset="0"/>
                  </a:rPr>
                  <a:t>Slag</a:t>
                </a:r>
              </a:p>
            </p:txBody>
          </p:sp>
          <p:grpSp>
            <p:nvGrpSpPr>
              <p:cNvPr id="99336" name="Group 29"/>
              <p:cNvGrpSpPr>
                <a:grpSpLocks/>
              </p:cNvGrpSpPr>
              <p:nvPr/>
            </p:nvGrpSpPr>
            <p:grpSpPr bwMode="auto">
              <a:xfrm>
                <a:off x="405217" y="1729542"/>
                <a:ext cx="7419166" cy="4334319"/>
                <a:chOff x="405217" y="1729542"/>
                <a:chExt cx="7419166" cy="4334319"/>
              </a:xfrm>
            </p:grpSpPr>
            <p:grpSp>
              <p:nvGrpSpPr>
                <p:cNvPr id="99337" name="Group 9"/>
                <p:cNvGrpSpPr>
                  <a:grpSpLocks/>
                </p:cNvGrpSpPr>
                <p:nvPr/>
              </p:nvGrpSpPr>
              <p:grpSpPr bwMode="auto">
                <a:xfrm>
                  <a:off x="405217" y="1729542"/>
                  <a:ext cx="7419166" cy="4334319"/>
                  <a:chOff x="863600" y="1729542"/>
                  <a:chExt cx="7419166" cy="4334319"/>
                </a:xfrm>
              </p:grpSpPr>
              <p:grpSp>
                <p:nvGrpSpPr>
                  <p:cNvPr id="99338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863600" y="1729542"/>
                    <a:ext cx="7419166" cy="4334319"/>
                    <a:chOff x="863600" y="1729542"/>
                    <a:chExt cx="7419166" cy="4334319"/>
                  </a:xfrm>
                </p:grpSpPr>
                <p:grpSp>
                  <p:nvGrpSpPr>
                    <p:cNvPr id="99339" name="Group 1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78102" y="1729542"/>
                      <a:ext cx="5704664" cy="4334319"/>
                      <a:chOff x="1803399" y="1844848"/>
                      <a:chExt cx="5704664" cy="4334319"/>
                    </a:xfrm>
                  </p:grpSpPr>
                  <p:pic>
                    <p:nvPicPr>
                      <p:cNvPr id="9934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399" y="3709407"/>
                        <a:ext cx="5704664" cy="24697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99341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608" y="1844848"/>
                        <a:ext cx="1752381" cy="13809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cxnSp>
                    <p:nvCxnSpPr>
                      <p:cNvPr id="5" name="Straight Connector 4"/>
                      <p:cNvCxnSpPr/>
                      <p:nvPr/>
                    </p:nvCxnSpPr>
                    <p:spPr>
                      <a:xfrm flipH="1">
                        <a:off x="2438324" y="2581798"/>
                        <a:ext cx="1650949" cy="128908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" name="Straight Connector 18"/>
                      <p:cNvCxnSpPr/>
                      <p:nvPr/>
                    </p:nvCxnSpPr>
                    <p:spPr>
                      <a:xfrm flipH="1" flipV="1">
                        <a:off x="5016344" y="2535760"/>
                        <a:ext cx="1689048" cy="130019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2" name="Straight Arrow Connector 21"/>
                    <p:cNvCxnSpPr/>
                    <p:nvPr/>
                  </p:nvCxnSpPr>
                  <p:spPr>
                    <a:xfrm>
                      <a:off x="2666944" y="3755576"/>
                      <a:ext cx="0" cy="191775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headEnd type="arrow"/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9345" name="Text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63600" y="4276064"/>
                      <a:ext cx="1803403" cy="64633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anchor="ctr">
                      <a:spAutoFit/>
                    </a:bodyPr>
                    <a:lstStyle/>
                    <a:p>
                      <a:pPr algn="ctr"/>
                      <a:r>
                        <a:rPr lang="en-CA">
                          <a:latin typeface="Calibri" pitchFamily="34" charset="0"/>
                        </a:rPr>
                        <a:t>Grey Level Range</a:t>
                      </a:r>
                    </a:p>
                    <a:p>
                      <a:pPr algn="ctr"/>
                      <a:r>
                        <a:rPr lang="en-CA">
                          <a:latin typeface="Calibri" pitchFamily="34" charset="0"/>
                        </a:rPr>
                        <a:t>190 – 230</a:t>
                      </a:r>
                    </a:p>
                  </p:txBody>
                </p:sp>
              </p:grpSp>
              <p:sp>
                <p:nvSpPr>
                  <p:cNvPr id="8" name="Right Brace 7"/>
                  <p:cNvSpPr/>
                  <p:nvPr/>
                </p:nvSpPr>
                <p:spPr>
                  <a:xfrm>
                    <a:off x="7645190" y="3720650"/>
                    <a:ext cx="319077" cy="1392274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CA"/>
                  </a:p>
                </p:txBody>
              </p:sp>
              <p:sp>
                <p:nvSpPr>
                  <p:cNvPr id="9" name="Right Brace 8"/>
                  <p:cNvSpPr/>
                  <p:nvPr/>
                </p:nvSpPr>
                <p:spPr>
                  <a:xfrm>
                    <a:off x="7645190" y="5112924"/>
                    <a:ext cx="319077" cy="560402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CA"/>
                  </a:p>
                </p:txBody>
              </p:sp>
            </p:grpSp>
            <p:cxnSp>
              <p:nvCxnSpPr>
                <p:cNvPr id="14" name="Straight Connector 13"/>
                <p:cNvCxnSpPr/>
                <p:nvPr/>
              </p:nvCxnSpPr>
              <p:spPr>
                <a:xfrm flipH="1">
                  <a:off x="3738864" y="2614134"/>
                  <a:ext cx="890559" cy="1141442"/>
                </a:xfrm>
                <a:prstGeom prst="line">
                  <a:avLst/>
                </a:prstGeom>
                <a:ln>
                  <a:solidFill>
                    <a:srgbClr val="2500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4137313" y="2614134"/>
                  <a:ext cx="576245" cy="1141442"/>
                </a:xfrm>
                <a:prstGeom prst="line">
                  <a:avLst/>
                </a:prstGeom>
                <a:ln>
                  <a:solidFill>
                    <a:srgbClr val="2500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4702446" y="2614134"/>
                  <a:ext cx="126996" cy="1141442"/>
                </a:xfrm>
                <a:prstGeom prst="line">
                  <a:avLst/>
                </a:prstGeom>
                <a:ln>
                  <a:solidFill>
                    <a:srgbClr val="2500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900878" y="2614134"/>
                  <a:ext cx="215893" cy="1141442"/>
                </a:xfrm>
                <a:prstGeom prst="line">
                  <a:avLst/>
                </a:prstGeom>
                <a:ln>
                  <a:solidFill>
                    <a:srgbClr val="2500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9352" name="TextBox 34"/>
            <p:cNvSpPr txBox="1">
              <a:spLocks noChangeArrowheads="1"/>
            </p:cNvSpPr>
            <p:nvPr/>
          </p:nvSpPr>
          <p:spPr bwMode="auto">
            <a:xfrm>
              <a:off x="3806737" y="1240910"/>
              <a:ext cx="15813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latin typeface="Calibri" pitchFamily="34" charset="0"/>
                </a:rPr>
                <a:t>Clinker Particle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Streaking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CA" smtClean="0"/>
              <a:t>Arises from cross-section polishing imperfections</a:t>
            </a:r>
          </a:p>
          <a:p>
            <a:r>
              <a:rPr lang="en-CA" smtClean="0"/>
              <a:t>Many attempts with different settings, no success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Naïve Grey Level Segmentation</a:t>
            </a:r>
          </a:p>
        </p:txBody>
      </p:sp>
      <p:sp>
        <p:nvSpPr>
          <p:cNvPr id="103427" name="TextBox 3"/>
          <p:cNvSpPr txBox="1">
            <a:spLocks noChangeArrowheads="1"/>
          </p:cNvSpPr>
          <p:nvPr/>
        </p:nvSpPr>
        <p:spPr bwMode="auto">
          <a:xfrm>
            <a:off x="2638425" y="6364288"/>
            <a:ext cx="3889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400">
                <a:latin typeface="Calibri" pitchFamily="34" charset="0"/>
              </a:rPr>
              <a:t>Slag Area Identification Issues</a:t>
            </a:r>
          </a:p>
        </p:txBody>
      </p:sp>
      <p:pic>
        <p:nvPicPr>
          <p:cNvPr id="1034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613" y="1152525"/>
            <a:ext cx="8164512" cy="517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 16"/>
          <p:cNvGrpSpPr>
            <a:grpSpLocks/>
          </p:cNvGrpSpPr>
          <p:nvPr/>
        </p:nvGrpSpPr>
        <p:grpSpPr bwMode="auto">
          <a:xfrm>
            <a:off x="477838" y="557213"/>
            <a:ext cx="8239125" cy="5948362"/>
            <a:chOff x="385763" y="129906"/>
            <a:chExt cx="8239930" cy="5948462"/>
          </a:xfrm>
        </p:grpSpPr>
        <p:sp>
          <p:nvSpPr>
            <p:cNvPr id="21" name="Rectangle 20"/>
            <p:cNvSpPr/>
            <p:nvPr/>
          </p:nvSpPr>
          <p:spPr>
            <a:xfrm>
              <a:off x="4982024" y="271195"/>
              <a:ext cx="3643669" cy="56865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5763" y="271195"/>
              <a:ext cx="3643668" cy="56865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sp>
          <p:nvSpPr>
            <p:cNvPr id="20539" name="TextBox 5"/>
            <p:cNvSpPr txBox="1">
              <a:spLocks noChangeArrowheads="1"/>
            </p:cNvSpPr>
            <p:nvPr/>
          </p:nvSpPr>
          <p:spPr bwMode="auto">
            <a:xfrm>
              <a:off x="5528395" y="2876733"/>
              <a:ext cx="47961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solidFill>
                    <a:schemeClr val="bg1"/>
                  </a:solidFill>
                  <a:latin typeface="Calibri" pitchFamily="34" charset="0"/>
                </a:rPr>
                <a:t>BEI</a:t>
              </a:r>
            </a:p>
          </p:txBody>
        </p:sp>
        <p:sp>
          <p:nvSpPr>
            <p:cNvPr id="20540" name="TextBox 6"/>
            <p:cNvSpPr txBox="1">
              <a:spLocks noChangeArrowheads="1"/>
            </p:cNvSpPr>
            <p:nvPr/>
          </p:nvSpPr>
          <p:spPr bwMode="auto">
            <a:xfrm>
              <a:off x="2991827" y="2876733"/>
              <a:ext cx="5453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solidFill>
                    <a:schemeClr val="bg1"/>
                  </a:solidFill>
                  <a:latin typeface="Calibri" pitchFamily="34" charset="0"/>
                </a:rPr>
                <a:t>EDS</a:t>
              </a:r>
            </a:p>
          </p:txBody>
        </p:sp>
        <p:sp>
          <p:nvSpPr>
            <p:cNvPr id="20541" name="TextBox 7"/>
            <p:cNvSpPr txBox="1">
              <a:spLocks noChangeArrowheads="1"/>
            </p:cNvSpPr>
            <p:nvPr/>
          </p:nvSpPr>
          <p:spPr bwMode="auto">
            <a:xfrm>
              <a:off x="4227892" y="2876733"/>
              <a:ext cx="59984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latin typeface="Calibri" pitchFamily="34" charset="0"/>
                </a:rPr>
                <a:t>SEM</a:t>
              </a:r>
            </a:p>
          </p:txBody>
        </p:sp>
        <p:pic>
          <p:nvPicPr>
            <p:cNvPr id="20542" name="Picture 2" descr="C:\Users\stabby\Desktop\Taiheiyo_Presentation\PREZ_IMAGES\EDS_Issues\FA+CL_500_color.bmp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99732" y="442504"/>
              <a:ext cx="3288437" cy="2260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0543" name="Picture 3" descr="C:\Users\stabby\Desktop\Taiheiyo_Presentation\PREZ_IMAGES\EDS_Issues\FA+CL_500_compo.bmp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12635" y="129906"/>
              <a:ext cx="2793600" cy="1920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20544" name="Picture 4" descr="C:\Users\stabby\Desktop\Taiheiyo_Presentation\PREZ_IMAGES\EDS_Issues\FA+CL_500_compo_thresholded.bmp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12635" y="4157642"/>
              <a:ext cx="2793783" cy="19207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4828022" y="3062067"/>
              <a:ext cx="70015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537258" y="3062067"/>
              <a:ext cx="70174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482" name="Picture 2" descr="C:\Users\stabby\Desktop\PREZ_IMAGES\STEP_METHOD_WALKTHROUGH\HISTOGRAMS\PIXEL_CATEGORIZATION_PHASE_HISTOGRAM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6338" y="2613025"/>
            <a:ext cx="2773362" cy="1857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2875" y="3816350"/>
          <a:ext cx="4591050" cy="2400300"/>
        </p:xfrm>
        <a:graphic>
          <a:graphicData uri="http://schemas.openxmlformats.org/drawingml/2006/table">
            <a:tbl>
              <a:tblPr/>
              <a:tblGrid>
                <a:gridCol w="628650"/>
                <a:gridCol w="1011238"/>
                <a:gridCol w="1046162"/>
                <a:gridCol w="476250"/>
                <a:gridCol w="476250"/>
                <a:gridCol w="476250"/>
                <a:gridCol w="476250"/>
              </a:tblGrid>
              <a:tr h="185738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Average Grey Level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Circularity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Chemical Composition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5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Si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Fe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535" name="TextBox 1"/>
          <p:cNvSpPr txBox="1">
            <a:spLocks noChangeArrowheads="1"/>
          </p:cNvSpPr>
          <p:nvPr/>
        </p:nvSpPr>
        <p:spPr bwMode="auto">
          <a:xfrm>
            <a:off x="1347788" y="187325"/>
            <a:ext cx="1903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EDS Segmentation</a:t>
            </a:r>
          </a:p>
        </p:txBody>
      </p:sp>
      <p:sp>
        <p:nvSpPr>
          <p:cNvPr id="20536" name="TextBox 2"/>
          <p:cNvSpPr txBox="1">
            <a:spLocks noChangeArrowheads="1"/>
          </p:cNvSpPr>
          <p:nvPr/>
        </p:nvSpPr>
        <p:spPr bwMode="auto">
          <a:xfrm>
            <a:off x="5440363" y="187325"/>
            <a:ext cx="32051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alibri" pitchFamily="34" charset="0"/>
              </a:rPr>
              <a:t>Simple Grey Level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False Particles</a:t>
            </a:r>
          </a:p>
        </p:txBody>
      </p:sp>
      <p:pic>
        <p:nvPicPr>
          <p:cNvPr id="105475" name="Picture 2" descr="C:\Users\stabby\Desktop\PREZ_FILES\PREZ_IMAGES\SIMPLE_GL_SEGMENTATION\ISSUES\FALSE_PARTICLES\Surface Plot.bmp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3797300" y="1892300"/>
            <a:ext cx="4486275" cy="3816350"/>
          </a:xfrm>
        </p:spPr>
      </p:pic>
      <p:pic>
        <p:nvPicPr>
          <p:cNvPr id="3075" name="Picture 3" descr="C:\Users\stabby\Desktop\PREZ_FILES\PREZ_IMAGES\SIMPLE_GL_SEGMENTATION\ISSUES\FALSE_PARTICLES\PARTICLE_GL.bmp"/>
          <p:cNvPicPr>
            <a:picLocks noChangeArrowheads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 bwMode="auto">
          <a:xfrm rot="1164230">
            <a:off x="1548206" y="3434778"/>
            <a:ext cx="1519237" cy="2250377"/>
          </a:xfrm>
          <a:prstGeom prst="rect">
            <a:avLst/>
          </a:prstGeom>
          <a:noFill/>
          <a:scene3d>
            <a:camera prst="isometricTopUp">
              <a:rot lat="18000000" lon="20280000" rev="2932200"/>
            </a:camera>
            <a:lightRig rig="threePt" dir="t"/>
          </a:scene3d>
          <a:ex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False Particles</a:t>
            </a:r>
          </a:p>
        </p:txBody>
      </p:sp>
      <p:pic>
        <p:nvPicPr>
          <p:cNvPr id="107523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3797300" y="1892300"/>
            <a:ext cx="4486275" cy="3816350"/>
          </a:xfrm>
        </p:spPr>
      </p:pic>
      <p:pic>
        <p:nvPicPr>
          <p:cNvPr id="3075" name="Picture 3" descr="C:\Users\stabby\Desktop\PREZ_FILES\PREZ_IMAGES\SIMPLE_GL_SEGMENTATION\ISSUES\FALSE_PARTICLES\PARTICLE_GL.bmp"/>
          <p:cNvPicPr>
            <a:picLocks noChangeArrowheads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 bwMode="auto">
          <a:xfrm rot="1164230">
            <a:off x="1548206" y="3434778"/>
            <a:ext cx="1519237" cy="2250377"/>
          </a:xfrm>
          <a:prstGeom prst="rect">
            <a:avLst/>
          </a:prstGeom>
          <a:noFill/>
          <a:scene3d>
            <a:camera prst="isometricTopUp">
              <a:rot lat="18000000" lon="20280000" rev="2932200"/>
            </a:camera>
            <a:lightRig rig="threePt" dir="t"/>
          </a:scene3d>
          <a:extLst/>
        </p:spPr>
      </p:pic>
      <p:grpSp>
        <p:nvGrpSpPr>
          <p:cNvPr id="107525" name="Group 4"/>
          <p:cNvGrpSpPr>
            <a:grpSpLocks/>
          </p:cNvGrpSpPr>
          <p:nvPr/>
        </p:nvGrpSpPr>
        <p:grpSpPr bwMode="auto">
          <a:xfrm>
            <a:off x="1498600" y="2889250"/>
            <a:ext cx="6051550" cy="1930400"/>
            <a:chOff x="1498600" y="2889250"/>
            <a:chExt cx="6051550" cy="1930400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1498600" y="2889250"/>
              <a:ext cx="3219450" cy="1479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727200" y="3041650"/>
              <a:ext cx="3422650" cy="14287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2228850" y="3041650"/>
              <a:ext cx="4324350" cy="13779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651125" y="3092450"/>
              <a:ext cx="4176713" cy="14668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530" name="Group 2"/>
            <p:cNvGrpSpPr>
              <a:grpSpLocks/>
            </p:cNvGrpSpPr>
            <p:nvPr/>
          </p:nvGrpSpPr>
          <p:grpSpPr bwMode="auto">
            <a:xfrm>
              <a:off x="2994025" y="3314700"/>
              <a:ext cx="4556125" cy="1504950"/>
              <a:chOff x="2994025" y="3314700"/>
              <a:chExt cx="4556125" cy="150495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H="1">
                <a:off x="2994025" y="3314700"/>
                <a:ext cx="4478338" cy="13843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3079750" y="3467100"/>
                <a:ext cx="4470400" cy="13525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False Particles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CA" smtClean="0"/>
              <a:t>Small effect on phase area percentage</a:t>
            </a:r>
          </a:p>
          <a:p>
            <a:r>
              <a:rPr lang="en-CA" smtClean="0"/>
              <a:t>Huge effect on particle size distribution</a:t>
            </a:r>
          </a:p>
          <a:p>
            <a:pPr lvl="1"/>
            <a:r>
              <a:rPr lang="en-CA" smtClean="0"/>
              <a:t>Large particles get split</a:t>
            </a:r>
          </a:p>
          <a:p>
            <a:pPr lvl="1"/>
            <a:r>
              <a:rPr lang="en-CA" smtClean="0"/>
              <a:t>Many small particles are created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Naïve Grey Level Segmentation</a:t>
            </a:r>
          </a:p>
        </p:txBody>
      </p:sp>
      <p:sp>
        <p:nvSpPr>
          <p:cNvPr id="111619" name="TextBox 3"/>
          <p:cNvSpPr txBox="1">
            <a:spLocks noChangeArrowheads="1"/>
          </p:cNvSpPr>
          <p:nvPr/>
        </p:nvSpPr>
        <p:spPr bwMode="auto">
          <a:xfrm>
            <a:off x="2638425" y="6364288"/>
            <a:ext cx="3889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400">
                <a:latin typeface="Calibri" pitchFamily="34" charset="0"/>
              </a:rPr>
              <a:t>Slag Area Identification Issues</a:t>
            </a:r>
          </a:p>
        </p:txBody>
      </p:sp>
      <p:pic>
        <p:nvPicPr>
          <p:cNvPr id="11162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375" y="1139825"/>
            <a:ext cx="8245475" cy="522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CA" smtClean="0"/>
              <a:t>Edge Inclusion</a:t>
            </a:r>
          </a:p>
        </p:txBody>
      </p:sp>
      <p:grpSp>
        <p:nvGrpSpPr>
          <p:cNvPr id="113667" name="Group 5"/>
          <p:cNvGrpSpPr>
            <a:grpSpLocks/>
          </p:cNvGrpSpPr>
          <p:nvPr/>
        </p:nvGrpSpPr>
        <p:grpSpPr bwMode="auto">
          <a:xfrm>
            <a:off x="2181225" y="1541463"/>
            <a:ext cx="6296025" cy="2803525"/>
            <a:chOff x="2071801" y="2060814"/>
            <a:chExt cx="6296934" cy="2802904"/>
          </a:xfrm>
        </p:grpSpPr>
        <p:pic>
          <p:nvPicPr>
            <p:cNvPr id="113668" name="Picture 2" descr="C:\Users\stabby\Desktop\PREZ_FILES\PREZ_IMAGES\SIMPLE_GL_SEGMENTATION\ISSUES\EDGE\particle_gl_dilated.bmp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20268" y="2060814"/>
              <a:ext cx="3148467" cy="2802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669" name="Picture 3" descr="C:\Users\stabby\Desktop\PREZ_FILES\PREZ_IMAGES\SIMPLE_GL_SEGMENTATION\ISSUES\EDGE\particle_gl.bmp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71801" y="2060814"/>
              <a:ext cx="3148468" cy="2802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4638" y="4391025"/>
          <a:ext cx="820379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278"/>
                <a:gridCol w="3125338"/>
                <a:gridCol w="3113178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chemeClr val="tx1"/>
                          </a:solidFill>
                        </a:rPr>
                        <a:t>Edge Removed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chemeClr val="tx1"/>
                          </a:solidFill>
                        </a:rPr>
                        <a:t>Edge Included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Average Grey Level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209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199</a:t>
                      </a:r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3684" name="TextBox 6"/>
          <p:cNvSpPr txBox="1">
            <a:spLocks noChangeArrowheads="1"/>
          </p:cNvSpPr>
          <p:nvPr/>
        </p:nvSpPr>
        <p:spPr bwMode="auto">
          <a:xfrm>
            <a:off x="2128838" y="5348288"/>
            <a:ext cx="6400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>
                <a:latin typeface="Calibri" pitchFamily="34" charset="0"/>
              </a:rPr>
              <a:t>Clinker-Slag Boundary = 200</a:t>
            </a:r>
          </a:p>
          <a:p>
            <a:endParaRPr lang="en-CA">
              <a:latin typeface="Calibri" pitchFamily="34" charset="0"/>
            </a:endParaRPr>
          </a:p>
          <a:p>
            <a:r>
              <a:rPr lang="en-CA">
                <a:latin typeface="Calibri" pitchFamily="34" charset="0"/>
              </a:rPr>
              <a:t>Removing the edges makes classification easier and more accurate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 smtClean="0"/>
              <a:t>Simple Grey Level Segmentation Problems</a:t>
            </a:r>
            <a:endParaRPr lang="en-CA" dirty="0"/>
          </a:p>
        </p:txBody>
      </p:sp>
      <p:sp>
        <p:nvSpPr>
          <p:cNvPr id="22530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Cross-section polishing artefacts</a:t>
            </a:r>
          </a:p>
          <a:p>
            <a:r>
              <a:rPr lang="en-CA" smtClean="0"/>
              <a:t>Electro-magnetic distortion</a:t>
            </a:r>
          </a:p>
        </p:txBody>
      </p:sp>
      <p:grpSp>
        <p:nvGrpSpPr>
          <p:cNvPr id="22531" name="Group 2"/>
          <p:cNvGrpSpPr>
            <a:grpSpLocks noChangeAspect="1"/>
          </p:cNvGrpSpPr>
          <p:nvPr/>
        </p:nvGrpSpPr>
        <p:grpSpPr bwMode="auto">
          <a:xfrm>
            <a:off x="2754313" y="3040063"/>
            <a:ext cx="4049712" cy="3124200"/>
            <a:chOff x="2956008" y="1872043"/>
            <a:chExt cx="3783053" cy="2919206"/>
          </a:xfrm>
        </p:grpSpPr>
        <p:pic>
          <p:nvPicPr>
            <p:cNvPr id="22532" name="Picture 2" descr="C:\Users\stabby\Desktop\PREZ_IMAGES\Visual Results\NAIVE_ZOOM.bmp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56008" y="1872043"/>
              <a:ext cx="3783053" cy="2919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Oval 4"/>
            <p:cNvSpPr/>
            <p:nvPr/>
          </p:nvSpPr>
          <p:spPr>
            <a:xfrm>
              <a:off x="5015851" y="3908663"/>
              <a:ext cx="1156716" cy="578501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sp>
          <p:nvSpPr>
            <p:cNvPr id="11" name="Oval 10"/>
            <p:cNvSpPr/>
            <p:nvPr/>
          </p:nvSpPr>
          <p:spPr>
            <a:xfrm>
              <a:off x="2956008" y="3761814"/>
              <a:ext cx="765212" cy="937469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  <p:sp>
          <p:nvSpPr>
            <p:cNvPr id="12" name="Oval 11"/>
            <p:cNvSpPr/>
            <p:nvPr/>
          </p:nvSpPr>
          <p:spPr>
            <a:xfrm>
              <a:off x="3721220" y="1872043"/>
              <a:ext cx="2114714" cy="43165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EDS Segmentation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Large range of chemical compositions in phases such as fly ash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CA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CA" dirty="0" smtClean="0"/>
              <a:t>Many kinds of crystal minerals,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/>
              <a:t>	</a:t>
            </a:r>
            <a:r>
              <a:rPr lang="en-CA" dirty="0" smtClean="0"/>
              <a:t>each with their own chemical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/>
              <a:t>	</a:t>
            </a:r>
            <a:r>
              <a:rPr lang="en-CA" dirty="0" smtClean="0"/>
              <a:t>composition</a:t>
            </a:r>
          </a:p>
          <a:p>
            <a:pPr marL="457200" lvl="1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CA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CA" dirty="0" smtClean="0"/>
              <a:t>Difficult to segment phases if fly ash has similar chemical composition to slag or clinker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CA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dirty="0" smtClean="0"/>
              <a:t>Cannot accurately measure particles smaller than 1 micrometer</a:t>
            </a:r>
            <a:endParaRPr lang="en-CA" dirty="0"/>
          </a:p>
        </p:txBody>
      </p:sp>
      <p:pic>
        <p:nvPicPr>
          <p:cNvPr id="24579" name="Picture 2" descr="C:\Users\stabby\Desktop\Taiheiyo_Presentation\PREZ_IMAGES\EDS_Issues\glass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16613" y="2100263"/>
            <a:ext cx="214153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Purpose of Investigation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 smtClean="0"/>
              <a:t>Simple Grey Level Segmentation and EDS Segmentation are not accurate enough, can only implement simple </a:t>
            </a:r>
            <a:r>
              <a:rPr lang="en-CA" dirty="0"/>
              <a:t>segmentation classes </a:t>
            </a:r>
            <a:r>
              <a:rPr lang="en-CA" dirty="0" smtClean="0"/>
              <a:t>based on pre-calculated information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CA" dirty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 smtClean="0"/>
              <a:t>Create new image analysis algorithms to segment the phases using more complex information and methods:</a:t>
            </a:r>
          </a:p>
          <a:p>
            <a:pPr marL="571500" indent="-571500" fontAlgn="auto">
              <a:spcAft>
                <a:spcPts val="0"/>
              </a:spcAft>
              <a:buFont typeface="+mj-lt"/>
              <a:buAutoNum type="romanUcPeriod"/>
              <a:defRPr/>
            </a:pPr>
            <a:r>
              <a:rPr lang="en-CA" dirty="0" smtClean="0"/>
              <a:t>Particle-Based Grey Level Method</a:t>
            </a:r>
          </a:p>
          <a:p>
            <a:pPr marL="571500" indent="-571500" fontAlgn="auto">
              <a:spcAft>
                <a:spcPts val="0"/>
              </a:spcAft>
              <a:buFont typeface="+mj-lt"/>
              <a:buAutoNum type="romanUcPeriod"/>
              <a:defRPr/>
            </a:pPr>
            <a:r>
              <a:rPr lang="en-CA" dirty="0" smtClean="0"/>
              <a:t>Particle-Based Morphological Method</a:t>
            </a:r>
          </a:p>
          <a:p>
            <a:pPr marL="571500" indent="-571500" fontAlgn="auto">
              <a:spcAft>
                <a:spcPts val="0"/>
              </a:spcAft>
              <a:buFont typeface="+mj-lt"/>
              <a:buAutoNum type="romanUcPeriod"/>
              <a:defRPr/>
            </a:pPr>
            <a:r>
              <a:rPr lang="en-CA" dirty="0" smtClean="0"/>
              <a:t>Particle-Based EDS Data Corroboration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dirty="0"/>
              <a:t>	</a:t>
            </a:r>
            <a:r>
              <a:rPr lang="en-CA" dirty="0" smtClean="0"/>
              <a:t>(New capability)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CA" dirty="0" smtClean="0"/>
              <a:t>Sample Information and </a:t>
            </a:r>
            <a:br>
              <a:rPr lang="en-CA" dirty="0" smtClean="0"/>
            </a:br>
            <a:r>
              <a:rPr lang="en-CA" dirty="0" smtClean="0"/>
              <a:t>Preparation Procedures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sz="2300" dirty="0" smtClean="0"/>
              <a:t>Particle-Based Grey Level Segmentation: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2300" dirty="0" smtClean="0"/>
              <a:t>Clinker (57% mass) + Gypsum (3) + 4500 cm</a:t>
            </a:r>
            <a:r>
              <a:rPr lang="en-CA" sz="2300" baseline="30000" dirty="0" smtClean="0"/>
              <a:t>2</a:t>
            </a:r>
            <a:r>
              <a:rPr lang="en-CA" sz="2300" dirty="0" smtClean="0"/>
              <a:t>/g Blaine Slag (40)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sz="2300" dirty="0" smtClean="0"/>
              <a:t>Particle-Based Morphology Segmentation: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2300" dirty="0" smtClean="0"/>
              <a:t>Clinker (70) + Japanese Fly Ash (30)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CA" sz="2300" dirty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CA" sz="2300" dirty="0" smtClean="0"/>
              <a:t>Preparation Procedures:</a:t>
            </a:r>
            <a:endParaRPr lang="en-CA" sz="23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2300" dirty="0" smtClean="0"/>
              <a:t>Immersed in resin medium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2300" dirty="0" smtClean="0"/>
              <a:t>Polished using cross-section polishing machine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2300" dirty="0" smtClean="0"/>
              <a:t>Carbon covered for SEM-EDS measurements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CA" sz="2300" dirty="0" smtClean="0"/>
              <a:t>At least 10 BEI images taken at 500X magnification for image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6922</TotalTime>
  <Words>1102</Words>
  <Application>Microsoft Office PowerPoint</Application>
  <PresentationFormat>On-screen Show (4:3)</PresentationFormat>
  <Paragraphs>353</Paragraphs>
  <Slides>54</Slides>
  <Notes>45</Notes>
  <HiddenSlides>15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Quantifying Cement Systems using Image Analysis</vt:lpstr>
      <vt:lpstr>Contents</vt:lpstr>
      <vt:lpstr>Introduction</vt:lpstr>
      <vt:lpstr>Potential Applications</vt:lpstr>
      <vt:lpstr>PowerPoint Presentation</vt:lpstr>
      <vt:lpstr>Simple Grey Level Segmentation Problems</vt:lpstr>
      <vt:lpstr>EDS Segmentation Problems</vt:lpstr>
      <vt:lpstr>Purpose of Investigation</vt:lpstr>
      <vt:lpstr>Sample Information and  Preparation Procedures</vt:lpstr>
      <vt:lpstr>I. Particle-Based Grey Level Segmentation</vt:lpstr>
      <vt:lpstr>Particle-Based Grey Level Segmentation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Particle-Based Morphological Segmentation</vt:lpstr>
      <vt:lpstr>Particle-Based Morphological Segmentation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III. Particle-Based EDS Data Corroboration</vt:lpstr>
      <vt:lpstr>New Capabilities</vt:lpstr>
      <vt:lpstr>PowerPoint Presentation</vt:lpstr>
      <vt:lpstr>Conclusion</vt:lpstr>
      <vt:lpstr>Image Analysis Issues</vt:lpstr>
      <vt:lpstr>PowerPoint Presentation</vt:lpstr>
      <vt:lpstr>PowerPoint Presentation</vt:lpstr>
      <vt:lpstr>PowerPoint Presentation</vt:lpstr>
      <vt:lpstr>Area Categorization</vt:lpstr>
      <vt:lpstr>Grey Level Threshold Determination</vt:lpstr>
      <vt:lpstr>Grey Level Threshold Determination</vt:lpstr>
      <vt:lpstr>Naïve Grey Level Segmentation</vt:lpstr>
      <vt:lpstr>Naïve Grey Level Segmentation</vt:lpstr>
      <vt:lpstr>Naïve Grey Level Segmentation</vt:lpstr>
      <vt:lpstr>Streaking</vt:lpstr>
      <vt:lpstr>Streaking</vt:lpstr>
      <vt:lpstr>Streaking</vt:lpstr>
      <vt:lpstr>Naïve Grey Level Segmentation</vt:lpstr>
      <vt:lpstr>False Particles</vt:lpstr>
      <vt:lpstr>False Particles</vt:lpstr>
      <vt:lpstr>False Particles</vt:lpstr>
      <vt:lpstr>Naïve Grey Level Segmentation</vt:lpstr>
      <vt:lpstr>Edge Inclusion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stabby</dc:creator>
  <cp:lastModifiedBy>stabby</cp:lastModifiedBy>
  <cp:revision>1253</cp:revision>
  <dcterms:created xsi:type="dcterms:W3CDTF">2011-11-08T04:44:00Z</dcterms:created>
  <dcterms:modified xsi:type="dcterms:W3CDTF">2013-09-28T01:59:53Z</dcterms:modified>
</cp:coreProperties>
</file>